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397" r:id="rId3"/>
    <p:sldId id="398" r:id="rId4"/>
    <p:sldId id="399" r:id="rId5"/>
    <p:sldId id="400" r:id="rId6"/>
    <p:sldId id="401" r:id="rId7"/>
    <p:sldId id="402" r:id="rId8"/>
    <p:sldId id="404" r:id="rId9"/>
    <p:sldId id="403" r:id="rId10"/>
    <p:sldId id="405" r:id="rId11"/>
    <p:sldId id="406" r:id="rId12"/>
    <p:sldId id="407" r:id="rId13"/>
    <p:sldId id="409" r:id="rId14"/>
    <p:sldId id="408" r:id="rId15"/>
    <p:sldId id="410" r:id="rId16"/>
    <p:sldId id="411" r:id="rId17"/>
    <p:sldId id="412" r:id="rId18"/>
    <p:sldId id="414" r:id="rId19"/>
    <p:sldId id="413" r:id="rId20"/>
    <p:sldId id="415" r:id="rId21"/>
    <p:sldId id="416" r:id="rId22"/>
    <p:sldId id="417" r:id="rId23"/>
    <p:sldId id="418" r:id="rId24"/>
    <p:sldId id="33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8EE"/>
    <a:srgbClr val="9F7873"/>
    <a:srgbClr val="C6B9A9"/>
    <a:srgbClr val="E6E6E6"/>
    <a:srgbClr val="E2B2A6"/>
    <a:srgbClr val="918345"/>
    <a:srgbClr val="B9B088"/>
    <a:srgbClr val="EED3C6"/>
    <a:srgbClr val="A07974"/>
    <a:srgbClr val="EDD3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01" autoAdjust="0"/>
    <p:restoredTop sz="92877" autoAdjust="0"/>
  </p:normalViewPr>
  <p:slideViewPr>
    <p:cSldViewPr snapToGrid="0">
      <p:cViewPr varScale="1">
        <p:scale>
          <a:sx n="98" d="100"/>
          <a:sy n="98" d="100"/>
        </p:scale>
        <p:origin x="138" y="78"/>
      </p:cViewPr>
      <p:guideLst>
        <p:guide pos="3840"/>
        <p:guide orient="horz" pos="2160"/>
        <p:guide pos="710"/>
        <p:guide pos="697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2B2A6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D7-4EDD-8E6A-A26C27946E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6B9A9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D7-4EDD-8E6A-A26C27946E3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F787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D7-4EDD-8E6A-A26C27946E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3441968"/>
        <c:axId val="1463449512"/>
      </c:barChart>
      <c:catAx>
        <c:axId val="1463441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463449512"/>
        <c:crosses val="autoZero"/>
        <c:auto val="1"/>
        <c:lblAlgn val="ctr"/>
        <c:lblOffset val="100"/>
        <c:noMultiLvlLbl val="0"/>
      </c:catAx>
      <c:valAx>
        <c:axId val="1463449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463441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33EAB-6482-4720-9193-C23A1BBF7D21}" type="datetimeFigureOut">
              <a:rPr lang="zh-CN" altLang="en-US" smtClean="0"/>
              <a:t>2023/5/18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31BAC-F58A-47F4-B68E-A81048C40C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635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9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66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771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265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385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556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37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238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6950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757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037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1536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043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16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0082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2953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056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580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824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200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465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0009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D31BAC-F58A-47F4-B68E-A81048C40C3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63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4F19-A74C-42C6-8043-B2C8A38660AD}" type="datetimeFigureOut">
              <a:rPr lang="zh-CN" altLang="en-US" smtClean="0"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5A9E-2C40-4980-837E-5AE34EB5F9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4F19-A74C-42C6-8043-B2C8A38660AD}" type="datetimeFigureOut">
              <a:rPr lang="zh-CN" altLang="en-US" smtClean="0"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5A9E-2C40-4980-837E-5AE34EB5F9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34">
            <a:extLst>
              <a:ext uri="{FF2B5EF4-FFF2-40B4-BE49-F238E27FC236}">
                <a16:creationId xmlns:a16="http://schemas.microsoft.com/office/drawing/2014/main" id="{1B7D2ADE-CCBA-27C2-58CB-C252C8A4ED26}"/>
              </a:ext>
            </a:extLst>
          </p:cNvPr>
          <p:cNvSpPr/>
          <p:nvPr userDrawn="1"/>
        </p:nvSpPr>
        <p:spPr>
          <a:xfrm>
            <a:off x="201678" y="5601985"/>
            <a:ext cx="738880" cy="734960"/>
          </a:xfrm>
          <a:custGeom>
            <a:avLst/>
            <a:gdLst>
              <a:gd name="connsiteX0" fmla="*/ 0 w 1123099"/>
              <a:gd name="connsiteY0" fmla="*/ 561550 h 1123099"/>
              <a:gd name="connsiteX1" fmla="*/ 561550 w 1123099"/>
              <a:gd name="connsiteY1" fmla="*/ 0 h 1123099"/>
              <a:gd name="connsiteX2" fmla="*/ 1123100 w 1123099"/>
              <a:gd name="connsiteY2" fmla="*/ 561550 h 1123099"/>
              <a:gd name="connsiteX3" fmla="*/ 561550 w 1123099"/>
              <a:gd name="connsiteY3" fmla="*/ 1123100 h 1123099"/>
              <a:gd name="connsiteX4" fmla="*/ 0 w 1123099"/>
              <a:gd name="connsiteY4" fmla="*/ 561550 h 1123099"/>
              <a:gd name="connsiteX0" fmla="*/ 1621 w 1124721"/>
              <a:gd name="connsiteY0" fmla="*/ 574250 h 1135800"/>
              <a:gd name="connsiteX1" fmla="*/ 715571 w 1124721"/>
              <a:gd name="connsiteY1" fmla="*/ 0 h 1135800"/>
              <a:gd name="connsiteX2" fmla="*/ 1124721 w 1124721"/>
              <a:gd name="connsiteY2" fmla="*/ 574250 h 1135800"/>
              <a:gd name="connsiteX3" fmla="*/ 563171 w 1124721"/>
              <a:gd name="connsiteY3" fmla="*/ 1135800 h 1135800"/>
              <a:gd name="connsiteX4" fmla="*/ 1621 w 1124721"/>
              <a:gd name="connsiteY4" fmla="*/ 574250 h 1135800"/>
              <a:gd name="connsiteX0" fmla="*/ 12373 w 1135473"/>
              <a:gd name="connsiteY0" fmla="*/ 574250 h 1129450"/>
              <a:gd name="connsiteX1" fmla="*/ 726323 w 1135473"/>
              <a:gd name="connsiteY1" fmla="*/ 0 h 1129450"/>
              <a:gd name="connsiteX2" fmla="*/ 1135473 w 1135473"/>
              <a:gd name="connsiteY2" fmla="*/ 574250 h 1129450"/>
              <a:gd name="connsiteX3" fmla="*/ 396123 w 1135473"/>
              <a:gd name="connsiteY3" fmla="*/ 1129450 h 1129450"/>
              <a:gd name="connsiteX4" fmla="*/ 12373 w 1135473"/>
              <a:gd name="connsiteY4" fmla="*/ 574250 h 112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73" h="1129450">
                <a:moveTo>
                  <a:pt x="12373" y="574250"/>
                </a:moveTo>
                <a:cubicBezTo>
                  <a:pt x="67406" y="386008"/>
                  <a:pt x="416187" y="0"/>
                  <a:pt x="726323" y="0"/>
                </a:cubicBezTo>
                <a:cubicBezTo>
                  <a:pt x="1036459" y="0"/>
                  <a:pt x="1135473" y="264114"/>
                  <a:pt x="1135473" y="574250"/>
                </a:cubicBezTo>
                <a:cubicBezTo>
                  <a:pt x="1135473" y="884386"/>
                  <a:pt x="706259" y="1129450"/>
                  <a:pt x="396123" y="1129450"/>
                </a:cubicBezTo>
                <a:cubicBezTo>
                  <a:pt x="85987" y="1129450"/>
                  <a:pt x="-42660" y="762492"/>
                  <a:pt x="12373" y="5742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F891CED-72AE-E9FE-25D9-4A6323861A2F}"/>
              </a:ext>
            </a:extLst>
          </p:cNvPr>
          <p:cNvSpPr/>
          <p:nvPr userDrawn="1"/>
        </p:nvSpPr>
        <p:spPr>
          <a:xfrm>
            <a:off x="1" y="1"/>
            <a:ext cx="1476252" cy="3429000"/>
          </a:xfrm>
          <a:custGeom>
            <a:avLst/>
            <a:gdLst>
              <a:gd name="connsiteX0" fmla="*/ 0 w 2430899"/>
              <a:gd name="connsiteY0" fmla="*/ 0 h 5646431"/>
              <a:gd name="connsiteX1" fmla="*/ 1733471 w 2430899"/>
              <a:gd name="connsiteY1" fmla="*/ 0 h 5646431"/>
              <a:gd name="connsiteX2" fmla="*/ 1816965 w 2430899"/>
              <a:gd name="connsiteY2" fmla="*/ 68539 h 5646431"/>
              <a:gd name="connsiteX3" fmla="*/ 2409371 w 2430899"/>
              <a:gd name="connsiteY3" fmla="*/ 827314 h 5646431"/>
              <a:gd name="connsiteX4" fmla="*/ 1915886 w 2430899"/>
              <a:gd name="connsiteY4" fmla="*/ 2104571 h 5646431"/>
              <a:gd name="connsiteX5" fmla="*/ 841829 w 2430899"/>
              <a:gd name="connsiteY5" fmla="*/ 3352800 h 5646431"/>
              <a:gd name="connsiteX6" fmla="*/ 1349829 w 2430899"/>
              <a:gd name="connsiteY6" fmla="*/ 4673600 h 5646431"/>
              <a:gd name="connsiteX7" fmla="*/ 35593 w 2430899"/>
              <a:gd name="connsiteY7" fmla="*/ 5626057 h 5646431"/>
              <a:gd name="connsiteX8" fmla="*/ 0 w 2430899"/>
              <a:gd name="connsiteY8" fmla="*/ 5646431 h 56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0899" h="5646431">
                <a:moveTo>
                  <a:pt x="0" y="0"/>
                </a:moveTo>
                <a:lnTo>
                  <a:pt x="1733471" y="0"/>
                </a:lnTo>
                <a:lnTo>
                  <a:pt x="1816965" y="68539"/>
                </a:lnTo>
                <a:cubicBezTo>
                  <a:pt x="2108692" y="317330"/>
                  <a:pt x="2339824" y="568779"/>
                  <a:pt x="2409371" y="827314"/>
                </a:cubicBezTo>
                <a:cubicBezTo>
                  <a:pt x="2520647" y="1240971"/>
                  <a:pt x="2177143" y="1683657"/>
                  <a:pt x="1915886" y="2104571"/>
                </a:cubicBezTo>
                <a:cubicBezTo>
                  <a:pt x="1654629" y="2525485"/>
                  <a:pt x="936172" y="2924628"/>
                  <a:pt x="841829" y="3352800"/>
                </a:cubicBezTo>
                <a:cubicBezTo>
                  <a:pt x="747486" y="3780971"/>
                  <a:pt x="1521581" y="4272038"/>
                  <a:pt x="1349829" y="4673600"/>
                </a:cubicBezTo>
                <a:cubicBezTo>
                  <a:pt x="1210281" y="4999869"/>
                  <a:pt x="454309" y="5390016"/>
                  <a:pt x="35593" y="5626057"/>
                </a:cubicBezTo>
                <a:lnTo>
                  <a:pt x="0" y="5646431"/>
                </a:ln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300A113-98DA-C88D-764D-8810B20C1908}"/>
              </a:ext>
            </a:extLst>
          </p:cNvPr>
          <p:cNvSpPr/>
          <p:nvPr userDrawn="1"/>
        </p:nvSpPr>
        <p:spPr>
          <a:xfrm>
            <a:off x="-1872294" y="1011610"/>
            <a:ext cx="2744530" cy="6015849"/>
          </a:xfrm>
          <a:custGeom>
            <a:avLst/>
            <a:gdLst>
              <a:gd name="connsiteX0" fmla="*/ 1973942 w 2744530"/>
              <a:gd name="connsiteY0" fmla="*/ 5940733 h 6015849"/>
              <a:gd name="connsiteX1" fmla="*/ 1915885 w 2744530"/>
              <a:gd name="connsiteY1" fmla="*/ 5897190 h 6015849"/>
              <a:gd name="connsiteX2" fmla="*/ 1596571 w 2744530"/>
              <a:gd name="connsiteY2" fmla="*/ 4823133 h 6015849"/>
              <a:gd name="connsiteX3" fmla="*/ 2743200 w 2744530"/>
              <a:gd name="connsiteY3" fmla="*/ 3400733 h 6015849"/>
              <a:gd name="connsiteX4" fmla="*/ 1785257 w 2744530"/>
              <a:gd name="connsiteY4" fmla="*/ 483361 h 6015849"/>
              <a:gd name="connsiteX5" fmla="*/ 0 w 2744530"/>
              <a:gd name="connsiteY5" fmla="*/ 33419 h 60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530" h="6015849">
                <a:moveTo>
                  <a:pt x="1973942" y="5940733"/>
                </a:moveTo>
                <a:cubicBezTo>
                  <a:pt x="1976361" y="6012095"/>
                  <a:pt x="1978780" y="6083457"/>
                  <a:pt x="1915885" y="5897190"/>
                </a:cubicBezTo>
                <a:cubicBezTo>
                  <a:pt x="1852990" y="5710923"/>
                  <a:pt x="1458685" y="5239209"/>
                  <a:pt x="1596571" y="4823133"/>
                </a:cubicBezTo>
                <a:cubicBezTo>
                  <a:pt x="1734457" y="4407057"/>
                  <a:pt x="2711752" y="4124028"/>
                  <a:pt x="2743200" y="3400733"/>
                </a:cubicBezTo>
                <a:cubicBezTo>
                  <a:pt x="2774648" y="2677438"/>
                  <a:pt x="2242457" y="1044580"/>
                  <a:pt x="1785257" y="483361"/>
                </a:cubicBezTo>
                <a:cubicBezTo>
                  <a:pt x="1328057" y="-77858"/>
                  <a:pt x="664028" y="-22220"/>
                  <a:pt x="0" y="33419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878638A-3546-F21F-E488-A689417B174F}"/>
              </a:ext>
            </a:extLst>
          </p:cNvPr>
          <p:cNvSpPr/>
          <p:nvPr userDrawn="1"/>
        </p:nvSpPr>
        <p:spPr>
          <a:xfrm>
            <a:off x="8175954" y="1"/>
            <a:ext cx="2145713" cy="534459"/>
          </a:xfrm>
          <a:custGeom>
            <a:avLst/>
            <a:gdLst>
              <a:gd name="connsiteX0" fmla="*/ 0 w 2145713"/>
              <a:gd name="connsiteY0" fmla="*/ 0 h 534459"/>
              <a:gd name="connsiteX1" fmla="*/ 2145713 w 2145713"/>
              <a:gd name="connsiteY1" fmla="*/ 0 h 534459"/>
              <a:gd name="connsiteX2" fmla="*/ 2119331 w 2145713"/>
              <a:gd name="connsiteY2" fmla="*/ 22261 h 534459"/>
              <a:gd name="connsiteX3" fmla="*/ 610644 w 2145713"/>
              <a:gd name="connsiteY3" fmla="*/ 534459 h 534459"/>
              <a:gd name="connsiteX4" fmla="*/ 1512 w 2145713"/>
              <a:gd name="connsiteY4" fmla="*/ 24280 h 5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5713" h="534459">
                <a:moveTo>
                  <a:pt x="0" y="0"/>
                </a:moveTo>
                <a:lnTo>
                  <a:pt x="2145713" y="0"/>
                </a:lnTo>
                <a:lnTo>
                  <a:pt x="2119331" y="22261"/>
                </a:lnTo>
                <a:cubicBezTo>
                  <a:pt x="1738871" y="313234"/>
                  <a:pt x="1059934" y="534459"/>
                  <a:pt x="610644" y="534459"/>
                </a:cubicBezTo>
                <a:cubicBezTo>
                  <a:pt x="202199" y="534459"/>
                  <a:pt x="40525" y="284522"/>
                  <a:pt x="1512" y="2428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2E5AF52-CDF5-26A0-4ECF-6AB3368325FB}"/>
              </a:ext>
            </a:extLst>
          </p:cNvPr>
          <p:cNvSpPr/>
          <p:nvPr userDrawn="1"/>
        </p:nvSpPr>
        <p:spPr>
          <a:xfrm>
            <a:off x="6865257" y="-101600"/>
            <a:ext cx="5109029" cy="703925"/>
          </a:xfrm>
          <a:custGeom>
            <a:avLst/>
            <a:gdLst>
              <a:gd name="connsiteX0" fmla="*/ 0 w 5109029"/>
              <a:gd name="connsiteY0" fmla="*/ 101600 h 703925"/>
              <a:gd name="connsiteX1" fmla="*/ 2002972 w 5109029"/>
              <a:gd name="connsiteY1" fmla="*/ 348343 h 703925"/>
              <a:gd name="connsiteX2" fmla="*/ 3410857 w 5109029"/>
              <a:gd name="connsiteY2" fmla="*/ 696686 h 703925"/>
              <a:gd name="connsiteX3" fmla="*/ 5109029 w 5109029"/>
              <a:gd name="connsiteY3" fmla="*/ 0 h 7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9029" h="703925">
                <a:moveTo>
                  <a:pt x="0" y="101600"/>
                </a:moveTo>
                <a:cubicBezTo>
                  <a:pt x="717248" y="175381"/>
                  <a:pt x="1434496" y="249162"/>
                  <a:pt x="2002972" y="348343"/>
                </a:cubicBezTo>
                <a:cubicBezTo>
                  <a:pt x="2571448" y="447524"/>
                  <a:pt x="2893181" y="754743"/>
                  <a:pt x="3410857" y="696686"/>
                </a:cubicBezTo>
                <a:cubicBezTo>
                  <a:pt x="3928533" y="638629"/>
                  <a:pt x="4518781" y="319314"/>
                  <a:pt x="5109029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24A69AA-4274-6CE6-478B-93E9E336CC62}"/>
              </a:ext>
            </a:extLst>
          </p:cNvPr>
          <p:cNvSpPr/>
          <p:nvPr userDrawn="1"/>
        </p:nvSpPr>
        <p:spPr>
          <a:xfrm>
            <a:off x="1419713" y="6255657"/>
            <a:ext cx="5188111" cy="602343"/>
          </a:xfrm>
          <a:custGeom>
            <a:avLst/>
            <a:gdLst>
              <a:gd name="connsiteX0" fmla="*/ 1407962 w 5188111"/>
              <a:gd name="connsiteY0" fmla="*/ 0 h 602343"/>
              <a:gd name="connsiteX1" fmla="*/ 5024127 w 5188111"/>
              <a:gd name="connsiteY1" fmla="*/ 544508 h 602343"/>
              <a:gd name="connsiteX2" fmla="*/ 5188111 w 5188111"/>
              <a:gd name="connsiteY2" fmla="*/ 602343 h 602343"/>
              <a:gd name="connsiteX3" fmla="*/ 0 w 5188111"/>
              <a:gd name="connsiteY3" fmla="*/ 602343 h 602343"/>
              <a:gd name="connsiteX4" fmla="*/ 12451 w 5188111"/>
              <a:gd name="connsiteY4" fmla="*/ 527846 h 602343"/>
              <a:gd name="connsiteX5" fmla="*/ 1407962 w 5188111"/>
              <a:gd name="connsiteY5" fmla="*/ 0 h 60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8111" h="602343">
                <a:moveTo>
                  <a:pt x="1407962" y="0"/>
                </a:moveTo>
                <a:cubicBezTo>
                  <a:pt x="2468833" y="0"/>
                  <a:pt x="4105076" y="248405"/>
                  <a:pt x="5024127" y="544508"/>
                </a:cubicBezTo>
                <a:lnTo>
                  <a:pt x="5188111" y="602343"/>
                </a:lnTo>
                <a:lnTo>
                  <a:pt x="0" y="602343"/>
                </a:lnTo>
                <a:lnTo>
                  <a:pt x="12451" y="527846"/>
                </a:lnTo>
                <a:cubicBezTo>
                  <a:pt x="84605" y="261080"/>
                  <a:pt x="443535" y="0"/>
                  <a:pt x="1407962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3B04327-6EDE-6697-6E6E-77C3A8450B99}"/>
              </a:ext>
            </a:extLst>
          </p:cNvPr>
          <p:cNvGrpSpPr/>
          <p:nvPr userDrawn="1"/>
        </p:nvGrpSpPr>
        <p:grpSpPr>
          <a:xfrm>
            <a:off x="9564914" y="1001486"/>
            <a:ext cx="2859315" cy="6023428"/>
            <a:chOff x="9564914" y="1001486"/>
            <a:chExt cx="2859315" cy="602342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6BB2544-AAEB-0408-DC22-28274657927A}"/>
                </a:ext>
              </a:extLst>
            </p:cNvPr>
            <p:cNvSpPr/>
            <p:nvPr/>
          </p:nvSpPr>
          <p:spPr>
            <a:xfrm>
              <a:off x="10564974" y="2233116"/>
              <a:ext cx="1627027" cy="4624884"/>
            </a:xfrm>
            <a:custGeom>
              <a:avLst/>
              <a:gdLst>
                <a:gd name="connsiteX0" fmla="*/ 1627027 w 1627027"/>
                <a:gd name="connsiteY0" fmla="*/ 0 h 4624884"/>
                <a:gd name="connsiteX1" fmla="*/ 1627027 w 1627027"/>
                <a:gd name="connsiteY1" fmla="*/ 4624884 h 4624884"/>
                <a:gd name="connsiteX2" fmla="*/ 106290 w 1627027"/>
                <a:gd name="connsiteY2" fmla="*/ 4624884 h 4624884"/>
                <a:gd name="connsiteX3" fmla="*/ 65224 w 1627027"/>
                <a:gd name="connsiteY3" fmla="*/ 4476127 h 4624884"/>
                <a:gd name="connsiteX4" fmla="*/ 15941 w 1627027"/>
                <a:gd name="connsiteY4" fmla="*/ 3761284 h 4624884"/>
                <a:gd name="connsiteX5" fmla="*/ 1119027 w 1627027"/>
                <a:gd name="connsiteY5" fmla="*/ 2309855 h 4624884"/>
                <a:gd name="connsiteX6" fmla="*/ 872284 w 1627027"/>
                <a:gd name="connsiteY6" fmla="*/ 1018084 h 4624884"/>
                <a:gd name="connsiteX7" fmla="*/ 1419801 w 1627027"/>
                <a:gd name="connsiteY7" fmla="*/ 199785 h 462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7027" h="4624884">
                  <a:moveTo>
                    <a:pt x="1627027" y="0"/>
                  </a:moveTo>
                  <a:lnTo>
                    <a:pt x="1627027" y="4624884"/>
                  </a:lnTo>
                  <a:lnTo>
                    <a:pt x="106290" y="4624884"/>
                  </a:lnTo>
                  <a:lnTo>
                    <a:pt x="65224" y="4476127"/>
                  </a:lnTo>
                  <a:cubicBezTo>
                    <a:pt x="5168" y="4221773"/>
                    <a:pt x="-18531" y="3980813"/>
                    <a:pt x="15941" y="3761284"/>
                  </a:cubicBezTo>
                  <a:cubicBezTo>
                    <a:pt x="107865" y="3175874"/>
                    <a:pt x="976303" y="2767055"/>
                    <a:pt x="1119027" y="2309855"/>
                  </a:cubicBezTo>
                  <a:cubicBezTo>
                    <a:pt x="1261751" y="1852655"/>
                    <a:pt x="777941" y="1412389"/>
                    <a:pt x="872284" y="1018084"/>
                  </a:cubicBezTo>
                  <a:cubicBezTo>
                    <a:pt x="943041" y="722356"/>
                    <a:pt x="1162796" y="457243"/>
                    <a:pt x="1419801" y="199785"/>
                  </a:cubicBezTo>
                  <a:close/>
                </a:path>
              </a:pathLst>
            </a:custGeom>
            <a:solidFill>
              <a:srgbClr val="9F78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34CF058-9FCF-D923-DAC3-24789983E3A7}"/>
                </a:ext>
              </a:extLst>
            </p:cNvPr>
            <p:cNvSpPr/>
            <p:nvPr/>
          </p:nvSpPr>
          <p:spPr>
            <a:xfrm>
              <a:off x="9564914" y="1001486"/>
              <a:ext cx="2859315" cy="6023428"/>
            </a:xfrm>
            <a:custGeom>
              <a:avLst/>
              <a:gdLst>
                <a:gd name="connsiteX0" fmla="*/ 0 w 2859315"/>
                <a:gd name="connsiteY0" fmla="*/ 6023428 h 6023428"/>
                <a:gd name="connsiteX1" fmla="*/ 566057 w 2859315"/>
                <a:gd name="connsiteY1" fmla="*/ 4223657 h 6023428"/>
                <a:gd name="connsiteX2" fmla="*/ 2307772 w 2859315"/>
                <a:gd name="connsiteY2" fmla="*/ 3135085 h 6023428"/>
                <a:gd name="connsiteX3" fmla="*/ 2104572 w 2859315"/>
                <a:gd name="connsiteY3" fmla="*/ 595085 h 6023428"/>
                <a:gd name="connsiteX4" fmla="*/ 2859315 w 2859315"/>
                <a:gd name="connsiteY4" fmla="*/ 0 h 6023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315" h="6023428">
                  <a:moveTo>
                    <a:pt x="0" y="6023428"/>
                  </a:moveTo>
                  <a:cubicBezTo>
                    <a:pt x="90714" y="5364237"/>
                    <a:pt x="181428" y="4705047"/>
                    <a:pt x="566057" y="4223657"/>
                  </a:cubicBezTo>
                  <a:cubicBezTo>
                    <a:pt x="950686" y="3742266"/>
                    <a:pt x="2051353" y="3739847"/>
                    <a:pt x="2307772" y="3135085"/>
                  </a:cubicBezTo>
                  <a:cubicBezTo>
                    <a:pt x="2564191" y="2530323"/>
                    <a:pt x="2012648" y="1117599"/>
                    <a:pt x="2104572" y="595085"/>
                  </a:cubicBezTo>
                  <a:cubicBezTo>
                    <a:pt x="2196496" y="72571"/>
                    <a:pt x="2527905" y="36285"/>
                    <a:pt x="2859315" y="0"/>
                  </a:cubicBezTo>
                </a:path>
              </a:pathLst>
            </a:custGeom>
            <a:noFill/>
            <a:ln w="25400">
              <a:solidFill>
                <a:srgbClr val="EED3C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33">
              <a:extLst>
                <a:ext uri="{FF2B5EF4-FFF2-40B4-BE49-F238E27FC236}">
                  <a16:creationId xmlns:a16="http://schemas.microsoft.com/office/drawing/2014/main" id="{A22A9F10-F5AB-DE6A-8FCB-771AC3066352}"/>
                </a:ext>
              </a:extLst>
            </p:cNvPr>
            <p:cNvSpPr/>
            <p:nvPr/>
          </p:nvSpPr>
          <p:spPr>
            <a:xfrm>
              <a:off x="9710446" y="4428090"/>
              <a:ext cx="1198854" cy="1073780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14358 w 1068576"/>
                <a:gd name="connsiteY0" fmla="*/ 457200 h 957943"/>
                <a:gd name="connsiteX1" fmla="*/ 471558 w 1068576"/>
                <a:gd name="connsiteY1" fmla="*/ 0 h 957943"/>
                <a:gd name="connsiteX2" fmla="*/ 928758 w 1068576"/>
                <a:gd name="connsiteY2" fmla="*/ 457200 h 957943"/>
                <a:gd name="connsiteX3" fmla="*/ 965044 w 1068576"/>
                <a:gd name="connsiteY3" fmla="*/ 957943 h 957943"/>
                <a:gd name="connsiteX4" fmla="*/ 14358 w 1068576"/>
                <a:gd name="connsiteY4" fmla="*/ 457200 h 957943"/>
                <a:gd name="connsiteX0" fmla="*/ 14414 w 1538414"/>
                <a:gd name="connsiteY0" fmla="*/ 458771 h 960094"/>
                <a:gd name="connsiteX1" fmla="*/ 471614 w 1538414"/>
                <a:gd name="connsiteY1" fmla="*/ 1571 h 960094"/>
                <a:gd name="connsiteX2" fmla="*/ 1538414 w 1538414"/>
                <a:gd name="connsiteY2" fmla="*/ 357171 h 960094"/>
                <a:gd name="connsiteX3" fmla="*/ 965100 w 1538414"/>
                <a:gd name="connsiteY3" fmla="*/ 959514 h 960094"/>
                <a:gd name="connsiteX4" fmla="*/ 14414 w 1538414"/>
                <a:gd name="connsiteY4" fmla="*/ 458771 h 960094"/>
                <a:gd name="connsiteX0" fmla="*/ 14414 w 1538414"/>
                <a:gd name="connsiteY0" fmla="*/ 571063 h 1072386"/>
                <a:gd name="connsiteX1" fmla="*/ 471614 w 1538414"/>
                <a:gd name="connsiteY1" fmla="*/ 113863 h 1072386"/>
                <a:gd name="connsiteX2" fmla="*/ 1538414 w 1538414"/>
                <a:gd name="connsiteY2" fmla="*/ 469463 h 1072386"/>
                <a:gd name="connsiteX3" fmla="*/ 965100 w 1538414"/>
                <a:gd name="connsiteY3" fmla="*/ 1071806 h 1072386"/>
                <a:gd name="connsiteX4" fmla="*/ 14414 w 1538414"/>
                <a:gd name="connsiteY4" fmla="*/ 571063 h 1072386"/>
                <a:gd name="connsiteX0" fmla="*/ 10021 w 1722707"/>
                <a:gd name="connsiteY0" fmla="*/ 879396 h 1108388"/>
                <a:gd name="connsiteX1" fmla="*/ 655907 w 1722707"/>
                <a:gd name="connsiteY1" fmla="*/ 131911 h 1108388"/>
                <a:gd name="connsiteX2" fmla="*/ 1722707 w 1722707"/>
                <a:gd name="connsiteY2" fmla="*/ 487511 h 1108388"/>
                <a:gd name="connsiteX3" fmla="*/ 1149393 w 1722707"/>
                <a:gd name="connsiteY3" fmla="*/ 1089854 h 1108388"/>
                <a:gd name="connsiteX4" fmla="*/ 10021 w 1722707"/>
                <a:gd name="connsiteY4" fmla="*/ 879396 h 1108388"/>
                <a:gd name="connsiteX0" fmla="*/ 19752 w 1732438"/>
                <a:gd name="connsiteY0" fmla="*/ 1033074 h 1262066"/>
                <a:gd name="connsiteX1" fmla="*/ 665638 w 1732438"/>
                <a:gd name="connsiteY1" fmla="*/ 285589 h 1262066"/>
                <a:gd name="connsiteX2" fmla="*/ 1732438 w 1732438"/>
                <a:gd name="connsiteY2" fmla="*/ 641189 h 1262066"/>
                <a:gd name="connsiteX3" fmla="*/ 1159124 w 1732438"/>
                <a:gd name="connsiteY3" fmla="*/ 1243532 h 1262066"/>
                <a:gd name="connsiteX4" fmla="*/ 19752 w 1732438"/>
                <a:gd name="connsiteY4" fmla="*/ 1033074 h 126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2438" h="1262066">
                  <a:moveTo>
                    <a:pt x="19752" y="1033074"/>
                  </a:moveTo>
                  <a:cubicBezTo>
                    <a:pt x="-62496" y="873417"/>
                    <a:pt x="104418" y="728275"/>
                    <a:pt x="665638" y="285589"/>
                  </a:cubicBezTo>
                  <a:cubicBezTo>
                    <a:pt x="1226858" y="-157097"/>
                    <a:pt x="1659867" y="-119316"/>
                    <a:pt x="1732438" y="641189"/>
                  </a:cubicBezTo>
                  <a:cubicBezTo>
                    <a:pt x="1732438" y="893694"/>
                    <a:pt x="1444572" y="1178218"/>
                    <a:pt x="1159124" y="1243532"/>
                  </a:cubicBezTo>
                  <a:cubicBezTo>
                    <a:pt x="873676" y="1308846"/>
                    <a:pt x="102000" y="1192731"/>
                    <a:pt x="19752" y="1033074"/>
                  </a:cubicBezTo>
                  <a:close/>
                </a:path>
              </a:pathLst>
            </a:custGeom>
            <a:pattFill prst="wdUpDiag">
              <a:fgClr>
                <a:srgbClr val="EED3C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23EE80B-9909-F9C9-0D74-A56589502962}"/>
              </a:ext>
            </a:extLst>
          </p:cNvPr>
          <p:cNvSpPr/>
          <p:nvPr userDrawn="1"/>
        </p:nvSpPr>
        <p:spPr>
          <a:xfrm>
            <a:off x="2285914" y="0"/>
            <a:ext cx="2206839" cy="572537"/>
          </a:xfrm>
          <a:custGeom>
            <a:avLst/>
            <a:gdLst>
              <a:gd name="connsiteX0" fmla="*/ 0 w 2206839"/>
              <a:gd name="connsiteY0" fmla="*/ 0 h 572537"/>
              <a:gd name="connsiteX1" fmla="*/ 2206839 w 2206839"/>
              <a:gd name="connsiteY1" fmla="*/ 0 h 572537"/>
              <a:gd name="connsiteX2" fmla="*/ 2177138 w 2206839"/>
              <a:gd name="connsiteY2" fmla="*/ 64662 h 572537"/>
              <a:gd name="connsiteX3" fmla="*/ 1223497 w 2206839"/>
              <a:gd name="connsiteY3" fmla="*/ 567685 h 572537"/>
              <a:gd name="connsiteX4" fmla="*/ 68882 w 2206839"/>
              <a:gd name="connsiteY4" fmla="*/ 77850 h 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839" h="572537">
                <a:moveTo>
                  <a:pt x="0" y="0"/>
                </a:moveTo>
                <a:lnTo>
                  <a:pt x="2206839" y="0"/>
                </a:lnTo>
                <a:lnTo>
                  <a:pt x="2177138" y="64662"/>
                </a:lnTo>
                <a:cubicBezTo>
                  <a:pt x="2027564" y="346611"/>
                  <a:pt x="1742984" y="520533"/>
                  <a:pt x="1223497" y="567685"/>
                </a:cubicBezTo>
                <a:cubicBezTo>
                  <a:pt x="761731" y="609597"/>
                  <a:pt x="366151" y="374430"/>
                  <a:pt x="68882" y="778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663CC9C-E873-D315-3D90-F77CA3E52179}"/>
              </a:ext>
            </a:extLst>
          </p:cNvPr>
          <p:cNvSpPr/>
          <p:nvPr userDrawn="1"/>
        </p:nvSpPr>
        <p:spPr>
          <a:xfrm>
            <a:off x="8615315" y="6100911"/>
            <a:ext cx="449569" cy="449569"/>
          </a:xfrm>
          <a:prstGeom prst="ellipse">
            <a:avLst/>
          </a:pr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4F19-A74C-42C6-8043-B2C8A38660AD}" type="datetimeFigureOut">
              <a:rPr lang="zh-CN" altLang="en-US" smtClean="0"/>
              <a:t>2023/5/18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5A9E-2C40-4980-837E-5AE34EB5F9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59663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F4F19-A74C-42C6-8043-B2C8A38660AD}" type="datetimeFigureOut">
              <a:rPr lang="zh-CN" altLang="en-US" smtClean="0"/>
              <a:t>2023/5/18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A5A9E-2C40-4980-837E-5AE34EB5F9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3F0D04-73BE-EBC5-7285-145A67025963}"/>
              </a:ext>
            </a:extLst>
          </p:cNvPr>
          <p:cNvSpPr txBox="1"/>
          <p:nvPr userDrawn="1"/>
        </p:nvSpPr>
        <p:spPr>
          <a:xfrm>
            <a:off x="0" y="-1580465"/>
            <a:ext cx="60960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rgbClr val="E5E8EE"/>
                </a:solidFill>
              </a:rPr>
              <a:t>51PPT模板网，幻灯片演示模板及素 材免费下载！</a:t>
            </a:r>
          </a:p>
          <a:p>
            <a:r>
              <a:rPr lang="zh-CN" altLang="en-US" sz="100" dirty="0">
                <a:solidFill>
                  <a:srgbClr val="E5E8EE"/>
                </a:solidFill>
              </a:rPr>
              <a:t>51PPT模板网 唯一访问网址：www. 51pptm oban. 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5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EB0F507-7CFB-9DB8-2209-356561024057}"/>
              </a:ext>
            </a:extLst>
          </p:cNvPr>
          <p:cNvSpPr/>
          <p:nvPr/>
        </p:nvSpPr>
        <p:spPr>
          <a:xfrm>
            <a:off x="4222749" y="1374516"/>
            <a:ext cx="3746501" cy="369332"/>
          </a:xfrm>
          <a:prstGeom prst="roundRect">
            <a:avLst/>
          </a:prstGeom>
          <a:noFill/>
          <a:ln w="12700">
            <a:solidFill>
              <a:srgbClr val="C6B9A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570E975-0820-1E22-873D-3AD607FA7787}"/>
              </a:ext>
            </a:extLst>
          </p:cNvPr>
          <p:cNvSpPr/>
          <p:nvPr/>
        </p:nvSpPr>
        <p:spPr>
          <a:xfrm>
            <a:off x="1179530" y="5601985"/>
            <a:ext cx="738880" cy="734960"/>
          </a:xfrm>
          <a:custGeom>
            <a:avLst/>
            <a:gdLst>
              <a:gd name="connsiteX0" fmla="*/ 0 w 1123099"/>
              <a:gd name="connsiteY0" fmla="*/ 561550 h 1123099"/>
              <a:gd name="connsiteX1" fmla="*/ 561550 w 1123099"/>
              <a:gd name="connsiteY1" fmla="*/ 0 h 1123099"/>
              <a:gd name="connsiteX2" fmla="*/ 1123100 w 1123099"/>
              <a:gd name="connsiteY2" fmla="*/ 561550 h 1123099"/>
              <a:gd name="connsiteX3" fmla="*/ 561550 w 1123099"/>
              <a:gd name="connsiteY3" fmla="*/ 1123100 h 1123099"/>
              <a:gd name="connsiteX4" fmla="*/ 0 w 1123099"/>
              <a:gd name="connsiteY4" fmla="*/ 561550 h 1123099"/>
              <a:gd name="connsiteX0" fmla="*/ 1621 w 1124721"/>
              <a:gd name="connsiteY0" fmla="*/ 574250 h 1135800"/>
              <a:gd name="connsiteX1" fmla="*/ 715571 w 1124721"/>
              <a:gd name="connsiteY1" fmla="*/ 0 h 1135800"/>
              <a:gd name="connsiteX2" fmla="*/ 1124721 w 1124721"/>
              <a:gd name="connsiteY2" fmla="*/ 574250 h 1135800"/>
              <a:gd name="connsiteX3" fmla="*/ 563171 w 1124721"/>
              <a:gd name="connsiteY3" fmla="*/ 1135800 h 1135800"/>
              <a:gd name="connsiteX4" fmla="*/ 1621 w 1124721"/>
              <a:gd name="connsiteY4" fmla="*/ 574250 h 1135800"/>
              <a:gd name="connsiteX0" fmla="*/ 12373 w 1135473"/>
              <a:gd name="connsiteY0" fmla="*/ 574250 h 1129450"/>
              <a:gd name="connsiteX1" fmla="*/ 726323 w 1135473"/>
              <a:gd name="connsiteY1" fmla="*/ 0 h 1129450"/>
              <a:gd name="connsiteX2" fmla="*/ 1135473 w 1135473"/>
              <a:gd name="connsiteY2" fmla="*/ 574250 h 1129450"/>
              <a:gd name="connsiteX3" fmla="*/ 396123 w 1135473"/>
              <a:gd name="connsiteY3" fmla="*/ 1129450 h 1129450"/>
              <a:gd name="connsiteX4" fmla="*/ 12373 w 1135473"/>
              <a:gd name="connsiteY4" fmla="*/ 574250 h 112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73" h="1129450">
                <a:moveTo>
                  <a:pt x="12373" y="574250"/>
                </a:moveTo>
                <a:cubicBezTo>
                  <a:pt x="67406" y="386008"/>
                  <a:pt x="416187" y="0"/>
                  <a:pt x="726323" y="0"/>
                </a:cubicBezTo>
                <a:cubicBezTo>
                  <a:pt x="1036459" y="0"/>
                  <a:pt x="1135473" y="264114"/>
                  <a:pt x="1135473" y="574250"/>
                </a:cubicBezTo>
                <a:cubicBezTo>
                  <a:pt x="1135473" y="884386"/>
                  <a:pt x="706259" y="1129450"/>
                  <a:pt x="396123" y="1129450"/>
                </a:cubicBezTo>
                <a:cubicBezTo>
                  <a:pt x="85987" y="1129450"/>
                  <a:pt x="-42660" y="762492"/>
                  <a:pt x="12373" y="5742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16450" y="1374516"/>
            <a:ext cx="295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莫兰迪色流体几何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848007-EF59-F334-B3C9-4B0EDE84DD13}"/>
              </a:ext>
            </a:extLst>
          </p:cNvPr>
          <p:cNvSpPr txBox="1"/>
          <p:nvPr/>
        </p:nvSpPr>
        <p:spPr>
          <a:xfrm>
            <a:off x="2057400" y="1859340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工作总结报告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1BEC67B-CBBC-3735-74E1-E562F72D6137}"/>
              </a:ext>
            </a:extLst>
          </p:cNvPr>
          <p:cNvGrpSpPr/>
          <p:nvPr/>
        </p:nvGrpSpPr>
        <p:grpSpPr>
          <a:xfrm>
            <a:off x="3782903" y="4398356"/>
            <a:ext cx="4430006" cy="342544"/>
            <a:chOff x="4289813" y="5868701"/>
            <a:chExt cx="2391457" cy="34254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B68732A-7D52-8B43-5569-2402DD10556E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449A317-330C-5B08-4D75-6ADC19621843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2023.05.19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3" name="任意多边形: 形状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94278B3-3119-9762-CF37-F96F88B9CD0E}"/>
              </a:ext>
            </a:extLst>
          </p:cNvPr>
          <p:cNvSpPr/>
          <p:nvPr/>
        </p:nvSpPr>
        <p:spPr>
          <a:xfrm>
            <a:off x="0" y="0"/>
            <a:ext cx="2430899" cy="5646431"/>
          </a:xfrm>
          <a:custGeom>
            <a:avLst/>
            <a:gdLst>
              <a:gd name="connsiteX0" fmla="*/ 0 w 2430899"/>
              <a:gd name="connsiteY0" fmla="*/ 0 h 5646431"/>
              <a:gd name="connsiteX1" fmla="*/ 1733471 w 2430899"/>
              <a:gd name="connsiteY1" fmla="*/ 0 h 5646431"/>
              <a:gd name="connsiteX2" fmla="*/ 1816965 w 2430899"/>
              <a:gd name="connsiteY2" fmla="*/ 68539 h 5646431"/>
              <a:gd name="connsiteX3" fmla="*/ 2409371 w 2430899"/>
              <a:gd name="connsiteY3" fmla="*/ 827314 h 5646431"/>
              <a:gd name="connsiteX4" fmla="*/ 1915886 w 2430899"/>
              <a:gd name="connsiteY4" fmla="*/ 2104571 h 5646431"/>
              <a:gd name="connsiteX5" fmla="*/ 841829 w 2430899"/>
              <a:gd name="connsiteY5" fmla="*/ 3352800 h 5646431"/>
              <a:gd name="connsiteX6" fmla="*/ 1349829 w 2430899"/>
              <a:gd name="connsiteY6" fmla="*/ 4673600 h 5646431"/>
              <a:gd name="connsiteX7" fmla="*/ 35593 w 2430899"/>
              <a:gd name="connsiteY7" fmla="*/ 5626057 h 5646431"/>
              <a:gd name="connsiteX8" fmla="*/ 0 w 2430899"/>
              <a:gd name="connsiteY8" fmla="*/ 5646431 h 56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0899" h="5646431">
                <a:moveTo>
                  <a:pt x="0" y="0"/>
                </a:moveTo>
                <a:lnTo>
                  <a:pt x="1733471" y="0"/>
                </a:lnTo>
                <a:lnTo>
                  <a:pt x="1816965" y="68539"/>
                </a:lnTo>
                <a:cubicBezTo>
                  <a:pt x="2108692" y="317330"/>
                  <a:pt x="2339824" y="568779"/>
                  <a:pt x="2409371" y="827314"/>
                </a:cubicBezTo>
                <a:cubicBezTo>
                  <a:pt x="2520647" y="1240971"/>
                  <a:pt x="2177143" y="1683657"/>
                  <a:pt x="1915886" y="2104571"/>
                </a:cubicBezTo>
                <a:cubicBezTo>
                  <a:pt x="1654629" y="2525485"/>
                  <a:pt x="936172" y="2924628"/>
                  <a:pt x="841829" y="3352800"/>
                </a:cubicBezTo>
                <a:cubicBezTo>
                  <a:pt x="747486" y="3780971"/>
                  <a:pt x="1521581" y="4272038"/>
                  <a:pt x="1349829" y="4673600"/>
                </a:cubicBezTo>
                <a:cubicBezTo>
                  <a:pt x="1210281" y="4999869"/>
                  <a:pt x="454309" y="5390016"/>
                  <a:pt x="35593" y="5626057"/>
                </a:cubicBezTo>
                <a:lnTo>
                  <a:pt x="0" y="5646431"/>
                </a:ln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D905396-941B-F8CA-6A7C-F3F6D054125D}"/>
              </a:ext>
            </a:extLst>
          </p:cNvPr>
          <p:cNvSpPr/>
          <p:nvPr/>
        </p:nvSpPr>
        <p:spPr>
          <a:xfrm>
            <a:off x="10564974" y="2233116"/>
            <a:ext cx="1627027" cy="4624884"/>
          </a:xfrm>
          <a:custGeom>
            <a:avLst/>
            <a:gdLst>
              <a:gd name="connsiteX0" fmla="*/ 1627027 w 1627027"/>
              <a:gd name="connsiteY0" fmla="*/ 0 h 4624884"/>
              <a:gd name="connsiteX1" fmla="*/ 1627027 w 1627027"/>
              <a:gd name="connsiteY1" fmla="*/ 4624884 h 4624884"/>
              <a:gd name="connsiteX2" fmla="*/ 106290 w 1627027"/>
              <a:gd name="connsiteY2" fmla="*/ 4624884 h 4624884"/>
              <a:gd name="connsiteX3" fmla="*/ 65224 w 1627027"/>
              <a:gd name="connsiteY3" fmla="*/ 4476127 h 4624884"/>
              <a:gd name="connsiteX4" fmla="*/ 15941 w 1627027"/>
              <a:gd name="connsiteY4" fmla="*/ 3761284 h 4624884"/>
              <a:gd name="connsiteX5" fmla="*/ 1119027 w 1627027"/>
              <a:gd name="connsiteY5" fmla="*/ 2309855 h 4624884"/>
              <a:gd name="connsiteX6" fmla="*/ 872284 w 1627027"/>
              <a:gd name="connsiteY6" fmla="*/ 1018084 h 4624884"/>
              <a:gd name="connsiteX7" fmla="*/ 1419801 w 1627027"/>
              <a:gd name="connsiteY7" fmla="*/ 199785 h 462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7027" h="4624884">
                <a:moveTo>
                  <a:pt x="1627027" y="0"/>
                </a:moveTo>
                <a:lnTo>
                  <a:pt x="1627027" y="4624884"/>
                </a:lnTo>
                <a:lnTo>
                  <a:pt x="106290" y="4624884"/>
                </a:lnTo>
                <a:lnTo>
                  <a:pt x="65224" y="4476127"/>
                </a:lnTo>
                <a:cubicBezTo>
                  <a:pt x="5168" y="4221773"/>
                  <a:pt x="-18531" y="3980813"/>
                  <a:pt x="15941" y="3761284"/>
                </a:cubicBezTo>
                <a:cubicBezTo>
                  <a:pt x="107865" y="3175874"/>
                  <a:pt x="976303" y="2767055"/>
                  <a:pt x="1119027" y="2309855"/>
                </a:cubicBezTo>
                <a:cubicBezTo>
                  <a:pt x="1261751" y="1852655"/>
                  <a:pt x="777941" y="1412389"/>
                  <a:pt x="872284" y="1018084"/>
                </a:cubicBezTo>
                <a:cubicBezTo>
                  <a:pt x="943041" y="722356"/>
                  <a:pt x="1162796" y="457243"/>
                  <a:pt x="1419801" y="199785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3C237F-2134-F840-5FFA-AA3A63A2BB60}"/>
              </a:ext>
            </a:extLst>
          </p:cNvPr>
          <p:cNvSpPr/>
          <p:nvPr/>
        </p:nvSpPr>
        <p:spPr>
          <a:xfrm>
            <a:off x="9564914" y="1001486"/>
            <a:ext cx="2859315" cy="6023428"/>
          </a:xfrm>
          <a:custGeom>
            <a:avLst/>
            <a:gdLst>
              <a:gd name="connsiteX0" fmla="*/ 0 w 2859315"/>
              <a:gd name="connsiteY0" fmla="*/ 6023428 h 6023428"/>
              <a:gd name="connsiteX1" fmla="*/ 566057 w 2859315"/>
              <a:gd name="connsiteY1" fmla="*/ 4223657 h 6023428"/>
              <a:gd name="connsiteX2" fmla="*/ 2307772 w 2859315"/>
              <a:gd name="connsiteY2" fmla="*/ 3135085 h 6023428"/>
              <a:gd name="connsiteX3" fmla="*/ 2104572 w 2859315"/>
              <a:gd name="connsiteY3" fmla="*/ 595085 h 6023428"/>
              <a:gd name="connsiteX4" fmla="*/ 2859315 w 2859315"/>
              <a:gd name="connsiteY4" fmla="*/ 0 h 602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315" h="6023428">
                <a:moveTo>
                  <a:pt x="0" y="6023428"/>
                </a:moveTo>
                <a:cubicBezTo>
                  <a:pt x="90714" y="5364237"/>
                  <a:pt x="181428" y="4705047"/>
                  <a:pt x="566057" y="4223657"/>
                </a:cubicBezTo>
                <a:cubicBezTo>
                  <a:pt x="950686" y="3742266"/>
                  <a:pt x="2051353" y="3739847"/>
                  <a:pt x="2307772" y="3135085"/>
                </a:cubicBezTo>
                <a:cubicBezTo>
                  <a:pt x="2564191" y="2530323"/>
                  <a:pt x="2012648" y="1117599"/>
                  <a:pt x="2104572" y="595085"/>
                </a:cubicBezTo>
                <a:cubicBezTo>
                  <a:pt x="2196496" y="72571"/>
                  <a:pt x="2527905" y="36285"/>
                  <a:pt x="2859315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8E8B94-2AA1-B729-5380-C3783D48ECFA}"/>
              </a:ext>
            </a:extLst>
          </p:cNvPr>
          <p:cNvSpPr/>
          <p:nvPr/>
        </p:nvSpPr>
        <p:spPr>
          <a:xfrm>
            <a:off x="-783771" y="1011610"/>
            <a:ext cx="2744530" cy="6015849"/>
          </a:xfrm>
          <a:custGeom>
            <a:avLst/>
            <a:gdLst>
              <a:gd name="connsiteX0" fmla="*/ 1973942 w 2744530"/>
              <a:gd name="connsiteY0" fmla="*/ 5940733 h 6015849"/>
              <a:gd name="connsiteX1" fmla="*/ 1915885 w 2744530"/>
              <a:gd name="connsiteY1" fmla="*/ 5897190 h 6015849"/>
              <a:gd name="connsiteX2" fmla="*/ 1596571 w 2744530"/>
              <a:gd name="connsiteY2" fmla="*/ 4823133 h 6015849"/>
              <a:gd name="connsiteX3" fmla="*/ 2743200 w 2744530"/>
              <a:gd name="connsiteY3" fmla="*/ 3400733 h 6015849"/>
              <a:gd name="connsiteX4" fmla="*/ 1785257 w 2744530"/>
              <a:gd name="connsiteY4" fmla="*/ 483361 h 6015849"/>
              <a:gd name="connsiteX5" fmla="*/ 0 w 2744530"/>
              <a:gd name="connsiteY5" fmla="*/ 33419 h 60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530" h="6015849">
                <a:moveTo>
                  <a:pt x="1973942" y="5940733"/>
                </a:moveTo>
                <a:cubicBezTo>
                  <a:pt x="1976361" y="6012095"/>
                  <a:pt x="1978780" y="6083457"/>
                  <a:pt x="1915885" y="5897190"/>
                </a:cubicBezTo>
                <a:cubicBezTo>
                  <a:pt x="1852990" y="5710923"/>
                  <a:pt x="1458685" y="5239209"/>
                  <a:pt x="1596571" y="4823133"/>
                </a:cubicBezTo>
                <a:cubicBezTo>
                  <a:pt x="1734457" y="4407057"/>
                  <a:pt x="2711752" y="4124028"/>
                  <a:pt x="2743200" y="3400733"/>
                </a:cubicBezTo>
                <a:cubicBezTo>
                  <a:pt x="2774648" y="2677438"/>
                  <a:pt x="2242457" y="1044580"/>
                  <a:pt x="1785257" y="483361"/>
                </a:cubicBezTo>
                <a:cubicBezTo>
                  <a:pt x="1328057" y="-77858"/>
                  <a:pt x="664028" y="-22220"/>
                  <a:pt x="0" y="33419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877F923-46E1-669E-D005-552310B0144A}"/>
              </a:ext>
            </a:extLst>
          </p:cNvPr>
          <p:cNvSpPr/>
          <p:nvPr/>
        </p:nvSpPr>
        <p:spPr>
          <a:xfrm>
            <a:off x="8175954" y="1"/>
            <a:ext cx="2145713" cy="534459"/>
          </a:xfrm>
          <a:custGeom>
            <a:avLst/>
            <a:gdLst>
              <a:gd name="connsiteX0" fmla="*/ 0 w 2145713"/>
              <a:gd name="connsiteY0" fmla="*/ 0 h 534459"/>
              <a:gd name="connsiteX1" fmla="*/ 2145713 w 2145713"/>
              <a:gd name="connsiteY1" fmla="*/ 0 h 534459"/>
              <a:gd name="connsiteX2" fmla="*/ 2119331 w 2145713"/>
              <a:gd name="connsiteY2" fmla="*/ 22261 h 534459"/>
              <a:gd name="connsiteX3" fmla="*/ 610644 w 2145713"/>
              <a:gd name="connsiteY3" fmla="*/ 534459 h 534459"/>
              <a:gd name="connsiteX4" fmla="*/ 1512 w 2145713"/>
              <a:gd name="connsiteY4" fmla="*/ 24280 h 5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5713" h="534459">
                <a:moveTo>
                  <a:pt x="0" y="0"/>
                </a:moveTo>
                <a:lnTo>
                  <a:pt x="2145713" y="0"/>
                </a:lnTo>
                <a:lnTo>
                  <a:pt x="2119331" y="22261"/>
                </a:lnTo>
                <a:cubicBezTo>
                  <a:pt x="1738871" y="313234"/>
                  <a:pt x="1059934" y="534459"/>
                  <a:pt x="610644" y="534459"/>
                </a:cubicBezTo>
                <a:cubicBezTo>
                  <a:pt x="202199" y="534459"/>
                  <a:pt x="40525" y="284522"/>
                  <a:pt x="1512" y="2428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B837503-0857-B562-F7BA-A00A357B7685}"/>
              </a:ext>
            </a:extLst>
          </p:cNvPr>
          <p:cNvSpPr/>
          <p:nvPr/>
        </p:nvSpPr>
        <p:spPr>
          <a:xfrm>
            <a:off x="6865257" y="-101600"/>
            <a:ext cx="5109029" cy="703925"/>
          </a:xfrm>
          <a:custGeom>
            <a:avLst/>
            <a:gdLst>
              <a:gd name="connsiteX0" fmla="*/ 0 w 5109029"/>
              <a:gd name="connsiteY0" fmla="*/ 101600 h 703925"/>
              <a:gd name="connsiteX1" fmla="*/ 2002972 w 5109029"/>
              <a:gd name="connsiteY1" fmla="*/ 348343 h 703925"/>
              <a:gd name="connsiteX2" fmla="*/ 3410857 w 5109029"/>
              <a:gd name="connsiteY2" fmla="*/ 696686 h 703925"/>
              <a:gd name="connsiteX3" fmla="*/ 5109029 w 5109029"/>
              <a:gd name="connsiteY3" fmla="*/ 0 h 7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9029" h="703925">
                <a:moveTo>
                  <a:pt x="0" y="101600"/>
                </a:moveTo>
                <a:cubicBezTo>
                  <a:pt x="717248" y="175381"/>
                  <a:pt x="1434496" y="249162"/>
                  <a:pt x="2002972" y="348343"/>
                </a:cubicBezTo>
                <a:cubicBezTo>
                  <a:pt x="2571448" y="447524"/>
                  <a:pt x="2893181" y="754743"/>
                  <a:pt x="3410857" y="696686"/>
                </a:cubicBezTo>
                <a:cubicBezTo>
                  <a:pt x="3928533" y="638629"/>
                  <a:pt x="4518781" y="319314"/>
                  <a:pt x="5109029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2F0D9C1-2E5D-3692-6B7B-DF8693951C7E}"/>
              </a:ext>
            </a:extLst>
          </p:cNvPr>
          <p:cNvSpPr/>
          <p:nvPr/>
        </p:nvSpPr>
        <p:spPr>
          <a:xfrm>
            <a:off x="2605062" y="6255657"/>
            <a:ext cx="5188111" cy="602343"/>
          </a:xfrm>
          <a:custGeom>
            <a:avLst/>
            <a:gdLst>
              <a:gd name="connsiteX0" fmla="*/ 1407962 w 5188111"/>
              <a:gd name="connsiteY0" fmla="*/ 0 h 602343"/>
              <a:gd name="connsiteX1" fmla="*/ 5024127 w 5188111"/>
              <a:gd name="connsiteY1" fmla="*/ 544508 h 602343"/>
              <a:gd name="connsiteX2" fmla="*/ 5188111 w 5188111"/>
              <a:gd name="connsiteY2" fmla="*/ 602343 h 602343"/>
              <a:gd name="connsiteX3" fmla="*/ 0 w 5188111"/>
              <a:gd name="connsiteY3" fmla="*/ 602343 h 602343"/>
              <a:gd name="connsiteX4" fmla="*/ 12451 w 5188111"/>
              <a:gd name="connsiteY4" fmla="*/ 527846 h 602343"/>
              <a:gd name="connsiteX5" fmla="*/ 1407962 w 5188111"/>
              <a:gd name="connsiteY5" fmla="*/ 0 h 60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8111" h="602343">
                <a:moveTo>
                  <a:pt x="1407962" y="0"/>
                </a:moveTo>
                <a:cubicBezTo>
                  <a:pt x="2468833" y="0"/>
                  <a:pt x="4105076" y="248405"/>
                  <a:pt x="5024127" y="544508"/>
                </a:cubicBezTo>
                <a:lnTo>
                  <a:pt x="5188111" y="602343"/>
                </a:lnTo>
                <a:lnTo>
                  <a:pt x="0" y="602343"/>
                </a:lnTo>
                <a:lnTo>
                  <a:pt x="12451" y="527846"/>
                </a:lnTo>
                <a:cubicBezTo>
                  <a:pt x="84605" y="261080"/>
                  <a:pt x="443535" y="0"/>
                  <a:pt x="1407962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79B81A7-7586-74EA-CBD0-DA5D3CE027B6}"/>
              </a:ext>
            </a:extLst>
          </p:cNvPr>
          <p:cNvSpPr/>
          <p:nvPr/>
        </p:nvSpPr>
        <p:spPr>
          <a:xfrm>
            <a:off x="9710446" y="4428090"/>
            <a:ext cx="1198854" cy="1073780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pattFill prst="wdUpDiag">
            <a:fgClr>
              <a:srgbClr val="C6B9A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F8C0186-D6DF-8B2C-0237-D1D4E9D143F2}"/>
              </a:ext>
            </a:extLst>
          </p:cNvPr>
          <p:cNvSpPr/>
          <p:nvPr/>
        </p:nvSpPr>
        <p:spPr>
          <a:xfrm>
            <a:off x="2285914" y="0"/>
            <a:ext cx="2206839" cy="572537"/>
          </a:xfrm>
          <a:custGeom>
            <a:avLst/>
            <a:gdLst>
              <a:gd name="connsiteX0" fmla="*/ 0 w 2206839"/>
              <a:gd name="connsiteY0" fmla="*/ 0 h 572537"/>
              <a:gd name="connsiteX1" fmla="*/ 2206839 w 2206839"/>
              <a:gd name="connsiteY1" fmla="*/ 0 h 572537"/>
              <a:gd name="connsiteX2" fmla="*/ 2177138 w 2206839"/>
              <a:gd name="connsiteY2" fmla="*/ 64662 h 572537"/>
              <a:gd name="connsiteX3" fmla="*/ 1223497 w 2206839"/>
              <a:gd name="connsiteY3" fmla="*/ 567685 h 572537"/>
              <a:gd name="connsiteX4" fmla="*/ 68882 w 2206839"/>
              <a:gd name="connsiteY4" fmla="*/ 77850 h 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839" h="572537">
                <a:moveTo>
                  <a:pt x="0" y="0"/>
                </a:moveTo>
                <a:lnTo>
                  <a:pt x="2206839" y="0"/>
                </a:lnTo>
                <a:lnTo>
                  <a:pt x="2177138" y="64662"/>
                </a:lnTo>
                <a:cubicBezTo>
                  <a:pt x="2027564" y="346611"/>
                  <a:pt x="1742984" y="520533"/>
                  <a:pt x="1223497" y="567685"/>
                </a:cubicBezTo>
                <a:cubicBezTo>
                  <a:pt x="761731" y="609597"/>
                  <a:pt x="366151" y="374430"/>
                  <a:pt x="68882" y="778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F34D868-28F7-8867-B8E0-43FBF79B40BC}"/>
              </a:ext>
            </a:extLst>
          </p:cNvPr>
          <p:cNvSpPr/>
          <p:nvPr/>
        </p:nvSpPr>
        <p:spPr>
          <a:xfrm>
            <a:off x="8615315" y="6100911"/>
            <a:ext cx="449569" cy="449569"/>
          </a:xfrm>
          <a:prstGeom prst="ellipse">
            <a:avLst/>
          </a:pr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371AAF1-9F44-E44B-9C9E-63B29FBDC506}"/>
              </a:ext>
            </a:extLst>
          </p:cNvPr>
          <p:cNvSpPr txBox="1"/>
          <p:nvPr/>
        </p:nvSpPr>
        <p:spPr>
          <a:xfrm>
            <a:off x="2325755" y="3552445"/>
            <a:ext cx="75404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EB63062D-AA6D-723F-2820-49EEBB4F9D7F}"/>
              </a:ext>
            </a:extLst>
          </p:cNvPr>
          <p:cNvSpPr/>
          <p:nvPr/>
        </p:nvSpPr>
        <p:spPr>
          <a:xfrm>
            <a:off x="1227745" y="1765015"/>
            <a:ext cx="2955926" cy="647700"/>
          </a:xfrm>
          <a:prstGeom prst="roundRect">
            <a:avLst>
              <a:gd name="adj" fmla="val 50000"/>
            </a:avLst>
          </a:pr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ko-KR" altLang="en-US" dirty="0">
              <a:solidFill>
                <a:schemeClr val="bg1"/>
              </a:solidFill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2CDD630D-A166-A62E-1DDF-C01A9AC114CC}"/>
              </a:ext>
            </a:extLst>
          </p:cNvPr>
          <p:cNvSpPr/>
          <p:nvPr/>
        </p:nvSpPr>
        <p:spPr>
          <a:xfrm>
            <a:off x="4599006" y="1765015"/>
            <a:ext cx="2955926" cy="647700"/>
          </a:xfrm>
          <a:prstGeom prst="roundRect">
            <a:avLst>
              <a:gd name="adj" fmla="val 50000"/>
            </a:avLst>
          </a:pr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ko-KR" altLang="en-US" dirty="0">
              <a:solidFill>
                <a:schemeClr val="bg1"/>
              </a:solidFill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0706BE6-A699-CF04-A808-98E1565CB4EA}"/>
              </a:ext>
            </a:extLst>
          </p:cNvPr>
          <p:cNvSpPr/>
          <p:nvPr/>
        </p:nvSpPr>
        <p:spPr>
          <a:xfrm>
            <a:off x="7970267" y="1765015"/>
            <a:ext cx="2955926" cy="647700"/>
          </a:xfrm>
          <a:prstGeom prst="roundRect">
            <a:avLst>
              <a:gd name="adj" fmla="val 50000"/>
            </a:avLst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ko-KR" altLang="en-US" dirty="0">
              <a:solidFill>
                <a:schemeClr val="bg1"/>
              </a:solidFill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371EE94D-661A-5030-92AA-30E23E0CF108}"/>
              </a:ext>
            </a:extLst>
          </p:cNvPr>
          <p:cNvSpPr/>
          <p:nvPr/>
        </p:nvSpPr>
        <p:spPr>
          <a:xfrm>
            <a:off x="1370825" y="2712998"/>
            <a:ext cx="2669766" cy="2684246"/>
          </a:xfrm>
          <a:prstGeom prst="roundRect">
            <a:avLst>
              <a:gd name="adj" fmla="val 5968"/>
            </a:avLst>
          </a:prstGeom>
          <a:noFill/>
          <a:ln w="28575">
            <a:solidFill>
              <a:srgbClr val="EED3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id="{1493366D-69B5-BD75-06EB-4C1BF1CBB33F}"/>
              </a:ext>
            </a:extLst>
          </p:cNvPr>
          <p:cNvSpPr/>
          <p:nvPr/>
        </p:nvSpPr>
        <p:spPr>
          <a:xfrm>
            <a:off x="4742086" y="2712998"/>
            <a:ext cx="2669766" cy="2684246"/>
          </a:xfrm>
          <a:prstGeom prst="roundRect">
            <a:avLst>
              <a:gd name="adj" fmla="val 5968"/>
            </a:avLst>
          </a:prstGeom>
          <a:noFill/>
          <a:ln w="28575">
            <a:solidFill>
              <a:srgbClr val="9F78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 </a:t>
            </a: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 素材免费下载！</a:t>
            </a:r>
          </a:p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10" name="사각형: 둥근 모서리 6">
            <a:extLst>
              <a:ext uri="{FF2B5EF4-FFF2-40B4-BE49-F238E27FC236}">
                <a16:creationId xmlns:a16="http://schemas.microsoft.com/office/drawing/2014/main" id="{281DF7A9-C818-EA06-B881-4E8C6BB5D399}"/>
              </a:ext>
            </a:extLst>
          </p:cNvPr>
          <p:cNvSpPr/>
          <p:nvPr/>
        </p:nvSpPr>
        <p:spPr>
          <a:xfrm>
            <a:off x="8113347" y="2712998"/>
            <a:ext cx="2669766" cy="2684246"/>
          </a:xfrm>
          <a:prstGeom prst="roundRect">
            <a:avLst>
              <a:gd name="adj" fmla="val 5968"/>
            </a:avLst>
          </a:prstGeom>
          <a:noFill/>
          <a:ln w="28575"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07680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D5C564A-1C87-EF91-835A-B69B45179D3C}"/>
              </a:ext>
            </a:extLst>
          </p:cNvPr>
          <p:cNvGrpSpPr/>
          <p:nvPr/>
        </p:nvGrpSpPr>
        <p:grpSpPr>
          <a:xfrm>
            <a:off x="2218911" y="1831285"/>
            <a:ext cx="7703289" cy="1117287"/>
            <a:chOff x="2243777" y="2236735"/>
            <a:chExt cx="7704292" cy="1117433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8A3EDB4-5F3F-D8D5-A1BC-573045953117}"/>
                </a:ext>
              </a:extLst>
            </p:cNvPr>
            <p:cNvCxnSpPr>
              <a:cxnSpLocks/>
              <a:stCxn id="19" idx="2"/>
            </p:cNvCxnSpPr>
            <p:nvPr/>
          </p:nvCxnSpPr>
          <p:spPr>
            <a:xfrm>
              <a:off x="6071422" y="2236735"/>
              <a:ext cx="0" cy="7728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4CD1354-5177-3BD2-9E72-8BD3BEC43DFE}"/>
                </a:ext>
              </a:extLst>
            </p:cNvPr>
            <p:cNvCxnSpPr/>
            <p:nvPr/>
          </p:nvCxnSpPr>
          <p:spPr>
            <a:xfrm>
              <a:off x="2243777" y="2989943"/>
              <a:ext cx="7704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FBD70E9-8CF7-0FB6-FCF4-9082BB221A6B}"/>
                </a:ext>
              </a:extLst>
            </p:cNvPr>
            <p:cNvCxnSpPr>
              <a:cxnSpLocks/>
            </p:cNvCxnSpPr>
            <p:nvPr/>
          </p:nvCxnSpPr>
          <p:spPr>
            <a:xfrm>
              <a:off x="4169966" y="2994168"/>
              <a:ext cx="0" cy="36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292591E-3E16-B699-4B52-3AEF56A58B6C}"/>
                </a:ext>
              </a:extLst>
            </p:cNvPr>
            <p:cNvCxnSpPr>
              <a:cxnSpLocks/>
            </p:cNvCxnSpPr>
            <p:nvPr/>
          </p:nvCxnSpPr>
          <p:spPr>
            <a:xfrm>
              <a:off x="2243932" y="2994168"/>
              <a:ext cx="0" cy="36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4E6B6EF-483C-E9A7-ECD6-F3C0A4DB6CDE}"/>
                </a:ext>
              </a:extLst>
            </p:cNvPr>
            <p:cNvCxnSpPr>
              <a:cxnSpLocks/>
            </p:cNvCxnSpPr>
            <p:nvPr/>
          </p:nvCxnSpPr>
          <p:spPr>
            <a:xfrm>
              <a:off x="8022034" y="2994168"/>
              <a:ext cx="0" cy="36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2352BA2-0F3F-3465-C183-B654064F2639}"/>
                </a:ext>
              </a:extLst>
            </p:cNvPr>
            <p:cNvCxnSpPr>
              <a:cxnSpLocks/>
            </p:cNvCxnSpPr>
            <p:nvPr/>
          </p:nvCxnSpPr>
          <p:spPr>
            <a:xfrm>
              <a:off x="9948069" y="2994168"/>
              <a:ext cx="0" cy="36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426E07D3-3ACD-EB52-9470-76AEBB24AE4D}"/>
              </a:ext>
            </a:extLst>
          </p:cNvPr>
          <p:cNvSpPr/>
          <p:nvPr/>
        </p:nvSpPr>
        <p:spPr>
          <a:xfrm>
            <a:off x="4378578" y="1488482"/>
            <a:ext cx="3384109" cy="749202"/>
          </a:xfrm>
          <a:prstGeom prst="rect">
            <a:avLst/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1" name="文本框 7">
            <a:extLst>
              <a:ext uri="{FF2B5EF4-FFF2-40B4-BE49-F238E27FC236}">
                <a16:creationId xmlns:a16="http://schemas.microsoft.com/office/drawing/2014/main" id="{90FE5AC2-093F-6D29-B890-371328FABEFD}"/>
              </a:ext>
            </a:extLst>
          </p:cNvPr>
          <p:cNvSpPr txBox="1"/>
          <p:nvPr/>
        </p:nvSpPr>
        <p:spPr>
          <a:xfrm>
            <a:off x="5164061" y="1696368"/>
            <a:ext cx="1813143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09">
              <a:defRPr/>
            </a:pPr>
            <a:r>
              <a:rPr lang="zh-CN" altLang="en-US" sz="1600" b="1" kern="0" dirty="0"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您的文字输入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39851CD-662F-02D3-2456-48C4763DED65}"/>
              </a:ext>
            </a:extLst>
          </p:cNvPr>
          <p:cNvSpPr/>
          <p:nvPr/>
        </p:nvSpPr>
        <p:spPr>
          <a:xfrm>
            <a:off x="1368616" y="3547202"/>
            <a:ext cx="1700899" cy="1983139"/>
          </a:xfrm>
          <a:prstGeom prst="rect">
            <a:avLst/>
          </a:pr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0" name="文本框 6">
            <a:extLst>
              <a:ext uri="{FF2B5EF4-FFF2-40B4-BE49-F238E27FC236}">
                <a16:creationId xmlns:a16="http://schemas.microsoft.com/office/drawing/2014/main" id="{5AFA44D9-5F4B-5902-A8FF-680DECA275EB}"/>
              </a:ext>
            </a:extLst>
          </p:cNvPr>
          <p:cNvSpPr txBox="1"/>
          <p:nvPr/>
        </p:nvSpPr>
        <p:spPr>
          <a:xfrm>
            <a:off x="1462720" y="4429133"/>
            <a:ext cx="1512691" cy="679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309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B89A4F1F-13F9-2981-D91F-150B2FCAA3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54" b="3350"/>
          <a:stretch/>
        </p:blipFill>
        <p:spPr>
          <a:xfrm>
            <a:off x="1578835" y="2916277"/>
            <a:ext cx="1276864" cy="1277323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FCD161B2-3D1C-30D8-04C5-97B7C9735D43}"/>
              </a:ext>
            </a:extLst>
          </p:cNvPr>
          <p:cNvSpPr/>
          <p:nvPr/>
        </p:nvSpPr>
        <p:spPr>
          <a:xfrm>
            <a:off x="3294399" y="3547202"/>
            <a:ext cx="1700899" cy="1983139"/>
          </a:xfrm>
          <a:prstGeom prst="rect">
            <a:avLst/>
          </a:pr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36" name="文本框 6">
            <a:extLst>
              <a:ext uri="{FF2B5EF4-FFF2-40B4-BE49-F238E27FC236}">
                <a16:creationId xmlns:a16="http://schemas.microsoft.com/office/drawing/2014/main" id="{512D729B-8D88-C3C2-60A0-3DD223AFB7E3}"/>
              </a:ext>
            </a:extLst>
          </p:cNvPr>
          <p:cNvSpPr txBox="1"/>
          <p:nvPr/>
        </p:nvSpPr>
        <p:spPr>
          <a:xfrm>
            <a:off x="3388503" y="4429133"/>
            <a:ext cx="1512691" cy="679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309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D10B0B6A-8713-32E6-ED9B-36E9D92C4B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r="16683"/>
          <a:stretch/>
        </p:blipFill>
        <p:spPr>
          <a:xfrm>
            <a:off x="3504618" y="2916277"/>
            <a:ext cx="1276864" cy="1277323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B93493DA-A160-9349-0579-35EFD1B823C5}"/>
              </a:ext>
            </a:extLst>
          </p:cNvPr>
          <p:cNvSpPr/>
          <p:nvPr/>
        </p:nvSpPr>
        <p:spPr>
          <a:xfrm>
            <a:off x="5195608" y="3547202"/>
            <a:ext cx="1700899" cy="1983139"/>
          </a:xfrm>
          <a:prstGeom prst="rect">
            <a:avLst/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0" name="文本框 6">
            <a:extLst>
              <a:ext uri="{FF2B5EF4-FFF2-40B4-BE49-F238E27FC236}">
                <a16:creationId xmlns:a16="http://schemas.microsoft.com/office/drawing/2014/main" id="{9D7DDA01-9C04-5EC3-F1F1-3E76B64046AB}"/>
              </a:ext>
            </a:extLst>
          </p:cNvPr>
          <p:cNvSpPr txBox="1"/>
          <p:nvPr/>
        </p:nvSpPr>
        <p:spPr>
          <a:xfrm>
            <a:off x="5289712" y="4429133"/>
            <a:ext cx="1512691" cy="679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309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AF578188-1215-1DBF-8D23-676F1C4229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5" r="21885"/>
          <a:stretch/>
        </p:blipFill>
        <p:spPr>
          <a:xfrm>
            <a:off x="5405827" y="2916277"/>
            <a:ext cx="1276864" cy="1277323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0E4A517C-204F-CBD2-52F4-C129D95A5DBF}"/>
              </a:ext>
            </a:extLst>
          </p:cNvPr>
          <p:cNvSpPr/>
          <p:nvPr/>
        </p:nvSpPr>
        <p:spPr>
          <a:xfrm>
            <a:off x="7132407" y="3547202"/>
            <a:ext cx="1700899" cy="198313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4" name="文本框 6">
            <a:extLst>
              <a:ext uri="{FF2B5EF4-FFF2-40B4-BE49-F238E27FC236}">
                <a16:creationId xmlns:a16="http://schemas.microsoft.com/office/drawing/2014/main" id="{0C14B2AF-192B-97EC-D7C1-E02BFA27096F}"/>
              </a:ext>
            </a:extLst>
          </p:cNvPr>
          <p:cNvSpPr txBox="1"/>
          <p:nvPr/>
        </p:nvSpPr>
        <p:spPr>
          <a:xfrm>
            <a:off x="7226511" y="4429133"/>
            <a:ext cx="1512691" cy="679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309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pic>
        <p:nvPicPr>
          <p:cNvPr id="45" name="图片 4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DF485DA-9F2F-54E3-7DF9-03B1A75AFD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9" r="16679"/>
          <a:stretch/>
        </p:blipFill>
        <p:spPr>
          <a:xfrm>
            <a:off x="7342626" y="2916277"/>
            <a:ext cx="1276864" cy="1277323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D46027C0-789A-6BAB-8528-5A7A7F7BD915}"/>
              </a:ext>
            </a:extLst>
          </p:cNvPr>
          <p:cNvSpPr/>
          <p:nvPr/>
        </p:nvSpPr>
        <p:spPr>
          <a:xfrm>
            <a:off x="9071458" y="3547202"/>
            <a:ext cx="1700899" cy="1983139"/>
          </a:xfrm>
          <a:prstGeom prst="rect">
            <a:avLst/>
          </a:prstGeom>
          <a:solidFill>
            <a:srgbClr val="B9B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8" name="文本框 6">
            <a:extLst>
              <a:ext uri="{FF2B5EF4-FFF2-40B4-BE49-F238E27FC236}">
                <a16:creationId xmlns:a16="http://schemas.microsoft.com/office/drawing/2014/main" id="{981DDFEC-E5EC-9EB9-C708-6BF057215F80}"/>
              </a:ext>
            </a:extLst>
          </p:cNvPr>
          <p:cNvSpPr txBox="1"/>
          <p:nvPr/>
        </p:nvSpPr>
        <p:spPr>
          <a:xfrm>
            <a:off x="9165562" y="4429133"/>
            <a:ext cx="1512691" cy="679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309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……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4384C76-5359-577A-59F1-696C5040F8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3" r="16783"/>
          <a:stretch/>
        </p:blipFill>
        <p:spPr>
          <a:xfrm>
            <a:off x="9281677" y="2916277"/>
            <a:ext cx="1276864" cy="1277323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66045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4ADE49-1C95-F3A9-9E1E-F87079C1B028}"/>
              </a:ext>
            </a:extLst>
          </p:cNvPr>
          <p:cNvSpPr/>
          <p:nvPr/>
        </p:nvSpPr>
        <p:spPr>
          <a:xfrm>
            <a:off x="1282881" y="2688465"/>
            <a:ext cx="2998430" cy="515872"/>
          </a:xfrm>
          <a:prstGeom prst="rect">
            <a:avLst/>
          </a:prstGeom>
          <a:solidFill>
            <a:srgbClr val="E2B2A6"/>
          </a:solidFill>
          <a:ln>
            <a:solidFill>
              <a:srgbClr val="E2B2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5B038F2-EB26-1F0A-8787-A796CF876197}"/>
              </a:ext>
            </a:extLst>
          </p:cNvPr>
          <p:cNvSpPr/>
          <p:nvPr/>
        </p:nvSpPr>
        <p:spPr>
          <a:xfrm>
            <a:off x="1282881" y="1477364"/>
            <a:ext cx="2998430" cy="1211104"/>
          </a:xfrm>
          <a:prstGeom prst="rect">
            <a:avLst/>
          </a:prstGeom>
          <a:solidFill>
            <a:schemeClr val="bg1"/>
          </a:solidFill>
          <a:ln w="12700">
            <a:solidFill>
              <a:srgbClr val="E6E6E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8" name="椭圆 19">
            <a:extLst>
              <a:ext uri="{FF2B5EF4-FFF2-40B4-BE49-F238E27FC236}">
                <a16:creationId xmlns:a16="http://schemas.microsoft.com/office/drawing/2014/main" id="{06598285-722D-5EBD-0A76-B42982A2DB4F}"/>
              </a:ext>
            </a:extLst>
          </p:cNvPr>
          <p:cNvSpPr/>
          <p:nvPr/>
        </p:nvSpPr>
        <p:spPr>
          <a:xfrm>
            <a:off x="1492404" y="1746367"/>
            <a:ext cx="685711" cy="673097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9" name="文本框 6">
            <a:extLst>
              <a:ext uri="{FF2B5EF4-FFF2-40B4-BE49-F238E27FC236}">
                <a16:creationId xmlns:a16="http://schemas.microsoft.com/office/drawing/2014/main" id="{1C0ECDDF-749C-0C45-5685-E43A50182EFF}"/>
              </a:ext>
            </a:extLst>
          </p:cNvPr>
          <p:cNvSpPr txBox="1"/>
          <p:nvPr/>
        </p:nvSpPr>
        <p:spPr>
          <a:xfrm>
            <a:off x="1604651" y="2780052"/>
            <a:ext cx="2354888" cy="34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09">
              <a:lnSpc>
                <a:spcPct val="130000"/>
              </a:lnSpc>
              <a:defRPr/>
            </a:pPr>
            <a:r>
              <a:rPr lang="zh-CN" altLang="en-US" sz="1400" b="1" kern="0" dirty="0"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0" name="文本框 7">
            <a:extLst>
              <a:ext uri="{FF2B5EF4-FFF2-40B4-BE49-F238E27FC236}">
                <a16:creationId xmlns:a16="http://schemas.microsoft.com/office/drawing/2014/main" id="{776252D6-BCC3-5354-A59E-40BFB77E434D}"/>
              </a:ext>
            </a:extLst>
          </p:cNvPr>
          <p:cNvSpPr txBox="1"/>
          <p:nvPr/>
        </p:nvSpPr>
        <p:spPr>
          <a:xfrm>
            <a:off x="2387637" y="1913660"/>
            <a:ext cx="1813143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defRPr/>
            </a:pPr>
            <a:r>
              <a:rPr lang="zh-CN" altLang="en-US" sz="1600" b="1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FD397A2F-1AAE-D834-BD4E-239EC70B1615}"/>
              </a:ext>
            </a:extLst>
          </p:cNvPr>
          <p:cNvSpPr/>
          <p:nvPr/>
        </p:nvSpPr>
        <p:spPr>
          <a:xfrm>
            <a:off x="4534334" y="2688465"/>
            <a:ext cx="2998430" cy="515872"/>
          </a:xfrm>
          <a:prstGeom prst="rect">
            <a:avLst/>
          </a:prstGeom>
          <a:solidFill>
            <a:srgbClr val="C6B9A9"/>
          </a:solidFill>
          <a:ln>
            <a:solidFill>
              <a:srgbClr val="C6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FF799C9-D537-3D7F-BB06-6ECB70B5E514}"/>
              </a:ext>
            </a:extLst>
          </p:cNvPr>
          <p:cNvSpPr/>
          <p:nvPr/>
        </p:nvSpPr>
        <p:spPr>
          <a:xfrm>
            <a:off x="4534334" y="1477364"/>
            <a:ext cx="2998430" cy="1211104"/>
          </a:xfrm>
          <a:prstGeom prst="rect">
            <a:avLst/>
          </a:prstGeom>
          <a:solidFill>
            <a:schemeClr val="bg1"/>
          </a:solidFill>
          <a:ln w="12700">
            <a:solidFill>
              <a:srgbClr val="E6E6E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4" name="文本框 6">
            <a:extLst>
              <a:ext uri="{FF2B5EF4-FFF2-40B4-BE49-F238E27FC236}">
                <a16:creationId xmlns:a16="http://schemas.microsoft.com/office/drawing/2014/main" id="{8103D9CD-80AC-B780-56EC-3C6E4CDB8989}"/>
              </a:ext>
            </a:extLst>
          </p:cNvPr>
          <p:cNvSpPr txBox="1"/>
          <p:nvPr/>
        </p:nvSpPr>
        <p:spPr>
          <a:xfrm>
            <a:off x="4856104" y="2780052"/>
            <a:ext cx="2354888" cy="34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09">
              <a:lnSpc>
                <a:spcPct val="130000"/>
              </a:lnSpc>
              <a:defRPr/>
            </a:pPr>
            <a:r>
              <a:rPr lang="zh-CN" altLang="en-US" sz="1400" b="1" kern="0" dirty="0"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55" name="文本框 7">
            <a:extLst>
              <a:ext uri="{FF2B5EF4-FFF2-40B4-BE49-F238E27FC236}">
                <a16:creationId xmlns:a16="http://schemas.microsoft.com/office/drawing/2014/main" id="{2462B39F-9CA2-977C-4C8F-2BAE9A6F7A63}"/>
              </a:ext>
            </a:extLst>
          </p:cNvPr>
          <p:cNvSpPr txBox="1"/>
          <p:nvPr/>
        </p:nvSpPr>
        <p:spPr>
          <a:xfrm>
            <a:off x="5639090" y="1913660"/>
            <a:ext cx="1813143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defRPr/>
            </a:pPr>
            <a:r>
              <a:rPr lang="zh-CN" altLang="en-US" sz="1600" b="1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69D12C2C-AC2F-58E6-3738-D14449683F69}"/>
              </a:ext>
            </a:extLst>
          </p:cNvPr>
          <p:cNvSpPr/>
          <p:nvPr/>
        </p:nvSpPr>
        <p:spPr>
          <a:xfrm>
            <a:off x="7785787" y="2688465"/>
            <a:ext cx="2998430" cy="515872"/>
          </a:xfrm>
          <a:prstGeom prst="rect">
            <a:avLst/>
          </a:prstGeom>
          <a:solidFill>
            <a:srgbClr val="9F7873"/>
          </a:solidFill>
          <a:ln>
            <a:solidFill>
              <a:srgbClr val="9F78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96FF1C75-39D8-3F09-52E7-AFEBE6935C06}"/>
              </a:ext>
            </a:extLst>
          </p:cNvPr>
          <p:cNvSpPr/>
          <p:nvPr/>
        </p:nvSpPr>
        <p:spPr>
          <a:xfrm>
            <a:off x="7785787" y="1477364"/>
            <a:ext cx="2998430" cy="1211104"/>
          </a:xfrm>
          <a:prstGeom prst="rect">
            <a:avLst/>
          </a:prstGeom>
          <a:solidFill>
            <a:schemeClr val="bg1"/>
          </a:solidFill>
          <a:ln w="12700">
            <a:solidFill>
              <a:srgbClr val="E6E6E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60" name="文本框 6">
            <a:extLst>
              <a:ext uri="{FF2B5EF4-FFF2-40B4-BE49-F238E27FC236}">
                <a16:creationId xmlns:a16="http://schemas.microsoft.com/office/drawing/2014/main" id="{1DE91D70-CCE4-F560-6C98-E27EF8B9F038}"/>
              </a:ext>
            </a:extLst>
          </p:cNvPr>
          <p:cNvSpPr txBox="1"/>
          <p:nvPr/>
        </p:nvSpPr>
        <p:spPr>
          <a:xfrm>
            <a:off x="8107557" y="2780052"/>
            <a:ext cx="2354888" cy="34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09">
              <a:lnSpc>
                <a:spcPct val="130000"/>
              </a:lnSpc>
              <a:defRPr/>
            </a:pPr>
            <a:r>
              <a:rPr lang="zh-CN" altLang="en-US" sz="1400" b="1" kern="0" dirty="0"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61" name="文本框 7">
            <a:extLst>
              <a:ext uri="{FF2B5EF4-FFF2-40B4-BE49-F238E27FC236}">
                <a16:creationId xmlns:a16="http://schemas.microsoft.com/office/drawing/2014/main" id="{B89C337F-17B0-EC9D-382E-94D9E2FF416C}"/>
              </a:ext>
            </a:extLst>
          </p:cNvPr>
          <p:cNvSpPr txBox="1"/>
          <p:nvPr/>
        </p:nvSpPr>
        <p:spPr>
          <a:xfrm>
            <a:off x="8890543" y="1913660"/>
            <a:ext cx="1813143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defRPr/>
            </a:pPr>
            <a:r>
              <a:rPr lang="zh-CN" altLang="en-US" sz="1600" b="1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D1A6FA5F-A0AC-AD0C-4402-9182F6D337E7}"/>
              </a:ext>
            </a:extLst>
          </p:cNvPr>
          <p:cNvSpPr/>
          <p:nvPr/>
        </p:nvSpPr>
        <p:spPr>
          <a:xfrm>
            <a:off x="1282881" y="4718392"/>
            <a:ext cx="2998430" cy="515872"/>
          </a:xfrm>
          <a:prstGeom prst="rect">
            <a:avLst/>
          </a:prstGeom>
          <a:solidFill>
            <a:srgbClr val="E6E6E6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D9B384E4-783A-078A-91BD-5C1103C9514E}"/>
              </a:ext>
            </a:extLst>
          </p:cNvPr>
          <p:cNvSpPr/>
          <p:nvPr/>
        </p:nvSpPr>
        <p:spPr>
          <a:xfrm>
            <a:off x="1282881" y="3507291"/>
            <a:ext cx="2998430" cy="1211104"/>
          </a:xfrm>
          <a:prstGeom prst="rect">
            <a:avLst/>
          </a:prstGeom>
          <a:solidFill>
            <a:schemeClr val="bg1"/>
          </a:solidFill>
          <a:ln w="12700">
            <a:solidFill>
              <a:srgbClr val="E6E6E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66" name="文本框 6">
            <a:extLst>
              <a:ext uri="{FF2B5EF4-FFF2-40B4-BE49-F238E27FC236}">
                <a16:creationId xmlns:a16="http://schemas.microsoft.com/office/drawing/2014/main" id="{523D30EC-3481-458F-80DA-A26BB0C77B4E}"/>
              </a:ext>
            </a:extLst>
          </p:cNvPr>
          <p:cNvSpPr txBox="1"/>
          <p:nvPr/>
        </p:nvSpPr>
        <p:spPr>
          <a:xfrm>
            <a:off x="1604651" y="4809979"/>
            <a:ext cx="2354888" cy="354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914309">
              <a:lnSpc>
                <a:spcPct val="130000"/>
              </a:lnSpc>
              <a:defRPr sz="1400" b="1" kern="0"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单击此处添加描述文本</a:t>
            </a:r>
          </a:p>
        </p:txBody>
      </p:sp>
      <p:sp>
        <p:nvSpPr>
          <p:cNvPr id="67" name="文本框 7">
            <a:extLst>
              <a:ext uri="{FF2B5EF4-FFF2-40B4-BE49-F238E27FC236}">
                <a16:creationId xmlns:a16="http://schemas.microsoft.com/office/drawing/2014/main" id="{446A0315-9FEC-CD20-BAFA-D54FCD8130EF}"/>
              </a:ext>
            </a:extLst>
          </p:cNvPr>
          <p:cNvSpPr txBox="1"/>
          <p:nvPr/>
        </p:nvSpPr>
        <p:spPr>
          <a:xfrm>
            <a:off x="2387637" y="3943587"/>
            <a:ext cx="1813143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defRPr/>
            </a:pPr>
            <a:r>
              <a:rPr lang="zh-CN" altLang="en-US" sz="1600" b="1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98219DB-6825-B5FA-E88D-0E13CA6810FA}"/>
              </a:ext>
            </a:extLst>
          </p:cNvPr>
          <p:cNvSpPr/>
          <p:nvPr/>
        </p:nvSpPr>
        <p:spPr>
          <a:xfrm>
            <a:off x="4534334" y="4718392"/>
            <a:ext cx="2998430" cy="515872"/>
          </a:xfrm>
          <a:prstGeom prst="rect">
            <a:avLst/>
          </a:prstGeom>
          <a:solidFill>
            <a:srgbClr val="B9B088"/>
          </a:solidFill>
          <a:ln>
            <a:solidFill>
              <a:srgbClr val="B9B0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35F9BC7A-7064-1D71-23B0-F5F2F417DB73}"/>
              </a:ext>
            </a:extLst>
          </p:cNvPr>
          <p:cNvSpPr/>
          <p:nvPr/>
        </p:nvSpPr>
        <p:spPr>
          <a:xfrm>
            <a:off x="4534334" y="3507291"/>
            <a:ext cx="2998430" cy="1211104"/>
          </a:xfrm>
          <a:prstGeom prst="rect">
            <a:avLst/>
          </a:prstGeom>
          <a:solidFill>
            <a:schemeClr val="bg1"/>
          </a:solidFill>
          <a:ln w="12700">
            <a:solidFill>
              <a:srgbClr val="E6E6E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72" name="文本框 6">
            <a:extLst>
              <a:ext uri="{FF2B5EF4-FFF2-40B4-BE49-F238E27FC236}">
                <a16:creationId xmlns:a16="http://schemas.microsoft.com/office/drawing/2014/main" id="{34AB7DC4-211D-91A4-30F1-89934E2B0B85}"/>
              </a:ext>
            </a:extLst>
          </p:cNvPr>
          <p:cNvSpPr txBox="1"/>
          <p:nvPr/>
        </p:nvSpPr>
        <p:spPr>
          <a:xfrm>
            <a:off x="4856104" y="4809979"/>
            <a:ext cx="2354888" cy="34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09">
              <a:lnSpc>
                <a:spcPct val="130000"/>
              </a:lnSpc>
              <a:defRPr/>
            </a:pPr>
            <a:r>
              <a:rPr lang="zh-CN" altLang="en-US" sz="1400" b="1" kern="0" dirty="0"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3" name="文本框 7">
            <a:extLst>
              <a:ext uri="{FF2B5EF4-FFF2-40B4-BE49-F238E27FC236}">
                <a16:creationId xmlns:a16="http://schemas.microsoft.com/office/drawing/2014/main" id="{AB47A3F5-4F69-894C-9C5B-D861EE477C50}"/>
              </a:ext>
            </a:extLst>
          </p:cNvPr>
          <p:cNvSpPr txBox="1"/>
          <p:nvPr/>
        </p:nvSpPr>
        <p:spPr>
          <a:xfrm>
            <a:off x="5639090" y="3943587"/>
            <a:ext cx="1813143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defRPr/>
            </a:pPr>
            <a:r>
              <a:rPr lang="zh-CN" altLang="en-US" sz="1600" b="1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040DE32A-D1BA-3E2D-212F-B4FDA3F87210}"/>
              </a:ext>
            </a:extLst>
          </p:cNvPr>
          <p:cNvSpPr/>
          <p:nvPr/>
        </p:nvSpPr>
        <p:spPr>
          <a:xfrm>
            <a:off x="7785787" y="4718392"/>
            <a:ext cx="2998430" cy="515872"/>
          </a:xfrm>
          <a:prstGeom prst="rect">
            <a:avLst/>
          </a:prstGeom>
          <a:solidFill>
            <a:srgbClr val="918345"/>
          </a:solidFill>
          <a:ln>
            <a:solidFill>
              <a:srgbClr val="918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FA2C5F2D-BAB6-17F0-A669-0365DD97BEDE}"/>
              </a:ext>
            </a:extLst>
          </p:cNvPr>
          <p:cNvSpPr/>
          <p:nvPr/>
        </p:nvSpPr>
        <p:spPr>
          <a:xfrm>
            <a:off x="7785787" y="3507291"/>
            <a:ext cx="2998430" cy="1211104"/>
          </a:xfrm>
          <a:prstGeom prst="rect">
            <a:avLst/>
          </a:prstGeom>
          <a:solidFill>
            <a:schemeClr val="bg1"/>
          </a:solidFill>
          <a:ln w="12700">
            <a:solidFill>
              <a:srgbClr val="E6E6E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78" name="文本框 6">
            <a:extLst>
              <a:ext uri="{FF2B5EF4-FFF2-40B4-BE49-F238E27FC236}">
                <a16:creationId xmlns:a16="http://schemas.microsoft.com/office/drawing/2014/main" id="{C0B015B1-F499-1F64-734E-7B6D08961963}"/>
              </a:ext>
            </a:extLst>
          </p:cNvPr>
          <p:cNvSpPr txBox="1"/>
          <p:nvPr/>
        </p:nvSpPr>
        <p:spPr>
          <a:xfrm>
            <a:off x="8107557" y="4809979"/>
            <a:ext cx="2354888" cy="34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09">
              <a:lnSpc>
                <a:spcPct val="130000"/>
              </a:lnSpc>
              <a:defRPr/>
            </a:pPr>
            <a:r>
              <a:rPr lang="zh-CN" altLang="en-US" sz="1400" b="1" kern="0" dirty="0"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9" name="文本框 7">
            <a:extLst>
              <a:ext uri="{FF2B5EF4-FFF2-40B4-BE49-F238E27FC236}">
                <a16:creationId xmlns:a16="http://schemas.microsoft.com/office/drawing/2014/main" id="{21336121-7840-6A0B-1894-AFA55158E46E}"/>
              </a:ext>
            </a:extLst>
          </p:cNvPr>
          <p:cNvSpPr txBox="1"/>
          <p:nvPr/>
        </p:nvSpPr>
        <p:spPr>
          <a:xfrm>
            <a:off x="8890543" y="3943587"/>
            <a:ext cx="1813143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defRPr/>
            </a:pPr>
            <a:r>
              <a:rPr lang="zh-CN" altLang="en-US" sz="1600" b="1" kern="0" dirty="0">
                <a:gradFill flip="none" rotWithShape="1">
                  <a:gsLst>
                    <a:gs pos="0">
                      <a:prstClr val="black"/>
                    </a:gs>
                    <a:gs pos="100000">
                      <a:srgbClr val="595959"/>
                    </a:gs>
                  </a:gsLst>
                  <a:lin ang="5400000" scaled="1"/>
                  <a:tileRect/>
                </a:gradFill>
                <a:latin typeface="Arial"/>
                <a:ea typeface="微软雅黑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3" name="椭圆 45">
            <a:extLst>
              <a:ext uri="{FF2B5EF4-FFF2-40B4-BE49-F238E27FC236}">
                <a16:creationId xmlns:a16="http://schemas.microsoft.com/office/drawing/2014/main" id="{D3942281-AE54-28F5-68B0-16679B270161}"/>
              </a:ext>
            </a:extLst>
          </p:cNvPr>
          <p:cNvSpPr/>
          <p:nvPr/>
        </p:nvSpPr>
        <p:spPr>
          <a:xfrm>
            <a:off x="4818394" y="1705694"/>
            <a:ext cx="659950" cy="685711"/>
          </a:xfrm>
          <a:custGeom>
            <a:avLst/>
            <a:gdLst>
              <a:gd name="connsiteX0" fmla="*/ 315569 w 583929"/>
              <a:gd name="connsiteY0" fmla="*/ 464885 h 606722"/>
              <a:gd name="connsiteX1" fmla="*/ 362918 w 583929"/>
              <a:gd name="connsiteY1" fmla="*/ 464885 h 606722"/>
              <a:gd name="connsiteX2" fmla="*/ 362918 w 583929"/>
              <a:gd name="connsiteY2" fmla="*/ 512164 h 606722"/>
              <a:gd name="connsiteX3" fmla="*/ 315569 w 583929"/>
              <a:gd name="connsiteY3" fmla="*/ 512164 h 606722"/>
              <a:gd name="connsiteX4" fmla="*/ 220870 w 583929"/>
              <a:gd name="connsiteY4" fmla="*/ 464885 h 606722"/>
              <a:gd name="connsiteX5" fmla="*/ 268219 w 583929"/>
              <a:gd name="connsiteY5" fmla="*/ 464885 h 606722"/>
              <a:gd name="connsiteX6" fmla="*/ 268219 w 583929"/>
              <a:gd name="connsiteY6" fmla="*/ 512164 h 606722"/>
              <a:gd name="connsiteX7" fmla="*/ 220870 w 583929"/>
              <a:gd name="connsiteY7" fmla="*/ 512164 h 606722"/>
              <a:gd name="connsiteX8" fmla="*/ 126312 w 583929"/>
              <a:gd name="connsiteY8" fmla="*/ 464885 h 606722"/>
              <a:gd name="connsiteX9" fmla="*/ 173520 w 583929"/>
              <a:gd name="connsiteY9" fmla="*/ 464885 h 606722"/>
              <a:gd name="connsiteX10" fmla="*/ 173520 w 583929"/>
              <a:gd name="connsiteY10" fmla="*/ 512164 h 606722"/>
              <a:gd name="connsiteX11" fmla="*/ 126312 w 583929"/>
              <a:gd name="connsiteY11" fmla="*/ 512164 h 606722"/>
              <a:gd name="connsiteX12" fmla="*/ 410267 w 583929"/>
              <a:gd name="connsiteY12" fmla="*/ 370328 h 606722"/>
              <a:gd name="connsiteX13" fmla="*/ 457616 w 583929"/>
              <a:gd name="connsiteY13" fmla="*/ 370328 h 606722"/>
              <a:gd name="connsiteX14" fmla="*/ 457616 w 583929"/>
              <a:gd name="connsiteY14" fmla="*/ 417607 h 606722"/>
              <a:gd name="connsiteX15" fmla="*/ 410267 w 583929"/>
              <a:gd name="connsiteY15" fmla="*/ 417607 h 606722"/>
              <a:gd name="connsiteX16" fmla="*/ 315569 w 583929"/>
              <a:gd name="connsiteY16" fmla="*/ 370328 h 606722"/>
              <a:gd name="connsiteX17" fmla="*/ 362918 w 583929"/>
              <a:gd name="connsiteY17" fmla="*/ 370328 h 606722"/>
              <a:gd name="connsiteX18" fmla="*/ 362918 w 583929"/>
              <a:gd name="connsiteY18" fmla="*/ 417607 h 606722"/>
              <a:gd name="connsiteX19" fmla="*/ 315569 w 583929"/>
              <a:gd name="connsiteY19" fmla="*/ 417607 h 606722"/>
              <a:gd name="connsiteX20" fmla="*/ 220870 w 583929"/>
              <a:gd name="connsiteY20" fmla="*/ 370328 h 606722"/>
              <a:gd name="connsiteX21" fmla="*/ 268219 w 583929"/>
              <a:gd name="connsiteY21" fmla="*/ 370328 h 606722"/>
              <a:gd name="connsiteX22" fmla="*/ 268219 w 583929"/>
              <a:gd name="connsiteY22" fmla="*/ 417607 h 606722"/>
              <a:gd name="connsiteX23" fmla="*/ 220870 w 583929"/>
              <a:gd name="connsiteY23" fmla="*/ 417607 h 606722"/>
              <a:gd name="connsiteX24" fmla="*/ 126312 w 583929"/>
              <a:gd name="connsiteY24" fmla="*/ 370328 h 606722"/>
              <a:gd name="connsiteX25" fmla="*/ 173520 w 583929"/>
              <a:gd name="connsiteY25" fmla="*/ 370328 h 606722"/>
              <a:gd name="connsiteX26" fmla="*/ 173520 w 583929"/>
              <a:gd name="connsiteY26" fmla="*/ 417607 h 606722"/>
              <a:gd name="connsiteX27" fmla="*/ 126312 w 583929"/>
              <a:gd name="connsiteY27" fmla="*/ 417607 h 606722"/>
              <a:gd name="connsiteX28" fmla="*/ 410267 w 583929"/>
              <a:gd name="connsiteY28" fmla="*/ 275770 h 606722"/>
              <a:gd name="connsiteX29" fmla="*/ 457616 w 583929"/>
              <a:gd name="connsiteY29" fmla="*/ 275770 h 606722"/>
              <a:gd name="connsiteX30" fmla="*/ 457616 w 583929"/>
              <a:gd name="connsiteY30" fmla="*/ 323049 h 606722"/>
              <a:gd name="connsiteX31" fmla="*/ 410267 w 583929"/>
              <a:gd name="connsiteY31" fmla="*/ 323049 h 606722"/>
              <a:gd name="connsiteX32" fmla="*/ 315569 w 583929"/>
              <a:gd name="connsiteY32" fmla="*/ 275770 h 606722"/>
              <a:gd name="connsiteX33" fmla="*/ 362918 w 583929"/>
              <a:gd name="connsiteY33" fmla="*/ 275770 h 606722"/>
              <a:gd name="connsiteX34" fmla="*/ 362918 w 583929"/>
              <a:gd name="connsiteY34" fmla="*/ 323049 h 606722"/>
              <a:gd name="connsiteX35" fmla="*/ 315569 w 583929"/>
              <a:gd name="connsiteY35" fmla="*/ 323049 h 606722"/>
              <a:gd name="connsiteX36" fmla="*/ 220870 w 583929"/>
              <a:gd name="connsiteY36" fmla="*/ 275770 h 606722"/>
              <a:gd name="connsiteX37" fmla="*/ 268219 w 583929"/>
              <a:gd name="connsiteY37" fmla="*/ 275770 h 606722"/>
              <a:gd name="connsiteX38" fmla="*/ 268219 w 583929"/>
              <a:gd name="connsiteY38" fmla="*/ 323049 h 606722"/>
              <a:gd name="connsiteX39" fmla="*/ 220870 w 583929"/>
              <a:gd name="connsiteY39" fmla="*/ 323049 h 606722"/>
              <a:gd name="connsiteX40" fmla="*/ 126312 w 583929"/>
              <a:gd name="connsiteY40" fmla="*/ 275770 h 606722"/>
              <a:gd name="connsiteX41" fmla="*/ 173520 w 583929"/>
              <a:gd name="connsiteY41" fmla="*/ 275770 h 606722"/>
              <a:gd name="connsiteX42" fmla="*/ 173520 w 583929"/>
              <a:gd name="connsiteY42" fmla="*/ 323049 h 606722"/>
              <a:gd name="connsiteX43" fmla="*/ 126312 w 583929"/>
              <a:gd name="connsiteY43" fmla="*/ 323049 h 606722"/>
              <a:gd name="connsiteX44" fmla="*/ 47348 w 583929"/>
              <a:gd name="connsiteY44" fmla="*/ 228487 h 606722"/>
              <a:gd name="connsiteX45" fmla="*/ 47348 w 583929"/>
              <a:gd name="connsiteY45" fmla="*/ 559443 h 606722"/>
              <a:gd name="connsiteX46" fmla="*/ 536581 w 583929"/>
              <a:gd name="connsiteY46" fmla="*/ 559443 h 606722"/>
              <a:gd name="connsiteX47" fmla="*/ 536581 w 583929"/>
              <a:gd name="connsiteY47" fmla="*/ 228487 h 606722"/>
              <a:gd name="connsiteX48" fmla="*/ 47348 w 583929"/>
              <a:gd name="connsiteY48" fmla="*/ 118198 h 606722"/>
              <a:gd name="connsiteX49" fmla="*/ 47348 w 583929"/>
              <a:gd name="connsiteY49" fmla="*/ 181208 h 606722"/>
              <a:gd name="connsiteX50" fmla="*/ 536581 w 583929"/>
              <a:gd name="connsiteY50" fmla="*/ 181208 h 606722"/>
              <a:gd name="connsiteX51" fmla="*/ 536581 w 583929"/>
              <a:gd name="connsiteY51" fmla="*/ 118198 h 606722"/>
              <a:gd name="connsiteX52" fmla="*/ 78943 w 583929"/>
              <a:gd name="connsiteY52" fmla="*/ 0 h 606722"/>
              <a:gd name="connsiteX53" fmla="*/ 126291 w 583929"/>
              <a:gd name="connsiteY53" fmla="*/ 0 h 606722"/>
              <a:gd name="connsiteX54" fmla="*/ 126291 w 583929"/>
              <a:gd name="connsiteY54" fmla="*/ 70919 h 606722"/>
              <a:gd name="connsiteX55" fmla="*/ 173550 w 583929"/>
              <a:gd name="connsiteY55" fmla="*/ 70919 h 606722"/>
              <a:gd name="connsiteX56" fmla="*/ 173550 w 583929"/>
              <a:gd name="connsiteY56" fmla="*/ 0 h 606722"/>
              <a:gd name="connsiteX57" fmla="*/ 220898 w 583929"/>
              <a:gd name="connsiteY57" fmla="*/ 0 h 606722"/>
              <a:gd name="connsiteX58" fmla="*/ 220898 w 583929"/>
              <a:gd name="connsiteY58" fmla="*/ 70919 h 606722"/>
              <a:gd name="connsiteX59" fmla="*/ 268246 w 583929"/>
              <a:gd name="connsiteY59" fmla="*/ 70919 h 606722"/>
              <a:gd name="connsiteX60" fmla="*/ 268246 w 583929"/>
              <a:gd name="connsiteY60" fmla="*/ 0 h 606722"/>
              <a:gd name="connsiteX61" fmla="*/ 315594 w 583929"/>
              <a:gd name="connsiteY61" fmla="*/ 0 h 606722"/>
              <a:gd name="connsiteX62" fmla="*/ 315594 w 583929"/>
              <a:gd name="connsiteY62" fmla="*/ 70919 h 606722"/>
              <a:gd name="connsiteX63" fmla="*/ 362942 w 583929"/>
              <a:gd name="connsiteY63" fmla="*/ 70919 h 606722"/>
              <a:gd name="connsiteX64" fmla="*/ 362942 w 583929"/>
              <a:gd name="connsiteY64" fmla="*/ 0 h 606722"/>
              <a:gd name="connsiteX65" fmla="*/ 410290 w 583929"/>
              <a:gd name="connsiteY65" fmla="*/ 0 h 606722"/>
              <a:gd name="connsiteX66" fmla="*/ 410290 w 583929"/>
              <a:gd name="connsiteY66" fmla="*/ 70919 h 606722"/>
              <a:gd name="connsiteX67" fmla="*/ 457638 w 583929"/>
              <a:gd name="connsiteY67" fmla="*/ 70919 h 606722"/>
              <a:gd name="connsiteX68" fmla="*/ 457638 w 583929"/>
              <a:gd name="connsiteY68" fmla="*/ 0 h 606722"/>
              <a:gd name="connsiteX69" fmla="*/ 504986 w 583929"/>
              <a:gd name="connsiteY69" fmla="*/ 0 h 606722"/>
              <a:gd name="connsiteX70" fmla="*/ 504986 w 583929"/>
              <a:gd name="connsiteY70" fmla="*/ 70919 h 606722"/>
              <a:gd name="connsiteX71" fmla="*/ 583929 w 583929"/>
              <a:gd name="connsiteY71" fmla="*/ 70919 h 606722"/>
              <a:gd name="connsiteX72" fmla="*/ 583929 w 583929"/>
              <a:gd name="connsiteY72" fmla="*/ 606722 h 606722"/>
              <a:gd name="connsiteX73" fmla="*/ 0 w 583929"/>
              <a:gd name="connsiteY73" fmla="*/ 606722 h 606722"/>
              <a:gd name="connsiteX74" fmla="*/ 0 w 583929"/>
              <a:gd name="connsiteY74" fmla="*/ 70919 h 606722"/>
              <a:gd name="connsiteX75" fmla="*/ 78943 w 583929"/>
              <a:gd name="connsiteY75" fmla="*/ 70919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83929" h="606722">
                <a:moveTo>
                  <a:pt x="315569" y="464885"/>
                </a:moveTo>
                <a:lnTo>
                  <a:pt x="362918" y="464885"/>
                </a:lnTo>
                <a:lnTo>
                  <a:pt x="362918" y="512164"/>
                </a:lnTo>
                <a:lnTo>
                  <a:pt x="315569" y="512164"/>
                </a:lnTo>
                <a:close/>
                <a:moveTo>
                  <a:pt x="220870" y="464885"/>
                </a:moveTo>
                <a:lnTo>
                  <a:pt x="268219" y="464885"/>
                </a:lnTo>
                <a:lnTo>
                  <a:pt x="268219" y="512164"/>
                </a:lnTo>
                <a:lnTo>
                  <a:pt x="220870" y="512164"/>
                </a:lnTo>
                <a:close/>
                <a:moveTo>
                  <a:pt x="126312" y="464885"/>
                </a:moveTo>
                <a:lnTo>
                  <a:pt x="173520" y="464885"/>
                </a:lnTo>
                <a:lnTo>
                  <a:pt x="173520" y="512164"/>
                </a:lnTo>
                <a:lnTo>
                  <a:pt x="126312" y="512164"/>
                </a:lnTo>
                <a:close/>
                <a:moveTo>
                  <a:pt x="410267" y="370328"/>
                </a:moveTo>
                <a:lnTo>
                  <a:pt x="457616" y="370328"/>
                </a:lnTo>
                <a:lnTo>
                  <a:pt x="457616" y="417607"/>
                </a:lnTo>
                <a:lnTo>
                  <a:pt x="410267" y="417607"/>
                </a:lnTo>
                <a:close/>
                <a:moveTo>
                  <a:pt x="315569" y="370328"/>
                </a:moveTo>
                <a:lnTo>
                  <a:pt x="362918" y="370328"/>
                </a:lnTo>
                <a:lnTo>
                  <a:pt x="362918" y="417607"/>
                </a:lnTo>
                <a:lnTo>
                  <a:pt x="315569" y="417607"/>
                </a:lnTo>
                <a:close/>
                <a:moveTo>
                  <a:pt x="220870" y="370328"/>
                </a:moveTo>
                <a:lnTo>
                  <a:pt x="268219" y="370328"/>
                </a:lnTo>
                <a:lnTo>
                  <a:pt x="268219" y="417607"/>
                </a:lnTo>
                <a:lnTo>
                  <a:pt x="220870" y="417607"/>
                </a:lnTo>
                <a:close/>
                <a:moveTo>
                  <a:pt x="126312" y="370328"/>
                </a:moveTo>
                <a:lnTo>
                  <a:pt x="173520" y="370328"/>
                </a:lnTo>
                <a:lnTo>
                  <a:pt x="173520" y="417607"/>
                </a:lnTo>
                <a:lnTo>
                  <a:pt x="126312" y="417607"/>
                </a:lnTo>
                <a:close/>
                <a:moveTo>
                  <a:pt x="410267" y="275770"/>
                </a:moveTo>
                <a:lnTo>
                  <a:pt x="457616" y="275770"/>
                </a:lnTo>
                <a:lnTo>
                  <a:pt x="457616" y="323049"/>
                </a:lnTo>
                <a:lnTo>
                  <a:pt x="410267" y="323049"/>
                </a:lnTo>
                <a:close/>
                <a:moveTo>
                  <a:pt x="315569" y="275770"/>
                </a:moveTo>
                <a:lnTo>
                  <a:pt x="362918" y="275770"/>
                </a:lnTo>
                <a:lnTo>
                  <a:pt x="362918" y="323049"/>
                </a:lnTo>
                <a:lnTo>
                  <a:pt x="315569" y="323049"/>
                </a:lnTo>
                <a:close/>
                <a:moveTo>
                  <a:pt x="220870" y="275770"/>
                </a:moveTo>
                <a:lnTo>
                  <a:pt x="268219" y="275770"/>
                </a:lnTo>
                <a:lnTo>
                  <a:pt x="268219" y="323049"/>
                </a:lnTo>
                <a:lnTo>
                  <a:pt x="220870" y="323049"/>
                </a:lnTo>
                <a:close/>
                <a:moveTo>
                  <a:pt x="126312" y="275770"/>
                </a:moveTo>
                <a:lnTo>
                  <a:pt x="173520" y="275770"/>
                </a:lnTo>
                <a:lnTo>
                  <a:pt x="173520" y="323049"/>
                </a:lnTo>
                <a:lnTo>
                  <a:pt x="126312" y="323049"/>
                </a:lnTo>
                <a:close/>
                <a:moveTo>
                  <a:pt x="47348" y="228487"/>
                </a:moveTo>
                <a:lnTo>
                  <a:pt x="47348" y="559443"/>
                </a:lnTo>
                <a:lnTo>
                  <a:pt x="536581" y="559443"/>
                </a:lnTo>
                <a:lnTo>
                  <a:pt x="536581" y="228487"/>
                </a:lnTo>
                <a:close/>
                <a:moveTo>
                  <a:pt x="47348" y="118198"/>
                </a:moveTo>
                <a:lnTo>
                  <a:pt x="47348" y="181208"/>
                </a:lnTo>
                <a:lnTo>
                  <a:pt x="536581" y="181208"/>
                </a:lnTo>
                <a:lnTo>
                  <a:pt x="536581" y="118198"/>
                </a:lnTo>
                <a:close/>
                <a:moveTo>
                  <a:pt x="78943" y="0"/>
                </a:moveTo>
                <a:lnTo>
                  <a:pt x="126291" y="0"/>
                </a:lnTo>
                <a:lnTo>
                  <a:pt x="126291" y="70919"/>
                </a:lnTo>
                <a:lnTo>
                  <a:pt x="173550" y="70919"/>
                </a:lnTo>
                <a:lnTo>
                  <a:pt x="173550" y="0"/>
                </a:lnTo>
                <a:lnTo>
                  <a:pt x="220898" y="0"/>
                </a:lnTo>
                <a:lnTo>
                  <a:pt x="220898" y="70919"/>
                </a:lnTo>
                <a:lnTo>
                  <a:pt x="268246" y="70919"/>
                </a:lnTo>
                <a:lnTo>
                  <a:pt x="268246" y="0"/>
                </a:lnTo>
                <a:lnTo>
                  <a:pt x="315594" y="0"/>
                </a:lnTo>
                <a:lnTo>
                  <a:pt x="315594" y="70919"/>
                </a:lnTo>
                <a:lnTo>
                  <a:pt x="362942" y="70919"/>
                </a:lnTo>
                <a:lnTo>
                  <a:pt x="362942" y="0"/>
                </a:lnTo>
                <a:lnTo>
                  <a:pt x="410290" y="0"/>
                </a:lnTo>
                <a:lnTo>
                  <a:pt x="410290" y="70919"/>
                </a:lnTo>
                <a:lnTo>
                  <a:pt x="457638" y="70919"/>
                </a:lnTo>
                <a:lnTo>
                  <a:pt x="457638" y="0"/>
                </a:lnTo>
                <a:lnTo>
                  <a:pt x="504986" y="0"/>
                </a:lnTo>
                <a:lnTo>
                  <a:pt x="504986" y="70919"/>
                </a:lnTo>
                <a:lnTo>
                  <a:pt x="583929" y="70919"/>
                </a:lnTo>
                <a:lnTo>
                  <a:pt x="583929" y="606722"/>
                </a:lnTo>
                <a:lnTo>
                  <a:pt x="0" y="606722"/>
                </a:lnTo>
                <a:lnTo>
                  <a:pt x="0" y="70919"/>
                </a:lnTo>
                <a:lnTo>
                  <a:pt x="78943" y="70919"/>
                </a:lnTo>
                <a:close/>
              </a:path>
            </a:pathLst>
          </a:cu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5" name="椭圆 58">
            <a:extLst>
              <a:ext uri="{FF2B5EF4-FFF2-40B4-BE49-F238E27FC236}">
                <a16:creationId xmlns:a16="http://schemas.microsoft.com/office/drawing/2014/main" id="{940C4A4A-902D-8ADB-5586-516D3486B470}"/>
              </a:ext>
            </a:extLst>
          </p:cNvPr>
          <p:cNvSpPr/>
          <p:nvPr/>
        </p:nvSpPr>
        <p:spPr>
          <a:xfrm>
            <a:off x="8078125" y="3794399"/>
            <a:ext cx="685711" cy="684756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rgbClr val="918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6" name="椭圆 94">
            <a:extLst>
              <a:ext uri="{FF2B5EF4-FFF2-40B4-BE49-F238E27FC236}">
                <a16:creationId xmlns:a16="http://schemas.microsoft.com/office/drawing/2014/main" id="{97EE4DEC-D128-A919-9B06-31E57472CC8E}"/>
              </a:ext>
            </a:extLst>
          </p:cNvPr>
          <p:cNvSpPr/>
          <p:nvPr/>
        </p:nvSpPr>
        <p:spPr>
          <a:xfrm>
            <a:off x="4829352" y="3671187"/>
            <a:ext cx="663569" cy="685711"/>
          </a:xfrm>
          <a:custGeom>
            <a:avLst/>
            <a:gdLst>
              <a:gd name="connsiteX0" fmla="*/ 201045 w 587108"/>
              <a:gd name="connsiteY0" fmla="*/ 374989 h 606698"/>
              <a:gd name="connsiteX1" fmla="*/ 401729 w 587108"/>
              <a:gd name="connsiteY1" fmla="*/ 374989 h 606698"/>
              <a:gd name="connsiteX2" fmla="*/ 432462 w 587108"/>
              <a:gd name="connsiteY2" fmla="*/ 405650 h 606698"/>
              <a:gd name="connsiteX3" fmla="*/ 401729 w 587108"/>
              <a:gd name="connsiteY3" fmla="*/ 436310 h 606698"/>
              <a:gd name="connsiteX4" fmla="*/ 201045 w 587108"/>
              <a:gd name="connsiteY4" fmla="*/ 436310 h 606698"/>
              <a:gd name="connsiteX5" fmla="*/ 170312 w 587108"/>
              <a:gd name="connsiteY5" fmla="*/ 405650 h 606698"/>
              <a:gd name="connsiteX6" fmla="*/ 201045 w 587108"/>
              <a:gd name="connsiteY6" fmla="*/ 374989 h 606698"/>
              <a:gd name="connsiteX7" fmla="*/ 201041 w 587108"/>
              <a:gd name="connsiteY7" fmla="*/ 247195 h 606698"/>
              <a:gd name="connsiteX8" fmla="*/ 539054 w 587108"/>
              <a:gd name="connsiteY8" fmla="*/ 247195 h 606698"/>
              <a:gd name="connsiteX9" fmla="*/ 569783 w 587108"/>
              <a:gd name="connsiteY9" fmla="*/ 277856 h 606698"/>
              <a:gd name="connsiteX10" fmla="*/ 539054 w 587108"/>
              <a:gd name="connsiteY10" fmla="*/ 308516 h 606698"/>
              <a:gd name="connsiteX11" fmla="*/ 201041 w 587108"/>
              <a:gd name="connsiteY11" fmla="*/ 308516 h 606698"/>
              <a:gd name="connsiteX12" fmla="*/ 170312 w 587108"/>
              <a:gd name="connsiteY12" fmla="*/ 277856 h 606698"/>
              <a:gd name="connsiteX13" fmla="*/ 201041 w 587108"/>
              <a:gd name="connsiteY13" fmla="*/ 247195 h 606698"/>
              <a:gd name="connsiteX14" fmla="*/ 201045 w 587108"/>
              <a:gd name="connsiteY14" fmla="*/ 119189 h 606698"/>
              <a:gd name="connsiteX15" fmla="*/ 356709 w 587108"/>
              <a:gd name="connsiteY15" fmla="*/ 119189 h 606698"/>
              <a:gd name="connsiteX16" fmla="*/ 387442 w 587108"/>
              <a:gd name="connsiteY16" fmla="*/ 149885 h 606698"/>
              <a:gd name="connsiteX17" fmla="*/ 356709 w 587108"/>
              <a:gd name="connsiteY17" fmla="*/ 180581 h 606698"/>
              <a:gd name="connsiteX18" fmla="*/ 201045 w 587108"/>
              <a:gd name="connsiteY18" fmla="*/ 180581 h 606698"/>
              <a:gd name="connsiteX19" fmla="*/ 170312 w 587108"/>
              <a:gd name="connsiteY19" fmla="*/ 149885 h 606698"/>
              <a:gd name="connsiteX20" fmla="*/ 201045 w 587108"/>
              <a:gd name="connsiteY20" fmla="*/ 119189 h 606698"/>
              <a:gd name="connsiteX21" fmla="*/ 87274 w 587108"/>
              <a:gd name="connsiteY21" fmla="*/ 0 h 606698"/>
              <a:gd name="connsiteX22" fmla="*/ 109016 w 587108"/>
              <a:gd name="connsiteY22" fmla="*/ 9089 h 606698"/>
              <a:gd name="connsiteX23" fmla="*/ 165407 w 587108"/>
              <a:gd name="connsiteY23" fmla="*/ 65391 h 606698"/>
              <a:gd name="connsiteX24" fmla="*/ 165407 w 587108"/>
              <a:gd name="connsiteY24" fmla="*/ 108806 h 606698"/>
              <a:gd name="connsiteX25" fmla="*/ 122077 w 587108"/>
              <a:gd name="connsiteY25" fmla="*/ 108806 h 606698"/>
              <a:gd name="connsiteX26" fmla="*/ 117928 w 587108"/>
              <a:gd name="connsiteY26" fmla="*/ 104817 h 606698"/>
              <a:gd name="connsiteX27" fmla="*/ 117928 w 587108"/>
              <a:gd name="connsiteY27" fmla="*/ 488956 h 606698"/>
              <a:gd name="connsiteX28" fmla="*/ 482240 w 587108"/>
              <a:gd name="connsiteY28" fmla="*/ 488956 h 606698"/>
              <a:gd name="connsiteX29" fmla="*/ 478245 w 587108"/>
              <a:gd name="connsiteY29" fmla="*/ 484814 h 606698"/>
              <a:gd name="connsiteX30" fmla="*/ 478245 w 587108"/>
              <a:gd name="connsiteY30" fmla="*/ 441553 h 606698"/>
              <a:gd name="connsiteX31" fmla="*/ 521576 w 587108"/>
              <a:gd name="connsiteY31" fmla="*/ 441553 h 606698"/>
              <a:gd name="connsiteX32" fmla="*/ 578120 w 587108"/>
              <a:gd name="connsiteY32" fmla="*/ 497854 h 606698"/>
              <a:gd name="connsiteX33" fmla="*/ 578120 w 587108"/>
              <a:gd name="connsiteY33" fmla="*/ 541269 h 606698"/>
              <a:gd name="connsiteX34" fmla="*/ 521576 w 587108"/>
              <a:gd name="connsiteY34" fmla="*/ 597724 h 606698"/>
              <a:gd name="connsiteX35" fmla="*/ 478245 w 587108"/>
              <a:gd name="connsiteY35" fmla="*/ 597724 h 606698"/>
              <a:gd name="connsiteX36" fmla="*/ 478245 w 587108"/>
              <a:gd name="connsiteY36" fmla="*/ 554309 h 606698"/>
              <a:gd name="connsiteX37" fmla="*/ 482240 w 587108"/>
              <a:gd name="connsiteY37" fmla="*/ 550320 h 606698"/>
              <a:gd name="connsiteX38" fmla="*/ 87198 w 587108"/>
              <a:gd name="connsiteY38" fmla="*/ 550320 h 606698"/>
              <a:gd name="connsiteX39" fmla="*/ 56467 w 587108"/>
              <a:gd name="connsiteY39" fmla="*/ 519638 h 606698"/>
              <a:gd name="connsiteX40" fmla="*/ 56467 w 587108"/>
              <a:gd name="connsiteY40" fmla="*/ 104817 h 606698"/>
              <a:gd name="connsiteX41" fmla="*/ 52472 w 587108"/>
              <a:gd name="connsiteY41" fmla="*/ 108806 h 606698"/>
              <a:gd name="connsiteX42" fmla="*/ 8988 w 587108"/>
              <a:gd name="connsiteY42" fmla="*/ 108806 h 606698"/>
              <a:gd name="connsiteX43" fmla="*/ 8988 w 587108"/>
              <a:gd name="connsiteY43" fmla="*/ 65391 h 606698"/>
              <a:gd name="connsiteX44" fmla="*/ 65532 w 587108"/>
              <a:gd name="connsiteY44" fmla="*/ 9089 h 606698"/>
              <a:gd name="connsiteX45" fmla="*/ 87274 w 587108"/>
              <a:gd name="connsiteY45" fmla="*/ 0 h 6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08" h="606698">
                <a:moveTo>
                  <a:pt x="201045" y="374989"/>
                </a:moveTo>
                <a:lnTo>
                  <a:pt x="401729" y="374989"/>
                </a:lnTo>
                <a:cubicBezTo>
                  <a:pt x="418786" y="374989"/>
                  <a:pt x="432462" y="388633"/>
                  <a:pt x="432462" y="405650"/>
                </a:cubicBezTo>
                <a:cubicBezTo>
                  <a:pt x="432462" y="422513"/>
                  <a:pt x="418786" y="436310"/>
                  <a:pt x="401729" y="436310"/>
                </a:cubicBezTo>
                <a:lnTo>
                  <a:pt x="201045" y="436310"/>
                </a:lnTo>
                <a:cubicBezTo>
                  <a:pt x="183988" y="436310"/>
                  <a:pt x="170312" y="422513"/>
                  <a:pt x="170312" y="405650"/>
                </a:cubicBezTo>
                <a:cubicBezTo>
                  <a:pt x="170312" y="388633"/>
                  <a:pt x="183988" y="374989"/>
                  <a:pt x="201045" y="374989"/>
                </a:cubicBezTo>
                <a:close/>
                <a:moveTo>
                  <a:pt x="201041" y="247195"/>
                </a:moveTo>
                <a:lnTo>
                  <a:pt x="539054" y="247195"/>
                </a:lnTo>
                <a:cubicBezTo>
                  <a:pt x="555955" y="247195"/>
                  <a:pt x="569783" y="260839"/>
                  <a:pt x="569783" y="277856"/>
                </a:cubicBezTo>
                <a:cubicBezTo>
                  <a:pt x="569783" y="294719"/>
                  <a:pt x="555955" y="308516"/>
                  <a:pt x="539054" y="308516"/>
                </a:cubicBezTo>
                <a:lnTo>
                  <a:pt x="201041" y="308516"/>
                </a:lnTo>
                <a:cubicBezTo>
                  <a:pt x="183986" y="308516"/>
                  <a:pt x="170312" y="294719"/>
                  <a:pt x="170312" y="277856"/>
                </a:cubicBezTo>
                <a:cubicBezTo>
                  <a:pt x="170312" y="260839"/>
                  <a:pt x="183986" y="247195"/>
                  <a:pt x="201041" y="247195"/>
                </a:cubicBezTo>
                <a:close/>
                <a:moveTo>
                  <a:pt x="201045" y="119189"/>
                </a:moveTo>
                <a:lnTo>
                  <a:pt x="356709" y="119189"/>
                </a:lnTo>
                <a:cubicBezTo>
                  <a:pt x="373612" y="119189"/>
                  <a:pt x="387442" y="133002"/>
                  <a:pt x="387442" y="149885"/>
                </a:cubicBezTo>
                <a:cubicBezTo>
                  <a:pt x="387442" y="166921"/>
                  <a:pt x="373612" y="180581"/>
                  <a:pt x="356709" y="180581"/>
                </a:cubicBezTo>
                <a:lnTo>
                  <a:pt x="201045" y="180581"/>
                </a:lnTo>
                <a:cubicBezTo>
                  <a:pt x="183988" y="180581"/>
                  <a:pt x="170312" y="166921"/>
                  <a:pt x="170312" y="149885"/>
                </a:cubicBezTo>
                <a:cubicBezTo>
                  <a:pt x="170312" y="133002"/>
                  <a:pt x="183988" y="119189"/>
                  <a:pt x="201045" y="119189"/>
                </a:cubicBezTo>
                <a:close/>
                <a:moveTo>
                  <a:pt x="87274" y="0"/>
                </a:moveTo>
                <a:cubicBezTo>
                  <a:pt x="95149" y="0"/>
                  <a:pt x="103024" y="3030"/>
                  <a:pt x="109016" y="9089"/>
                </a:cubicBezTo>
                <a:lnTo>
                  <a:pt x="165407" y="65391"/>
                </a:lnTo>
                <a:cubicBezTo>
                  <a:pt x="177546" y="77357"/>
                  <a:pt x="177546" y="96840"/>
                  <a:pt x="165407" y="108806"/>
                </a:cubicBezTo>
                <a:cubicBezTo>
                  <a:pt x="153422" y="120772"/>
                  <a:pt x="134062" y="120772"/>
                  <a:pt x="122077" y="108806"/>
                </a:cubicBezTo>
                <a:lnTo>
                  <a:pt x="117928" y="104817"/>
                </a:lnTo>
                <a:lnTo>
                  <a:pt x="117928" y="488956"/>
                </a:lnTo>
                <a:lnTo>
                  <a:pt x="482240" y="488956"/>
                </a:lnTo>
                <a:lnTo>
                  <a:pt x="478245" y="484814"/>
                </a:lnTo>
                <a:cubicBezTo>
                  <a:pt x="466107" y="472848"/>
                  <a:pt x="466107" y="453519"/>
                  <a:pt x="478245" y="441553"/>
                </a:cubicBezTo>
                <a:cubicBezTo>
                  <a:pt x="490230" y="429433"/>
                  <a:pt x="509591" y="429433"/>
                  <a:pt x="521576" y="441553"/>
                </a:cubicBezTo>
                <a:lnTo>
                  <a:pt x="578120" y="497854"/>
                </a:lnTo>
                <a:cubicBezTo>
                  <a:pt x="590105" y="509820"/>
                  <a:pt x="590105" y="529303"/>
                  <a:pt x="578120" y="541269"/>
                </a:cubicBezTo>
                <a:lnTo>
                  <a:pt x="521576" y="597724"/>
                </a:lnTo>
                <a:cubicBezTo>
                  <a:pt x="509591" y="609690"/>
                  <a:pt x="490230" y="609690"/>
                  <a:pt x="478245" y="597724"/>
                </a:cubicBezTo>
                <a:cubicBezTo>
                  <a:pt x="466107" y="585758"/>
                  <a:pt x="466107" y="566275"/>
                  <a:pt x="478245" y="554309"/>
                </a:cubicBezTo>
                <a:lnTo>
                  <a:pt x="482240" y="550320"/>
                </a:lnTo>
                <a:lnTo>
                  <a:pt x="87198" y="550320"/>
                </a:lnTo>
                <a:cubicBezTo>
                  <a:pt x="70296" y="550320"/>
                  <a:pt x="56467" y="536514"/>
                  <a:pt x="56467" y="519638"/>
                </a:cubicBezTo>
                <a:lnTo>
                  <a:pt x="56467" y="104817"/>
                </a:lnTo>
                <a:lnTo>
                  <a:pt x="52472" y="108806"/>
                </a:lnTo>
                <a:cubicBezTo>
                  <a:pt x="40487" y="120772"/>
                  <a:pt x="20973" y="120772"/>
                  <a:pt x="8988" y="108806"/>
                </a:cubicBezTo>
                <a:cubicBezTo>
                  <a:pt x="-2997" y="96840"/>
                  <a:pt x="-2997" y="77357"/>
                  <a:pt x="8988" y="65391"/>
                </a:cubicBezTo>
                <a:lnTo>
                  <a:pt x="65532" y="9089"/>
                </a:lnTo>
                <a:cubicBezTo>
                  <a:pt x="71525" y="3030"/>
                  <a:pt x="79399" y="0"/>
                  <a:pt x="87274" y="0"/>
                </a:cubicBezTo>
                <a:close/>
              </a:path>
            </a:pathLst>
          </a:custGeom>
          <a:solidFill>
            <a:srgbClr val="B9B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7" name="椭圆 81">
            <a:extLst>
              <a:ext uri="{FF2B5EF4-FFF2-40B4-BE49-F238E27FC236}">
                <a16:creationId xmlns:a16="http://schemas.microsoft.com/office/drawing/2014/main" id="{01A66F2C-0D9D-A284-459B-91EF294FF56C}"/>
              </a:ext>
            </a:extLst>
          </p:cNvPr>
          <p:cNvSpPr/>
          <p:nvPr/>
        </p:nvSpPr>
        <p:spPr>
          <a:xfrm>
            <a:off x="1492047" y="3815467"/>
            <a:ext cx="685710" cy="684777"/>
          </a:xfrm>
          <a:custGeom>
            <a:avLst/>
            <a:gdLst>
              <a:gd name="connsiteX0" fmla="*/ 303744 w 607526"/>
              <a:gd name="connsiteY0" fmla="*/ 203935 h 606699"/>
              <a:gd name="connsiteX1" fmla="*/ 204241 w 607526"/>
              <a:gd name="connsiteY1" fmla="*/ 303294 h 606699"/>
              <a:gd name="connsiteX2" fmla="*/ 303744 w 607526"/>
              <a:gd name="connsiteY2" fmla="*/ 402652 h 606699"/>
              <a:gd name="connsiteX3" fmla="*/ 403247 w 607526"/>
              <a:gd name="connsiteY3" fmla="*/ 303294 h 606699"/>
              <a:gd name="connsiteX4" fmla="*/ 303744 w 607526"/>
              <a:gd name="connsiteY4" fmla="*/ 203935 h 606699"/>
              <a:gd name="connsiteX5" fmla="*/ 303744 w 607526"/>
              <a:gd name="connsiteY5" fmla="*/ 181895 h 606699"/>
              <a:gd name="connsiteX6" fmla="*/ 425408 w 607526"/>
              <a:gd name="connsiteY6" fmla="*/ 303294 h 606699"/>
              <a:gd name="connsiteX7" fmla="*/ 303744 w 607526"/>
              <a:gd name="connsiteY7" fmla="*/ 424781 h 606699"/>
              <a:gd name="connsiteX8" fmla="*/ 182169 w 607526"/>
              <a:gd name="connsiteY8" fmla="*/ 303294 h 606699"/>
              <a:gd name="connsiteX9" fmla="*/ 303744 w 607526"/>
              <a:gd name="connsiteY9" fmla="*/ 181895 h 606699"/>
              <a:gd name="connsiteX10" fmla="*/ 239934 w 607526"/>
              <a:gd name="connsiteY10" fmla="*/ 23198 h 606699"/>
              <a:gd name="connsiteX11" fmla="*/ 218753 w 607526"/>
              <a:gd name="connsiteY11" fmla="*/ 28886 h 606699"/>
              <a:gd name="connsiteX12" fmla="*/ 195169 w 607526"/>
              <a:gd name="connsiteY12" fmla="*/ 69409 h 606699"/>
              <a:gd name="connsiteX13" fmla="*/ 202645 w 607526"/>
              <a:gd name="connsiteY13" fmla="*/ 97225 h 606699"/>
              <a:gd name="connsiteX14" fmla="*/ 197305 w 607526"/>
              <a:gd name="connsiteY14" fmla="*/ 109755 h 606699"/>
              <a:gd name="connsiteX15" fmla="*/ 144086 w 607526"/>
              <a:gd name="connsiteY15" fmla="*/ 150545 h 606699"/>
              <a:gd name="connsiteX16" fmla="*/ 130559 w 607526"/>
              <a:gd name="connsiteY16" fmla="*/ 152500 h 606699"/>
              <a:gd name="connsiteX17" fmla="*/ 105640 w 607526"/>
              <a:gd name="connsiteY17" fmla="*/ 138103 h 606699"/>
              <a:gd name="connsiteX18" fmla="*/ 60342 w 607526"/>
              <a:gd name="connsiteY18" fmla="*/ 150367 h 606699"/>
              <a:gd name="connsiteX19" fmla="*/ 49395 w 607526"/>
              <a:gd name="connsiteY19" fmla="*/ 169296 h 606699"/>
              <a:gd name="connsiteX20" fmla="*/ 45924 w 607526"/>
              <a:gd name="connsiteY20" fmla="*/ 194534 h 606699"/>
              <a:gd name="connsiteX21" fmla="*/ 61410 w 607526"/>
              <a:gd name="connsiteY21" fmla="*/ 214529 h 606699"/>
              <a:gd name="connsiteX22" fmla="*/ 86328 w 607526"/>
              <a:gd name="connsiteY22" fmla="*/ 228925 h 606699"/>
              <a:gd name="connsiteX23" fmla="*/ 91401 w 607526"/>
              <a:gd name="connsiteY23" fmla="*/ 241633 h 606699"/>
              <a:gd name="connsiteX24" fmla="*/ 82679 w 607526"/>
              <a:gd name="connsiteY24" fmla="*/ 308017 h 606699"/>
              <a:gd name="connsiteX25" fmla="*/ 74492 w 607526"/>
              <a:gd name="connsiteY25" fmla="*/ 318948 h 606699"/>
              <a:gd name="connsiteX26" fmla="*/ 46636 w 607526"/>
              <a:gd name="connsiteY26" fmla="*/ 326413 h 606699"/>
              <a:gd name="connsiteX27" fmla="*/ 26612 w 607526"/>
              <a:gd name="connsiteY27" fmla="*/ 341875 h 606699"/>
              <a:gd name="connsiteX28" fmla="*/ 23231 w 607526"/>
              <a:gd name="connsiteY28" fmla="*/ 367025 h 606699"/>
              <a:gd name="connsiteX29" fmla="*/ 28926 w 607526"/>
              <a:gd name="connsiteY29" fmla="*/ 388175 h 606699"/>
              <a:gd name="connsiteX30" fmla="*/ 44411 w 607526"/>
              <a:gd name="connsiteY30" fmla="*/ 408437 h 606699"/>
              <a:gd name="connsiteX31" fmla="*/ 69508 w 607526"/>
              <a:gd name="connsiteY31" fmla="*/ 411725 h 606699"/>
              <a:gd name="connsiteX32" fmla="*/ 97364 w 607526"/>
              <a:gd name="connsiteY32" fmla="*/ 404260 h 606699"/>
              <a:gd name="connsiteX33" fmla="*/ 109912 w 607526"/>
              <a:gd name="connsiteY33" fmla="*/ 409592 h 606699"/>
              <a:gd name="connsiteX34" fmla="*/ 150761 w 607526"/>
              <a:gd name="connsiteY34" fmla="*/ 462823 h 606699"/>
              <a:gd name="connsiteX35" fmla="*/ 152719 w 607526"/>
              <a:gd name="connsiteY35" fmla="*/ 476331 h 606699"/>
              <a:gd name="connsiteX36" fmla="*/ 138301 w 607526"/>
              <a:gd name="connsiteY36" fmla="*/ 501214 h 606699"/>
              <a:gd name="connsiteX37" fmla="*/ 150583 w 607526"/>
              <a:gd name="connsiteY37" fmla="*/ 546447 h 606699"/>
              <a:gd name="connsiteX38" fmla="*/ 169539 w 607526"/>
              <a:gd name="connsiteY38" fmla="*/ 557378 h 606699"/>
              <a:gd name="connsiteX39" fmla="*/ 194813 w 607526"/>
              <a:gd name="connsiteY39" fmla="*/ 560755 h 606699"/>
              <a:gd name="connsiteX40" fmla="*/ 214926 w 607526"/>
              <a:gd name="connsiteY40" fmla="*/ 545381 h 606699"/>
              <a:gd name="connsiteX41" fmla="*/ 229255 w 607526"/>
              <a:gd name="connsiteY41" fmla="*/ 520498 h 606699"/>
              <a:gd name="connsiteX42" fmla="*/ 241981 w 607526"/>
              <a:gd name="connsiteY42" fmla="*/ 515344 h 606699"/>
              <a:gd name="connsiteX43" fmla="*/ 308549 w 607526"/>
              <a:gd name="connsiteY43" fmla="*/ 524142 h 606699"/>
              <a:gd name="connsiteX44" fmla="*/ 308727 w 607526"/>
              <a:gd name="connsiteY44" fmla="*/ 524142 h 606699"/>
              <a:gd name="connsiteX45" fmla="*/ 319407 w 607526"/>
              <a:gd name="connsiteY45" fmla="*/ 532317 h 606699"/>
              <a:gd name="connsiteX46" fmla="*/ 326882 w 607526"/>
              <a:gd name="connsiteY46" fmla="*/ 560133 h 606699"/>
              <a:gd name="connsiteX47" fmla="*/ 342367 w 607526"/>
              <a:gd name="connsiteY47" fmla="*/ 580128 h 606699"/>
              <a:gd name="connsiteX48" fmla="*/ 367642 w 607526"/>
              <a:gd name="connsiteY48" fmla="*/ 583416 h 606699"/>
              <a:gd name="connsiteX49" fmla="*/ 388734 w 607526"/>
              <a:gd name="connsiteY49" fmla="*/ 577728 h 606699"/>
              <a:gd name="connsiteX50" fmla="*/ 409025 w 607526"/>
              <a:gd name="connsiteY50" fmla="*/ 562354 h 606699"/>
              <a:gd name="connsiteX51" fmla="*/ 412318 w 607526"/>
              <a:gd name="connsiteY51" fmla="*/ 537294 h 606699"/>
              <a:gd name="connsiteX52" fmla="*/ 404842 w 607526"/>
              <a:gd name="connsiteY52" fmla="*/ 509479 h 606699"/>
              <a:gd name="connsiteX53" fmla="*/ 410271 w 607526"/>
              <a:gd name="connsiteY53" fmla="*/ 496859 h 606699"/>
              <a:gd name="connsiteX54" fmla="*/ 463490 w 607526"/>
              <a:gd name="connsiteY54" fmla="*/ 456158 h 606699"/>
              <a:gd name="connsiteX55" fmla="*/ 477017 w 607526"/>
              <a:gd name="connsiteY55" fmla="*/ 454203 h 606699"/>
              <a:gd name="connsiteX56" fmla="*/ 501936 w 607526"/>
              <a:gd name="connsiteY56" fmla="*/ 468600 h 606699"/>
              <a:gd name="connsiteX57" fmla="*/ 547234 w 607526"/>
              <a:gd name="connsiteY57" fmla="*/ 456336 h 606699"/>
              <a:gd name="connsiteX58" fmla="*/ 558181 w 607526"/>
              <a:gd name="connsiteY58" fmla="*/ 437407 h 606699"/>
              <a:gd name="connsiteX59" fmla="*/ 546166 w 607526"/>
              <a:gd name="connsiteY59" fmla="*/ 392085 h 606699"/>
              <a:gd name="connsiteX60" fmla="*/ 521248 w 607526"/>
              <a:gd name="connsiteY60" fmla="*/ 377689 h 606699"/>
              <a:gd name="connsiteX61" fmla="*/ 516175 w 607526"/>
              <a:gd name="connsiteY61" fmla="*/ 365070 h 606699"/>
              <a:gd name="connsiteX62" fmla="*/ 524897 w 607526"/>
              <a:gd name="connsiteY62" fmla="*/ 298597 h 606699"/>
              <a:gd name="connsiteX63" fmla="*/ 533084 w 607526"/>
              <a:gd name="connsiteY63" fmla="*/ 287667 h 606699"/>
              <a:gd name="connsiteX64" fmla="*/ 560940 w 607526"/>
              <a:gd name="connsiteY64" fmla="*/ 280202 h 606699"/>
              <a:gd name="connsiteX65" fmla="*/ 580964 w 607526"/>
              <a:gd name="connsiteY65" fmla="*/ 264828 h 606699"/>
              <a:gd name="connsiteX66" fmla="*/ 584256 w 607526"/>
              <a:gd name="connsiteY66" fmla="*/ 239589 h 606699"/>
              <a:gd name="connsiteX67" fmla="*/ 578650 w 607526"/>
              <a:gd name="connsiteY67" fmla="*/ 218439 h 606699"/>
              <a:gd name="connsiteX68" fmla="*/ 563165 w 607526"/>
              <a:gd name="connsiteY68" fmla="*/ 198266 h 606699"/>
              <a:gd name="connsiteX69" fmla="*/ 538068 w 607526"/>
              <a:gd name="connsiteY69" fmla="*/ 194889 h 606699"/>
              <a:gd name="connsiteX70" fmla="*/ 510212 w 607526"/>
              <a:gd name="connsiteY70" fmla="*/ 202354 h 606699"/>
              <a:gd name="connsiteX71" fmla="*/ 497575 w 607526"/>
              <a:gd name="connsiteY71" fmla="*/ 197022 h 606699"/>
              <a:gd name="connsiteX72" fmla="*/ 456815 w 607526"/>
              <a:gd name="connsiteY72" fmla="*/ 143880 h 606699"/>
              <a:gd name="connsiteX73" fmla="*/ 454857 w 607526"/>
              <a:gd name="connsiteY73" fmla="*/ 130372 h 606699"/>
              <a:gd name="connsiteX74" fmla="*/ 469275 w 607526"/>
              <a:gd name="connsiteY74" fmla="*/ 105400 h 606699"/>
              <a:gd name="connsiteX75" fmla="*/ 472478 w 607526"/>
              <a:gd name="connsiteY75" fmla="*/ 80340 h 606699"/>
              <a:gd name="connsiteX76" fmla="*/ 456993 w 607526"/>
              <a:gd name="connsiteY76" fmla="*/ 60167 h 606699"/>
              <a:gd name="connsiteX77" fmla="*/ 438037 w 607526"/>
              <a:gd name="connsiteY77" fmla="*/ 49236 h 606699"/>
              <a:gd name="connsiteX78" fmla="*/ 412763 w 607526"/>
              <a:gd name="connsiteY78" fmla="*/ 45859 h 606699"/>
              <a:gd name="connsiteX79" fmla="*/ 392650 w 607526"/>
              <a:gd name="connsiteY79" fmla="*/ 61233 h 606699"/>
              <a:gd name="connsiteX80" fmla="*/ 378232 w 607526"/>
              <a:gd name="connsiteY80" fmla="*/ 86205 h 606699"/>
              <a:gd name="connsiteX81" fmla="*/ 365595 w 607526"/>
              <a:gd name="connsiteY81" fmla="*/ 91270 h 606699"/>
              <a:gd name="connsiteX82" fmla="*/ 299027 w 607526"/>
              <a:gd name="connsiteY82" fmla="*/ 82562 h 606699"/>
              <a:gd name="connsiteX83" fmla="*/ 298760 w 607526"/>
              <a:gd name="connsiteY83" fmla="*/ 82562 h 606699"/>
              <a:gd name="connsiteX84" fmla="*/ 288080 w 607526"/>
              <a:gd name="connsiteY84" fmla="*/ 74386 h 606699"/>
              <a:gd name="connsiteX85" fmla="*/ 280694 w 607526"/>
              <a:gd name="connsiteY85" fmla="*/ 46570 h 606699"/>
              <a:gd name="connsiteX86" fmla="*/ 239934 w 607526"/>
              <a:gd name="connsiteY86" fmla="*/ 23198 h 606699"/>
              <a:gd name="connsiteX87" fmla="*/ 256148 w 607526"/>
              <a:gd name="connsiteY87" fmla="*/ 529 h 606699"/>
              <a:gd name="connsiteX88" fmla="*/ 302053 w 607526"/>
              <a:gd name="connsiteY88" fmla="*/ 40794 h 606699"/>
              <a:gd name="connsiteX89" fmla="*/ 307303 w 607526"/>
              <a:gd name="connsiteY89" fmla="*/ 60434 h 606699"/>
              <a:gd name="connsiteX90" fmla="*/ 363370 w 607526"/>
              <a:gd name="connsiteY90" fmla="*/ 67810 h 606699"/>
              <a:gd name="connsiteX91" fmla="*/ 373516 w 607526"/>
              <a:gd name="connsiteY91" fmla="*/ 50214 h 606699"/>
              <a:gd name="connsiteX92" fmla="*/ 407067 w 607526"/>
              <a:gd name="connsiteY92" fmla="*/ 24531 h 606699"/>
              <a:gd name="connsiteX93" fmla="*/ 449073 w 607526"/>
              <a:gd name="connsiteY93" fmla="*/ 30130 h 606699"/>
              <a:gd name="connsiteX94" fmla="*/ 468029 w 607526"/>
              <a:gd name="connsiteY94" fmla="*/ 41061 h 606699"/>
              <a:gd name="connsiteX95" fmla="*/ 493837 w 607526"/>
              <a:gd name="connsiteY95" fmla="*/ 74652 h 606699"/>
              <a:gd name="connsiteX96" fmla="*/ 488409 w 607526"/>
              <a:gd name="connsiteY96" fmla="*/ 116509 h 606699"/>
              <a:gd name="connsiteX97" fmla="*/ 478263 w 607526"/>
              <a:gd name="connsiteY97" fmla="*/ 134016 h 606699"/>
              <a:gd name="connsiteX98" fmla="*/ 512704 w 607526"/>
              <a:gd name="connsiteY98" fmla="*/ 178804 h 606699"/>
              <a:gd name="connsiteX99" fmla="*/ 532283 w 607526"/>
              <a:gd name="connsiteY99" fmla="*/ 173561 h 606699"/>
              <a:gd name="connsiteX100" fmla="*/ 574200 w 607526"/>
              <a:gd name="connsiteY100" fmla="*/ 179160 h 606699"/>
              <a:gd name="connsiteX101" fmla="*/ 600009 w 607526"/>
              <a:gd name="connsiteY101" fmla="*/ 212752 h 606699"/>
              <a:gd name="connsiteX102" fmla="*/ 605615 w 607526"/>
              <a:gd name="connsiteY102" fmla="*/ 233902 h 606699"/>
              <a:gd name="connsiteX103" fmla="*/ 600097 w 607526"/>
              <a:gd name="connsiteY103" fmla="*/ 275847 h 606699"/>
              <a:gd name="connsiteX104" fmla="*/ 566635 w 607526"/>
              <a:gd name="connsiteY104" fmla="*/ 301530 h 606699"/>
              <a:gd name="connsiteX105" fmla="*/ 547056 w 607526"/>
              <a:gd name="connsiteY105" fmla="*/ 306862 h 606699"/>
              <a:gd name="connsiteX106" fmla="*/ 539670 w 607526"/>
              <a:gd name="connsiteY106" fmla="*/ 362848 h 606699"/>
              <a:gd name="connsiteX107" fmla="*/ 557202 w 607526"/>
              <a:gd name="connsiteY107" fmla="*/ 372979 h 606699"/>
              <a:gd name="connsiteX108" fmla="*/ 577315 w 607526"/>
              <a:gd name="connsiteY108" fmla="*/ 448427 h 606699"/>
              <a:gd name="connsiteX109" fmla="*/ 566368 w 607526"/>
              <a:gd name="connsiteY109" fmla="*/ 467356 h 606699"/>
              <a:gd name="connsiteX110" fmla="*/ 490900 w 607526"/>
              <a:gd name="connsiteY110" fmla="*/ 487706 h 606699"/>
              <a:gd name="connsiteX111" fmla="*/ 473368 w 607526"/>
              <a:gd name="connsiteY111" fmla="*/ 477575 h 606699"/>
              <a:gd name="connsiteX112" fmla="*/ 428426 w 607526"/>
              <a:gd name="connsiteY112" fmla="*/ 511967 h 606699"/>
              <a:gd name="connsiteX113" fmla="*/ 433677 w 607526"/>
              <a:gd name="connsiteY113" fmla="*/ 531518 h 606699"/>
              <a:gd name="connsiteX114" fmla="*/ 428159 w 607526"/>
              <a:gd name="connsiteY114" fmla="*/ 573374 h 606699"/>
              <a:gd name="connsiteX115" fmla="*/ 394430 w 607526"/>
              <a:gd name="connsiteY115" fmla="*/ 599056 h 606699"/>
              <a:gd name="connsiteX116" fmla="*/ 373338 w 607526"/>
              <a:gd name="connsiteY116" fmla="*/ 604744 h 606699"/>
              <a:gd name="connsiteX117" fmla="*/ 358921 w 607526"/>
              <a:gd name="connsiteY117" fmla="*/ 606699 h 606699"/>
              <a:gd name="connsiteX118" fmla="*/ 331332 w 607526"/>
              <a:gd name="connsiteY118" fmla="*/ 599234 h 606699"/>
              <a:gd name="connsiteX119" fmla="*/ 305523 w 607526"/>
              <a:gd name="connsiteY119" fmla="*/ 565820 h 606699"/>
              <a:gd name="connsiteX120" fmla="*/ 300273 w 607526"/>
              <a:gd name="connsiteY120" fmla="*/ 546269 h 606699"/>
              <a:gd name="connsiteX121" fmla="*/ 244206 w 607526"/>
              <a:gd name="connsiteY121" fmla="*/ 538894 h 606699"/>
              <a:gd name="connsiteX122" fmla="*/ 234060 w 607526"/>
              <a:gd name="connsiteY122" fmla="*/ 556400 h 606699"/>
              <a:gd name="connsiteX123" fmla="*/ 200509 w 607526"/>
              <a:gd name="connsiteY123" fmla="*/ 582083 h 606699"/>
              <a:gd name="connsiteX124" fmla="*/ 158503 w 607526"/>
              <a:gd name="connsiteY124" fmla="*/ 576484 h 606699"/>
              <a:gd name="connsiteX125" fmla="*/ 139458 w 607526"/>
              <a:gd name="connsiteY125" fmla="*/ 565554 h 606699"/>
              <a:gd name="connsiteX126" fmla="*/ 119167 w 607526"/>
              <a:gd name="connsiteY126" fmla="*/ 490194 h 606699"/>
              <a:gd name="connsiteX127" fmla="*/ 129313 w 607526"/>
              <a:gd name="connsiteY127" fmla="*/ 472599 h 606699"/>
              <a:gd name="connsiteX128" fmla="*/ 94872 w 607526"/>
              <a:gd name="connsiteY128" fmla="*/ 427810 h 606699"/>
              <a:gd name="connsiteX129" fmla="*/ 75204 w 607526"/>
              <a:gd name="connsiteY129" fmla="*/ 433053 h 606699"/>
              <a:gd name="connsiteX130" fmla="*/ 33376 w 607526"/>
              <a:gd name="connsiteY130" fmla="*/ 427543 h 606699"/>
              <a:gd name="connsiteX131" fmla="*/ 7567 w 607526"/>
              <a:gd name="connsiteY131" fmla="*/ 393863 h 606699"/>
              <a:gd name="connsiteX132" fmla="*/ 1872 w 607526"/>
              <a:gd name="connsiteY132" fmla="*/ 372801 h 606699"/>
              <a:gd name="connsiteX133" fmla="*/ 7389 w 607526"/>
              <a:gd name="connsiteY133" fmla="*/ 330856 h 606699"/>
              <a:gd name="connsiteX134" fmla="*/ 40941 w 607526"/>
              <a:gd name="connsiteY134" fmla="*/ 305084 h 606699"/>
              <a:gd name="connsiteX135" fmla="*/ 60520 w 607526"/>
              <a:gd name="connsiteY135" fmla="*/ 299841 h 606699"/>
              <a:gd name="connsiteX136" fmla="*/ 67906 w 607526"/>
              <a:gd name="connsiteY136" fmla="*/ 243855 h 606699"/>
              <a:gd name="connsiteX137" fmla="*/ 50285 w 607526"/>
              <a:gd name="connsiteY137" fmla="*/ 233724 h 606699"/>
              <a:gd name="connsiteX138" fmla="*/ 24566 w 607526"/>
              <a:gd name="connsiteY138" fmla="*/ 200221 h 606699"/>
              <a:gd name="connsiteX139" fmla="*/ 30172 w 607526"/>
              <a:gd name="connsiteY139" fmla="*/ 158187 h 606699"/>
              <a:gd name="connsiteX140" fmla="*/ 41119 w 607526"/>
              <a:gd name="connsiteY140" fmla="*/ 139259 h 606699"/>
              <a:gd name="connsiteX141" fmla="*/ 116676 w 607526"/>
              <a:gd name="connsiteY141" fmla="*/ 118997 h 606699"/>
              <a:gd name="connsiteX142" fmla="*/ 134208 w 607526"/>
              <a:gd name="connsiteY142" fmla="*/ 129128 h 606699"/>
              <a:gd name="connsiteX143" fmla="*/ 179150 w 607526"/>
              <a:gd name="connsiteY143" fmla="*/ 94736 h 606699"/>
              <a:gd name="connsiteX144" fmla="*/ 173900 w 607526"/>
              <a:gd name="connsiteY144" fmla="*/ 75097 h 606699"/>
              <a:gd name="connsiteX145" fmla="*/ 213057 w 607526"/>
              <a:gd name="connsiteY145" fmla="*/ 7558 h 606699"/>
              <a:gd name="connsiteX146" fmla="*/ 234238 w 607526"/>
              <a:gd name="connsiteY146" fmla="*/ 1870 h 606699"/>
              <a:gd name="connsiteX147" fmla="*/ 256148 w 607526"/>
              <a:gd name="connsiteY147" fmla="*/ 529 h 606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26" h="606699">
                <a:moveTo>
                  <a:pt x="303744" y="203935"/>
                </a:moveTo>
                <a:cubicBezTo>
                  <a:pt x="248920" y="203935"/>
                  <a:pt x="204241" y="248549"/>
                  <a:pt x="204241" y="303294"/>
                </a:cubicBezTo>
                <a:cubicBezTo>
                  <a:pt x="204241" y="358127"/>
                  <a:pt x="248920" y="402652"/>
                  <a:pt x="303744" y="402652"/>
                </a:cubicBezTo>
                <a:cubicBezTo>
                  <a:pt x="358657" y="402652"/>
                  <a:pt x="403247" y="358127"/>
                  <a:pt x="403247" y="303294"/>
                </a:cubicBezTo>
                <a:cubicBezTo>
                  <a:pt x="403247" y="248549"/>
                  <a:pt x="358657" y="203935"/>
                  <a:pt x="303744" y="203935"/>
                </a:cubicBezTo>
                <a:close/>
                <a:moveTo>
                  <a:pt x="303744" y="181895"/>
                </a:moveTo>
                <a:cubicBezTo>
                  <a:pt x="370851" y="181895"/>
                  <a:pt x="425408" y="236373"/>
                  <a:pt x="425408" y="303294"/>
                </a:cubicBezTo>
                <a:cubicBezTo>
                  <a:pt x="425408" y="370303"/>
                  <a:pt x="370851" y="424781"/>
                  <a:pt x="303744" y="424781"/>
                </a:cubicBezTo>
                <a:cubicBezTo>
                  <a:pt x="236726" y="424781"/>
                  <a:pt x="182169" y="370303"/>
                  <a:pt x="182169" y="303294"/>
                </a:cubicBezTo>
                <a:cubicBezTo>
                  <a:pt x="182169" y="236373"/>
                  <a:pt x="236726" y="181895"/>
                  <a:pt x="303744" y="181895"/>
                </a:cubicBezTo>
                <a:close/>
                <a:moveTo>
                  <a:pt x="239934" y="23198"/>
                </a:moveTo>
                <a:lnTo>
                  <a:pt x="218753" y="28886"/>
                </a:lnTo>
                <a:cubicBezTo>
                  <a:pt x="201043" y="33596"/>
                  <a:pt x="190453" y="51814"/>
                  <a:pt x="195169" y="69409"/>
                </a:cubicBezTo>
                <a:lnTo>
                  <a:pt x="202645" y="97225"/>
                </a:lnTo>
                <a:cubicBezTo>
                  <a:pt x="203980" y="102112"/>
                  <a:pt x="201755" y="107355"/>
                  <a:pt x="197305" y="109755"/>
                </a:cubicBezTo>
                <a:cubicBezTo>
                  <a:pt x="177548" y="120597"/>
                  <a:pt x="159660" y="134282"/>
                  <a:pt x="144086" y="150545"/>
                </a:cubicBezTo>
                <a:cubicBezTo>
                  <a:pt x="140526" y="154188"/>
                  <a:pt x="134920" y="154988"/>
                  <a:pt x="130559" y="152500"/>
                </a:cubicBezTo>
                <a:lnTo>
                  <a:pt x="105640" y="138103"/>
                </a:lnTo>
                <a:cubicBezTo>
                  <a:pt x="89799" y="128950"/>
                  <a:pt x="69508" y="134460"/>
                  <a:pt x="60342" y="150367"/>
                </a:cubicBezTo>
                <a:lnTo>
                  <a:pt x="49395" y="169296"/>
                </a:lnTo>
                <a:cubicBezTo>
                  <a:pt x="44856" y="177027"/>
                  <a:pt x="43700" y="185914"/>
                  <a:pt x="45924" y="194534"/>
                </a:cubicBezTo>
                <a:cubicBezTo>
                  <a:pt x="48238" y="203065"/>
                  <a:pt x="53756" y="210175"/>
                  <a:pt x="61410" y="214529"/>
                </a:cubicBezTo>
                <a:lnTo>
                  <a:pt x="86328" y="228925"/>
                </a:lnTo>
                <a:cubicBezTo>
                  <a:pt x="90778" y="231503"/>
                  <a:pt x="92825" y="236746"/>
                  <a:pt x="91401" y="241633"/>
                </a:cubicBezTo>
                <a:cubicBezTo>
                  <a:pt x="85082" y="263139"/>
                  <a:pt x="82145" y="285534"/>
                  <a:pt x="82679" y="308017"/>
                </a:cubicBezTo>
                <a:cubicBezTo>
                  <a:pt x="82768" y="313171"/>
                  <a:pt x="79387" y="317615"/>
                  <a:pt x="74492" y="318948"/>
                </a:cubicBezTo>
                <a:lnTo>
                  <a:pt x="46636" y="326413"/>
                </a:lnTo>
                <a:cubicBezTo>
                  <a:pt x="38093" y="328723"/>
                  <a:pt x="30973" y="334144"/>
                  <a:pt x="26612" y="341875"/>
                </a:cubicBezTo>
                <a:cubicBezTo>
                  <a:pt x="22163" y="349518"/>
                  <a:pt x="21006" y="358494"/>
                  <a:pt x="23231" y="367025"/>
                </a:cubicBezTo>
                <a:lnTo>
                  <a:pt x="28926" y="388175"/>
                </a:lnTo>
                <a:cubicBezTo>
                  <a:pt x="31240" y="396795"/>
                  <a:pt x="36758" y="403993"/>
                  <a:pt x="44411" y="408437"/>
                </a:cubicBezTo>
                <a:cubicBezTo>
                  <a:pt x="52065" y="412791"/>
                  <a:pt x="60965" y="414035"/>
                  <a:pt x="69508" y="411725"/>
                </a:cubicBezTo>
                <a:lnTo>
                  <a:pt x="97364" y="404260"/>
                </a:lnTo>
                <a:cubicBezTo>
                  <a:pt x="102258" y="402927"/>
                  <a:pt x="107509" y="405149"/>
                  <a:pt x="109912" y="409592"/>
                </a:cubicBezTo>
                <a:cubicBezTo>
                  <a:pt x="120769" y="429409"/>
                  <a:pt x="134475" y="447272"/>
                  <a:pt x="150761" y="462823"/>
                </a:cubicBezTo>
                <a:cubicBezTo>
                  <a:pt x="154410" y="466289"/>
                  <a:pt x="155211" y="471888"/>
                  <a:pt x="152719" y="476331"/>
                </a:cubicBezTo>
                <a:lnTo>
                  <a:pt x="138301" y="501214"/>
                </a:lnTo>
                <a:cubicBezTo>
                  <a:pt x="129135" y="517032"/>
                  <a:pt x="134653" y="537294"/>
                  <a:pt x="150583" y="546447"/>
                </a:cubicBezTo>
                <a:lnTo>
                  <a:pt x="169539" y="557378"/>
                </a:lnTo>
                <a:cubicBezTo>
                  <a:pt x="177281" y="561821"/>
                  <a:pt x="186181" y="563065"/>
                  <a:pt x="194813" y="560755"/>
                </a:cubicBezTo>
                <a:cubicBezTo>
                  <a:pt x="203357" y="558533"/>
                  <a:pt x="210477" y="553023"/>
                  <a:pt x="214926" y="545381"/>
                </a:cubicBezTo>
                <a:lnTo>
                  <a:pt x="229255" y="520498"/>
                </a:lnTo>
                <a:cubicBezTo>
                  <a:pt x="231835" y="516055"/>
                  <a:pt x="237086" y="513922"/>
                  <a:pt x="241981" y="515344"/>
                </a:cubicBezTo>
                <a:cubicBezTo>
                  <a:pt x="263518" y="521653"/>
                  <a:pt x="285944" y="524586"/>
                  <a:pt x="308549" y="524142"/>
                </a:cubicBezTo>
                <a:cubicBezTo>
                  <a:pt x="308638" y="524142"/>
                  <a:pt x="308638" y="524142"/>
                  <a:pt x="308727" y="524142"/>
                </a:cubicBezTo>
                <a:cubicBezTo>
                  <a:pt x="313711" y="524142"/>
                  <a:pt x="318161" y="527430"/>
                  <a:pt x="319407" y="532317"/>
                </a:cubicBezTo>
                <a:lnTo>
                  <a:pt x="326882" y="560133"/>
                </a:lnTo>
                <a:cubicBezTo>
                  <a:pt x="329196" y="568575"/>
                  <a:pt x="334625" y="575684"/>
                  <a:pt x="342367" y="580128"/>
                </a:cubicBezTo>
                <a:cubicBezTo>
                  <a:pt x="350021" y="584571"/>
                  <a:pt x="359010" y="585726"/>
                  <a:pt x="367642" y="583416"/>
                </a:cubicBezTo>
                <a:lnTo>
                  <a:pt x="388734" y="577728"/>
                </a:lnTo>
                <a:cubicBezTo>
                  <a:pt x="397366" y="575418"/>
                  <a:pt x="404575" y="569997"/>
                  <a:pt x="409025" y="562354"/>
                </a:cubicBezTo>
                <a:cubicBezTo>
                  <a:pt x="413475" y="554712"/>
                  <a:pt x="414632" y="545825"/>
                  <a:pt x="412318" y="537294"/>
                </a:cubicBezTo>
                <a:lnTo>
                  <a:pt x="404842" y="509479"/>
                </a:lnTo>
                <a:cubicBezTo>
                  <a:pt x="403596" y="504502"/>
                  <a:pt x="405732" y="499348"/>
                  <a:pt x="410271" y="496859"/>
                </a:cubicBezTo>
                <a:cubicBezTo>
                  <a:pt x="430028" y="486106"/>
                  <a:pt x="447916" y="472332"/>
                  <a:pt x="463490" y="456158"/>
                </a:cubicBezTo>
                <a:cubicBezTo>
                  <a:pt x="466961" y="452426"/>
                  <a:pt x="472567" y="451626"/>
                  <a:pt x="477017" y="454203"/>
                </a:cubicBezTo>
                <a:lnTo>
                  <a:pt x="501936" y="468600"/>
                </a:lnTo>
                <a:cubicBezTo>
                  <a:pt x="517777" y="477664"/>
                  <a:pt x="538068" y="472154"/>
                  <a:pt x="547234" y="456336"/>
                </a:cubicBezTo>
                <a:lnTo>
                  <a:pt x="558181" y="437407"/>
                </a:lnTo>
                <a:cubicBezTo>
                  <a:pt x="567347" y="421500"/>
                  <a:pt x="562008" y="401239"/>
                  <a:pt x="546166" y="392085"/>
                </a:cubicBezTo>
                <a:lnTo>
                  <a:pt x="521248" y="377689"/>
                </a:lnTo>
                <a:cubicBezTo>
                  <a:pt x="516798" y="375200"/>
                  <a:pt x="514751" y="369957"/>
                  <a:pt x="516175" y="365070"/>
                </a:cubicBezTo>
                <a:cubicBezTo>
                  <a:pt x="522405" y="343475"/>
                  <a:pt x="525431" y="321080"/>
                  <a:pt x="524897" y="298597"/>
                </a:cubicBezTo>
                <a:cubicBezTo>
                  <a:pt x="524808" y="293532"/>
                  <a:pt x="528189" y="289000"/>
                  <a:pt x="533084" y="287667"/>
                </a:cubicBezTo>
                <a:lnTo>
                  <a:pt x="560940" y="280202"/>
                </a:lnTo>
                <a:cubicBezTo>
                  <a:pt x="569394" y="277980"/>
                  <a:pt x="576514" y="272470"/>
                  <a:pt x="580964" y="264828"/>
                </a:cubicBezTo>
                <a:cubicBezTo>
                  <a:pt x="585413" y="257096"/>
                  <a:pt x="586570" y="248121"/>
                  <a:pt x="584256" y="239589"/>
                </a:cubicBezTo>
                <a:lnTo>
                  <a:pt x="578650" y="218439"/>
                </a:lnTo>
                <a:cubicBezTo>
                  <a:pt x="576336" y="209908"/>
                  <a:pt x="570818" y="202710"/>
                  <a:pt x="563165" y="198266"/>
                </a:cubicBezTo>
                <a:cubicBezTo>
                  <a:pt x="555511" y="193823"/>
                  <a:pt x="546611" y="192668"/>
                  <a:pt x="538068" y="194889"/>
                </a:cubicBezTo>
                <a:lnTo>
                  <a:pt x="510212" y="202354"/>
                </a:lnTo>
                <a:cubicBezTo>
                  <a:pt x="505229" y="203687"/>
                  <a:pt x="500067" y="201466"/>
                  <a:pt x="497575" y="197022"/>
                </a:cubicBezTo>
                <a:cubicBezTo>
                  <a:pt x="486807" y="177294"/>
                  <a:pt x="473012" y="159343"/>
                  <a:pt x="456815" y="143880"/>
                </a:cubicBezTo>
                <a:cubicBezTo>
                  <a:pt x="453077" y="140325"/>
                  <a:pt x="452276" y="134726"/>
                  <a:pt x="454857" y="130372"/>
                </a:cubicBezTo>
                <a:lnTo>
                  <a:pt x="469275" y="105400"/>
                </a:lnTo>
                <a:cubicBezTo>
                  <a:pt x="473635" y="97847"/>
                  <a:pt x="474792" y="88960"/>
                  <a:pt x="472478" y="80340"/>
                </a:cubicBezTo>
                <a:cubicBezTo>
                  <a:pt x="470165" y="71809"/>
                  <a:pt x="464647" y="64610"/>
                  <a:pt x="456993" y="60167"/>
                </a:cubicBezTo>
                <a:lnTo>
                  <a:pt x="438037" y="49236"/>
                </a:lnTo>
                <a:cubicBezTo>
                  <a:pt x="430295" y="44793"/>
                  <a:pt x="421306" y="43638"/>
                  <a:pt x="412763" y="45859"/>
                </a:cubicBezTo>
                <a:cubicBezTo>
                  <a:pt x="404219" y="48170"/>
                  <a:pt x="397099" y="53591"/>
                  <a:pt x="392650" y="61233"/>
                </a:cubicBezTo>
                <a:lnTo>
                  <a:pt x="378232" y="86205"/>
                </a:lnTo>
                <a:cubicBezTo>
                  <a:pt x="375741" y="90560"/>
                  <a:pt x="370490" y="92692"/>
                  <a:pt x="365595" y="91270"/>
                </a:cubicBezTo>
                <a:cubicBezTo>
                  <a:pt x="343969" y="84961"/>
                  <a:pt x="321632" y="82117"/>
                  <a:pt x="299027" y="82562"/>
                </a:cubicBezTo>
                <a:cubicBezTo>
                  <a:pt x="298938" y="82562"/>
                  <a:pt x="298849" y="82562"/>
                  <a:pt x="298760" y="82562"/>
                </a:cubicBezTo>
                <a:cubicBezTo>
                  <a:pt x="293776" y="82562"/>
                  <a:pt x="289415" y="79185"/>
                  <a:pt x="288080" y="74386"/>
                </a:cubicBezTo>
                <a:lnTo>
                  <a:pt x="280694" y="46570"/>
                </a:lnTo>
                <a:cubicBezTo>
                  <a:pt x="275977" y="28975"/>
                  <a:pt x="257733" y="18577"/>
                  <a:pt x="239934" y="23198"/>
                </a:cubicBezTo>
                <a:close/>
                <a:moveTo>
                  <a:pt x="256148" y="529"/>
                </a:moveTo>
                <a:cubicBezTo>
                  <a:pt x="277507" y="3503"/>
                  <a:pt x="296112" y="18800"/>
                  <a:pt x="302053" y="40794"/>
                </a:cubicBezTo>
                <a:lnTo>
                  <a:pt x="307303" y="60434"/>
                </a:lnTo>
                <a:cubicBezTo>
                  <a:pt x="326259" y="60700"/>
                  <a:pt x="345037" y="63100"/>
                  <a:pt x="363370" y="67810"/>
                </a:cubicBezTo>
                <a:lnTo>
                  <a:pt x="373516" y="50214"/>
                </a:lnTo>
                <a:cubicBezTo>
                  <a:pt x="380902" y="37506"/>
                  <a:pt x="392828" y="28353"/>
                  <a:pt x="407067" y="24531"/>
                </a:cubicBezTo>
                <a:cubicBezTo>
                  <a:pt x="421306" y="20799"/>
                  <a:pt x="436257" y="22754"/>
                  <a:pt x="449073" y="30130"/>
                </a:cubicBezTo>
                <a:lnTo>
                  <a:pt x="468029" y="41061"/>
                </a:lnTo>
                <a:cubicBezTo>
                  <a:pt x="480844" y="48437"/>
                  <a:pt x="490010" y="60345"/>
                  <a:pt x="493837" y="74652"/>
                </a:cubicBezTo>
                <a:cubicBezTo>
                  <a:pt x="497664" y="88871"/>
                  <a:pt x="495795" y="103712"/>
                  <a:pt x="488409" y="116509"/>
                </a:cubicBezTo>
                <a:lnTo>
                  <a:pt x="478263" y="134016"/>
                </a:lnTo>
                <a:cubicBezTo>
                  <a:pt x="491434" y="147523"/>
                  <a:pt x="503004" y="162631"/>
                  <a:pt x="512704" y="178804"/>
                </a:cubicBezTo>
                <a:lnTo>
                  <a:pt x="532283" y="173561"/>
                </a:lnTo>
                <a:cubicBezTo>
                  <a:pt x="546522" y="169829"/>
                  <a:pt x="561474" y="171784"/>
                  <a:pt x="574200" y="179160"/>
                </a:cubicBezTo>
                <a:cubicBezTo>
                  <a:pt x="587015" y="186536"/>
                  <a:pt x="596093" y="198444"/>
                  <a:pt x="600009" y="212752"/>
                </a:cubicBezTo>
                <a:lnTo>
                  <a:pt x="605615" y="233902"/>
                </a:lnTo>
                <a:cubicBezTo>
                  <a:pt x="609442" y="248121"/>
                  <a:pt x="607484" y="263050"/>
                  <a:pt x="600097" y="275847"/>
                </a:cubicBezTo>
                <a:cubicBezTo>
                  <a:pt x="592711" y="288644"/>
                  <a:pt x="580875" y="297797"/>
                  <a:pt x="566635" y="301530"/>
                </a:cubicBezTo>
                <a:lnTo>
                  <a:pt x="547056" y="306862"/>
                </a:lnTo>
                <a:cubicBezTo>
                  <a:pt x="546789" y="325702"/>
                  <a:pt x="544297" y="344541"/>
                  <a:pt x="539670" y="362848"/>
                </a:cubicBezTo>
                <a:lnTo>
                  <a:pt x="557202" y="372979"/>
                </a:lnTo>
                <a:cubicBezTo>
                  <a:pt x="583633" y="388175"/>
                  <a:pt x="592622" y="422033"/>
                  <a:pt x="577315" y="448427"/>
                </a:cubicBezTo>
                <a:lnTo>
                  <a:pt x="566368" y="467356"/>
                </a:lnTo>
                <a:cubicBezTo>
                  <a:pt x="551150" y="493749"/>
                  <a:pt x="517243" y="502902"/>
                  <a:pt x="490900" y="487706"/>
                </a:cubicBezTo>
                <a:lnTo>
                  <a:pt x="473368" y="477575"/>
                </a:lnTo>
                <a:cubicBezTo>
                  <a:pt x="459752" y="490728"/>
                  <a:pt x="444712" y="502280"/>
                  <a:pt x="428426" y="511967"/>
                </a:cubicBezTo>
                <a:lnTo>
                  <a:pt x="433677" y="531518"/>
                </a:lnTo>
                <a:cubicBezTo>
                  <a:pt x="437503" y="545736"/>
                  <a:pt x="435545" y="560666"/>
                  <a:pt x="428159" y="573374"/>
                </a:cubicBezTo>
                <a:cubicBezTo>
                  <a:pt x="420772" y="586171"/>
                  <a:pt x="408758" y="595235"/>
                  <a:pt x="394430" y="599056"/>
                </a:cubicBezTo>
                <a:lnTo>
                  <a:pt x="373338" y="604744"/>
                </a:lnTo>
                <a:cubicBezTo>
                  <a:pt x="368532" y="605988"/>
                  <a:pt x="363726" y="606699"/>
                  <a:pt x="358921" y="606699"/>
                </a:cubicBezTo>
                <a:cubicBezTo>
                  <a:pt x="349309" y="606699"/>
                  <a:pt x="339876" y="604122"/>
                  <a:pt x="331332" y="599234"/>
                </a:cubicBezTo>
                <a:cubicBezTo>
                  <a:pt x="318517" y="591858"/>
                  <a:pt x="309350" y="580039"/>
                  <a:pt x="305523" y="565820"/>
                </a:cubicBezTo>
                <a:lnTo>
                  <a:pt x="300273" y="546269"/>
                </a:lnTo>
                <a:cubicBezTo>
                  <a:pt x="281317" y="546003"/>
                  <a:pt x="262539" y="543515"/>
                  <a:pt x="244206" y="538894"/>
                </a:cubicBezTo>
                <a:lnTo>
                  <a:pt x="234060" y="556400"/>
                </a:lnTo>
                <a:cubicBezTo>
                  <a:pt x="226674" y="569197"/>
                  <a:pt x="214748" y="578350"/>
                  <a:pt x="200509" y="582083"/>
                </a:cubicBezTo>
                <a:cubicBezTo>
                  <a:pt x="186181" y="585904"/>
                  <a:pt x="171319" y="583949"/>
                  <a:pt x="158503" y="576484"/>
                </a:cubicBezTo>
                <a:lnTo>
                  <a:pt x="139458" y="565554"/>
                </a:lnTo>
                <a:cubicBezTo>
                  <a:pt x="113027" y="550357"/>
                  <a:pt x="103949" y="516499"/>
                  <a:pt x="119167" y="490194"/>
                </a:cubicBezTo>
                <a:lnTo>
                  <a:pt x="129313" y="472599"/>
                </a:lnTo>
                <a:cubicBezTo>
                  <a:pt x="116053" y="459091"/>
                  <a:pt x="104572" y="444072"/>
                  <a:pt x="94872" y="427810"/>
                </a:cubicBezTo>
                <a:lnTo>
                  <a:pt x="75204" y="433053"/>
                </a:lnTo>
                <a:cubicBezTo>
                  <a:pt x="60965" y="436874"/>
                  <a:pt x="46102" y="434919"/>
                  <a:pt x="33376" y="427543"/>
                </a:cubicBezTo>
                <a:cubicBezTo>
                  <a:pt x="20561" y="420167"/>
                  <a:pt x="11394" y="408170"/>
                  <a:pt x="7567" y="393863"/>
                </a:cubicBezTo>
                <a:lnTo>
                  <a:pt x="1872" y="372801"/>
                </a:lnTo>
                <a:cubicBezTo>
                  <a:pt x="-1866" y="358494"/>
                  <a:pt x="3" y="343653"/>
                  <a:pt x="7389" y="330856"/>
                </a:cubicBezTo>
                <a:cubicBezTo>
                  <a:pt x="14776" y="318059"/>
                  <a:pt x="26701" y="308906"/>
                  <a:pt x="40941" y="305084"/>
                </a:cubicBezTo>
                <a:lnTo>
                  <a:pt x="60520" y="299841"/>
                </a:lnTo>
                <a:cubicBezTo>
                  <a:pt x="60787" y="280913"/>
                  <a:pt x="63278" y="262162"/>
                  <a:pt x="67906" y="243855"/>
                </a:cubicBezTo>
                <a:lnTo>
                  <a:pt x="50285" y="233724"/>
                </a:lnTo>
                <a:cubicBezTo>
                  <a:pt x="37559" y="226348"/>
                  <a:pt x="28392" y="214440"/>
                  <a:pt x="24566" y="200221"/>
                </a:cubicBezTo>
                <a:cubicBezTo>
                  <a:pt x="20828" y="185914"/>
                  <a:pt x="22786" y="171073"/>
                  <a:pt x="30172" y="158187"/>
                </a:cubicBezTo>
                <a:lnTo>
                  <a:pt x="41119" y="139259"/>
                </a:lnTo>
                <a:cubicBezTo>
                  <a:pt x="56426" y="112865"/>
                  <a:pt x="90244" y="103801"/>
                  <a:pt x="116676" y="118997"/>
                </a:cubicBezTo>
                <a:lnTo>
                  <a:pt x="134208" y="129128"/>
                </a:lnTo>
                <a:cubicBezTo>
                  <a:pt x="147824" y="115887"/>
                  <a:pt x="162864" y="104423"/>
                  <a:pt x="179150" y="94736"/>
                </a:cubicBezTo>
                <a:lnTo>
                  <a:pt x="173900" y="75097"/>
                </a:lnTo>
                <a:cubicBezTo>
                  <a:pt x="165979" y="45771"/>
                  <a:pt x="183600" y="15467"/>
                  <a:pt x="213057" y="7558"/>
                </a:cubicBezTo>
                <a:lnTo>
                  <a:pt x="234238" y="1870"/>
                </a:lnTo>
                <a:cubicBezTo>
                  <a:pt x="241603" y="-85"/>
                  <a:pt x="249028" y="-463"/>
                  <a:pt x="256148" y="529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8" name="椭圆 12">
            <a:extLst>
              <a:ext uri="{FF2B5EF4-FFF2-40B4-BE49-F238E27FC236}">
                <a16:creationId xmlns:a16="http://schemas.microsoft.com/office/drawing/2014/main" id="{BB439927-DA96-0856-B362-D50F517AD749}"/>
              </a:ext>
            </a:extLst>
          </p:cNvPr>
          <p:cNvSpPr/>
          <p:nvPr/>
        </p:nvSpPr>
        <p:spPr>
          <a:xfrm>
            <a:off x="8078125" y="1763518"/>
            <a:ext cx="577080" cy="685710"/>
          </a:xfrm>
          <a:custGeom>
            <a:avLst/>
            <a:gdLst>
              <a:gd name="connsiteX0" fmla="*/ 286916 w 511317"/>
              <a:gd name="connsiteY0" fmla="*/ 435774 h 607568"/>
              <a:gd name="connsiteX1" fmla="*/ 273787 w 511317"/>
              <a:gd name="connsiteY1" fmla="*/ 481438 h 607568"/>
              <a:gd name="connsiteX2" fmla="*/ 285558 w 511317"/>
              <a:gd name="connsiteY2" fmla="*/ 492289 h 607568"/>
              <a:gd name="connsiteX3" fmla="*/ 329701 w 511317"/>
              <a:gd name="connsiteY3" fmla="*/ 475560 h 607568"/>
              <a:gd name="connsiteX4" fmla="*/ 328570 w 511317"/>
              <a:gd name="connsiteY4" fmla="*/ 471491 h 607568"/>
              <a:gd name="connsiteX5" fmla="*/ 290538 w 511317"/>
              <a:gd name="connsiteY5" fmla="*/ 436452 h 607568"/>
              <a:gd name="connsiteX6" fmla="*/ 108472 w 511317"/>
              <a:gd name="connsiteY6" fmla="*/ 368422 h 607568"/>
              <a:gd name="connsiteX7" fmla="*/ 198345 w 511317"/>
              <a:gd name="connsiteY7" fmla="*/ 368422 h 607568"/>
              <a:gd name="connsiteX8" fmla="*/ 209438 w 511317"/>
              <a:gd name="connsiteY8" fmla="*/ 379494 h 607568"/>
              <a:gd name="connsiteX9" fmla="*/ 198345 w 511317"/>
              <a:gd name="connsiteY9" fmla="*/ 390791 h 607568"/>
              <a:gd name="connsiteX10" fmla="*/ 108472 w 511317"/>
              <a:gd name="connsiteY10" fmla="*/ 390791 h 607568"/>
              <a:gd name="connsiteX11" fmla="*/ 97380 w 511317"/>
              <a:gd name="connsiteY11" fmla="*/ 379494 h 607568"/>
              <a:gd name="connsiteX12" fmla="*/ 108472 w 511317"/>
              <a:gd name="connsiteY12" fmla="*/ 368422 h 607568"/>
              <a:gd name="connsiteX13" fmla="*/ 406216 w 511317"/>
              <a:gd name="connsiteY13" fmla="*/ 304207 h 607568"/>
              <a:gd name="connsiteX14" fmla="*/ 395577 w 511317"/>
              <a:gd name="connsiteY14" fmla="*/ 315736 h 607568"/>
              <a:gd name="connsiteX15" fmla="*/ 441078 w 511317"/>
              <a:gd name="connsiteY15" fmla="*/ 357783 h 607568"/>
              <a:gd name="connsiteX16" fmla="*/ 451718 w 511317"/>
              <a:gd name="connsiteY16" fmla="*/ 346028 h 607568"/>
              <a:gd name="connsiteX17" fmla="*/ 431627 w 511317"/>
              <a:gd name="connsiteY17" fmla="*/ 283833 h 607568"/>
              <a:gd name="connsiteX18" fmla="*/ 458283 w 511317"/>
              <a:gd name="connsiteY18" fmla="*/ 293582 h 607568"/>
              <a:gd name="connsiteX19" fmla="*/ 460320 w 511317"/>
              <a:gd name="connsiteY19" fmla="*/ 345802 h 607568"/>
              <a:gd name="connsiteX20" fmla="*/ 445606 w 511317"/>
              <a:gd name="connsiteY20" fmla="*/ 361852 h 607568"/>
              <a:gd name="connsiteX21" fmla="*/ 436551 w 511317"/>
              <a:gd name="connsiteY21" fmla="*/ 371573 h 607568"/>
              <a:gd name="connsiteX22" fmla="*/ 336945 w 511317"/>
              <a:gd name="connsiteY22" fmla="*/ 479177 h 607568"/>
              <a:gd name="connsiteX23" fmla="*/ 290538 w 511317"/>
              <a:gd name="connsiteY23" fmla="*/ 496810 h 607568"/>
              <a:gd name="connsiteX24" fmla="*/ 259751 w 511317"/>
              <a:gd name="connsiteY24" fmla="*/ 508565 h 607568"/>
              <a:gd name="connsiteX25" fmla="*/ 268806 w 511317"/>
              <a:gd name="connsiteY25" fmla="*/ 476917 h 607568"/>
              <a:gd name="connsiteX26" fmla="*/ 282615 w 511317"/>
              <a:gd name="connsiteY26" fmla="*/ 429218 h 607568"/>
              <a:gd name="connsiteX27" fmla="*/ 381994 w 511317"/>
              <a:gd name="connsiteY27" fmla="*/ 321387 h 607568"/>
              <a:gd name="connsiteX28" fmla="*/ 391049 w 511317"/>
              <a:gd name="connsiteY28" fmla="*/ 311667 h 607568"/>
              <a:gd name="connsiteX29" fmla="*/ 405990 w 511317"/>
              <a:gd name="connsiteY29" fmla="*/ 295616 h 607568"/>
              <a:gd name="connsiteX30" fmla="*/ 431627 w 511317"/>
              <a:gd name="connsiteY30" fmla="*/ 283833 h 607568"/>
              <a:gd name="connsiteX31" fmla="*/ 108476 w 511317"/>
              <a:gd name="connsiteY31" fmla="*/ 267866 h 607568"/>
              <a:gd name="connsiteX32" fmla="*/ 236871 w 511317"/>
              <a:gd name="connsiteY32" fmla="*/ 267866 h 607568"/>
              <a:gd name="connsiteX33" fmla="*/ 247967 w 511317"/>
              <a:gd name="connsiteY33" fmla="*/ 279163 h 607568"/>
              <a:gd name="connsiteX34" fmla="*/ 236871 w 511317"/>
              <a:gd name="connsiteY34" fmla="*/ 290235 h 607568"/>
              <a:gd name="connsiteX35" fmla="*/ 108476 w 511317"/>
              <a:gd name="connsiteY35" fmla="*/ 290235 h 607568"/>
              <a:gd name="connsiteX36" fmla="*/ 97380 w 511317"/>
              <a:gd name="connsiteY36" fmla="*/ 279163 h 607568"/>
              <a:gd name="connsiteX37" fmla="*/ 108476 w 511317"/>
              <a:gd name="connsiteY37" fmla="*/ 267866 h 607568"/>
              <a:gd name="connsiteX38" fmla="*/ 108474 w 511317"/>
              <a:gd name="connsiteY38" fmla="*/ 216989 h 607568"/>
              <a:gd name="connsiteX39" fmla="*/ 365231 w 511317"/>
              <a:gd name="connsiteY39" fmla="*/ 216989 h 607568"/>
              <a:gd name="connsiteX40" fmla="*/ 376325 w 511317"/>
              <a:gd name="connsiteY40" fmla="*/ 228286 h 607568"/>
              <a:gd name="connsiteX41" fmla="*/ 365231 w 511317"/>
              <a:gd name="connsiteY41" fmla="*/ 239358 h 607568"/>
              <a:gd name="connsiteX42" fmla="*/ 108474 w 511317"/>
              <a:gd name="connsiteY42" fmla="*/ 239358 h 607568"/>
              <a:gd name="connsiteX43" fmla="*/ 97380 w 511317"/>
              <a:gd name="connsiteY43" fmla="*/ 228286 h 607568"/>
              <a:gd name="connsiteX44" fmla="*/ 108474 w 511317"/>
              <a:gd name="connsiteY44" fmla="*/ 216989 h 607568"/>
              <a:gd name="connsiteX45" fmla="*/ 108474 w 511317"/>
              <a:gd name="connsiteY45" fmla="*/ 166111 h 607568"/>
              <a:gd name="connsiteX46" fmla="*/ 365231 w 511317"/>
              <a:gd name="connsiteY46" fmla="*/ 166111 h 607568"/>
              <a:gd name="connsiteX47" fmla="*/ 376325 w 511317"/>
              <a:gd name="connsiteY47" fmla="*/ 177408 h 607568"/>
              <a:gd name="connsiteX48" fmla="*/ 365231 w 511317"/>
              <a:gd name="connsiteY48" fmla="*/ 188480 h 607568"/>
              <a:gd name="connsiteX49" fmla="*/ 108474 w 511317"/>
              <a:gd name="connsiteY49" fmla="*/ 188480 h 607568"/>
              <a:gd name="connsiteX50" fmla="*/ 97380 w 511317"/>
              <a:gd name="connsiteY50" fmla="*/ 177408 h 607568"/>
              <a:gd name="connsiteX51" fmla="*/ 108474 w 511317"/>
              <a:gd name="connsiteY51" fmla="*/ 166111 h 607568"/>
              <a:gd name="connsiteX52" fmla="*/ 108474 w 511317"/>
              <a:gd name="connsiteY52" fmla="*/ 115304 h 607568"/>
              <a:gd name="connsiteX53" fmla="*/ 365231 w 511317"/>
              <a:gd name="connsiteY53" fmla="*/ 115304 h 607568"/>
              <a:gd name="connsiteX54" fmla="*/ 376325 w 511317"/>
              <a:gd name="connsiteY54" fmla="*/ 126375 h 607568"/>
              <a:gd name="connsiteX55" fmla="*/ 365231 w 511317"/>
              <a:gd name="connsiteY55" fmla="*/ 137673 h 607568"/>
              <a:gd name="connsiteX56" fmla="*/ 108474 w 511317"/>
              <a:gd name="connsiteY56" fmla="*/ 137673 h 607568"/>
              <a:gd name="connsiteX57" fmla="*/ 97380 w 511317"/>
              <a:gd name="connsiteY57" fmla="*/ 126375 h 607568"/>
              <a:gd name="connsiteX58" fmla="*/ 108474 w 511317"/>
              <a:gd name="connsiteY58" fmla="*/ 115304 h 607568"/>
              <a:gd name="connsiteX59" fmla="*/ 60914 w 511317"/>
              <a:gd name="connsiteY59" fmla="*/ 24185 h 607568"/>
              <a:gd name="connsiteX60" fmla="*/ 24456 w 511317"/>
              <a:gd name="connsiteY60" fmla="*/ 60802 h 607568"/>
              <a:gd name="connsiteX61" fmla="*/ 24456 w 511317"/>
              <a:gd name="connsiteY61" fmla="*/ 546766 h 607568"/>
              <a:gd name="connsiteX62" fmla="*/ 60914 w 511317"/>
              <a:gd name="connsiteY62" fmla="*/ 583383 h 607568"/>
              <a:gd name="connsiteX63" fmla="*/ 450403 w 511317"/>
              <a:gd name="connsiteY63" fmla="*/ 583383 h 607568"/>
              <a:gd name="connsiteX64" fmla="*/ 486861 w 511317"/>
              <a:gd name="connsiteY64" fmla="*/ 546766 h 607568"/>
              <a:gd name="connsiteX65" fmla="*/ 486861 w 511317"/>
              <a:gd name="connsiteY65" fmla="*/ 60802 h 607568"/>
              <a:gd name="connsiteX66" fmla="*/ 450403 w 511317"/>
              <a:gd name="connsiteY66" fmla="*/ 24185 h 607568"/>
              <a:gd name="connsiteX67" fmla="*/ 60914 w 511317"/>
              <a:gd name="connsiteY67" fmla="*/ 0 h 607568"/>
              <a:gd name="connsiteX68" fmla="*/ 450403 w 511317"/>
              <a:gd name="connsiteY68" fmla="*/ 0 h 607568"/>
              <a:gd name="connsiteX69" fmla="*/ 511317 w 511317"/>
              <a:gd name="connsiteY69" fmla="*/ 60802 h 607568"/>
              <a:gd name="connsiteX70" fmla="*/ 511317 w 511317"/>
              <a:gd name="connsiteY70" fmla="*/ 546766 h 607568"/>
              <a:gd name="connsiteX71" fmla="*/ 450403 w 511317"/>
              <a:gd name="connsiteY71" fmla="*/ 607568 h 607568"/>
              <a:gd name="connsiteX72" fmla="*/ 60914 w 511317"/>
              <a:gd name="connsiteY72" fmla="*/ 607568 h 607568"/>
              <a:gd name="connsiteX73" fmla="*/ 0 w 511317"/>
              <a:gd name="connsiteY73" fmla="*/ 546766 h 607568"/>
              <a:gd name="connsiteX74" fmla="*/ 0 w 511317"/>
              <a:gd name="connsiteY74" fmla="*/ 60802 h 607568"/>
              <a:gd name="connsiteX75" fmla="*/ 60914 w 511317"/>
              <a:gd name="connsiteY75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11317" h="607568">
                <a:moveTo>
                  <a:pt x="286916" y="435774"/>
                </a:moveTo>
                <a:lnTo>
                  <a:pt x="273787" y="481438"/>
                </a:lnTo>
                <a:lnTo>
                  <a:pt x="285558" y="492289"/>
                </a:lnTo>
                <a:lnTo>
                  <a:pt x="329701" y="475560"/>
                </a:lnTo>
                <a:lnTo>
                  <a:pt x="328570" y="471491"/>
                </a:lnTo>
                <a:lnTo>
                  <a:pt x="290538" y="436452"/>
                </a:lnTo>
                <a:close/>
                <a:moveTo>
                  <a:pt x="108472" y="368422"/>
                </a:moveTo>
                <a:lnTo>
                  <a:pt x="198345" y="368422"/>
                </a:lnTo>
                <a:cubicBezTo>
                  <a:pt x="204457" y="368422"/>
                  <a:pt x="209438" y="373393"/>
                  <a:pt x="209438" y="379494"/>
                </a:cubicBezTo>
                <a:cubicBezTo>
                  <a:pt x="209438" y="385820"/>
                  <a:pt x="204457" y="390791"/>
                  <a:pt x="198345" y="390791"/>
                </a:cubicBezTo>
                <a:lnTo>
                  <a:pt x="108472" y="390791"/>
                </a:lnTo>
                <a:cubicBezTo>
                  <a:pt x="102360" y="390791"/>
                  <a:pt x="97380" y="385820"/>
                  <a:pt x="97380" y="379494"/>
                </a:cubicBezTo>
                <a:cubicBezTo>
                  <a:pt x="97380" y="373393"/>
                  <a:pt x="102360" y="368422"/>
                  <a:pt x="108472" y="368422"/>
                </a:cubicBezTo>
                <a:close/>
                <a:moveTo>
                  <a:pt x="406216" y="304207"/>
                </a:moveTo>
                <a:lnTo>
                  <a:pt x="395577" y="315736"/>
                </a:lnTo>
                <a:lnTo>
                  <a:pt x="441078" y="357783"/>
                </a:lnTo>
                <a:lnTo>
                  <a:pt x="451718" y="346028"/>
                </a:lnTo>
                <a:close/>
                <a:moveTo>
                  <a:pt x="431627" y="283833"/>
                </a:moveTo>
                <a:cubicBezTo>
                  <a:pt x="441078" y="283466"/>
                  <a:pt x="450699" y="286687"/>
                  <a:pt x="458283" y="293582"/>
                </a:cubicBezTo>
                <a:cubicBezTo>
                  <a:pt x="473224" y="307371"/>
                  <a:pt x="474129" y="330882"/>
                  <a:pt x="460320" y="345802"/>
                </a:cubicBezTo>
                <a:lnTo>
                  <a:pt x="445606" y="361852"/>
                </a:lnTo>
                <a:lnTo>
                  <a:pt x="436551" y="371573"/>
                </a:lnTo>
                <a:lnTo>
                  <a:pt x="336945" y="479177"/>
                </a:lnTo>
                <a:lnTo>
                  <a:pt x="290538" y="496810"/>
                </a:lnTo>
                <a:lnTo>
                  <a:pt x="259751" y="508565"/>
                </a:lnTo>
                <a:lnTo>
                  <a:pt x="268806" y="476917"/>
                </a:lnTo>
                <a:lnTo>
                  <a:pt x="282615" y="429218"/>
                </a:lnTo>
                <a:lnTo>
                  <a:pt x="381994" y="321387"/>
                </a:lnTo>
                <a:lnTo>
                  <a:pt x="391049" y="311667"/>
                </a:lnTo>
                <a:lnTo>
                  <a:pt x="405990" y="295616"/>
                </a:lnTo>
                <a:cubicBezTo>
                  <a:pt x="412895" y="288156"/>
                  <a:pt x="422176" y="284200"/>
                  <a:pt x="431627" y="283833"/>
                </a:cubicBezTo>
                <a:close/>
                <a:moveTo>
                  <a:pt x="108476" y="267866"/>
                </a:moveTo>
                <a:lnTo>
                  <a:pt x="236871" y="267866"/>
                </a:lnTo>
                <a:cubicBezTo>
                  <a:pt x="242985" y="267866"/>
                  <a:pt x="247967" y="272837"/>
                  <a:pt x="247967" y="279163"/>
                </a:cubicBezTo>
                <a:cubicBezTo>
                  <a:pt x="247967" y="285264"/>
                  <a:pt x="242985" y="290235"/>
                  <a:pt x="236871" y="290235"/>
                </a:cubicBezTo>
                <a:lnTo>
                  <a:pt x="108476" y="290235"/>
                </a:lnTo>
                <a:cubicBezTo>
                  <a:pt x="102362" y="290235"/>
                  <a:pt x="97380" y="285264"/>
                  <a:pt x="97380" y="279163"/>
                </a:cubicBezTo>
                <a:cubicBezTo>
                  <a:pt x="97380" y="273063"/>
                  <a:pt x="102362" y="267866"/>
                  <a:pt x="108476" y="267866"/>
                </a:cubicBezTo>
                <a:close/>
                <a:moveTo>
                  <a:pt x="108474" y="216989"/>
                </a:moveTo>
                <a:lnTo>
                  <a:pt x="365231" y="216989"/>
                </a:lnTo>
                <a:cubicBezTo>
                  <a:pt x="371344" y="216989"/>
                  <a:pt x="376325" y="221960"/>
                  <a:pt x="376325" y="228286"/>
                </a:cubicBezTo>
                <a:cubicBezTo>
                  <a:pt x="376325" y="234387"/>
                  <a:pt x="371344" y="239358"/>
                  <a:pt x="365231" y="239358"/>
                </a:cubicBezTo>
                <a:lnTo>
                  <a:pt x="108474" y="239358"/>
                </a:lnTo>
                <a:cubicBezTo>
                  <a:pt x="102361" y="239358"/>
                  <a:pt x="97380" y="234387"/>
                  <a:pt x="97380" y="228286"/>
                </a:cubicBezTo>
                <a:cubicBezTo>
                  <a:pt x="97380" y="221960"/>
                  <a:pt x="102361" y="216989"/>
                  <a:pt x="108474" y="216989"/>
                </a:cubicBezTo>
                <a:close/>
                <a:moveTo>
                  <a:pt x="108474" y="166111"/>
                </a:moveTo>
                <a:lnTo>
                  <a:pt x="365231" y="166111"/>
                </a:lnTo>
                <a:cubicBezTo>
                  <a:pt x="371344" y="166111"/>
                  <a:pt x="376325" y="171082"/>
                  <a:pt x="376325" y="177408"/>
                </a:cubicBezTo>
                <a:cubicBezTo>
                  <a:pt x="376325" y="183509"/>
                  <a:pt x="371344" y="188480"/>
                  <a:pt x="365231" y="188480"/>
                </a:cubicBezTo>
                <a:lnTo>
                  <a:pt x="108474" y="188480"/>
                </a:lnTo>
                <a:cubicBezTo>
                  <a:pt x="102361" y="188480"/>
                  <a:pt x="97380" y="183509"/>
                  <a:pt x="97380" y="177408"/>
                </a:cubicBezTo>
                <a:cubicBezTo>
                  <a:pt x="97380" y="171082"/>
                  <a:pt x="102361" y="166111"/>
                  <a:pt x="108474" y="166111"/>
                </a:cubicBezTo>
                <a:close/>
                <a:moveTo>
                  <a:pt x="108474" y="115304"/>
                </a:moveTo>
                <a:lnTo>
                  <a:pt x="365231" y="115304"/>
                </a:lnTo>
                <a:cubicBezTo>
                  <a:pt x="371344" y="115304"/>
                  <a:pt x="376325" y="120275"/>
                  <a:pt x="376325" y="126375"/>
                </a:cubicBezTo>
                <a:cubicBezTo>
                  <a:pt x="376325" y="132702"/>
                  <a:pt x="371344" y="137673"/>
                  <a:pt x="365231" y="137673"/>
                </a:cubicBezTo>
                <a:lnTo>
                  <a:pt x="108474" y="137673"/>
                </a:lnTo>
                <a:cubicBezTo>
                  <a:pt x="102361" y="137673"/>
                  <a:pt x="97380" y="132702"/>
                  <a:pt x="97380" y="126375"/>
                </a:cubicBezTo>
                <a:cubicBezTo>
                  <a:pt x="97380" y="120275"/>
                  <a:pt x="102361" y="115304"/>
                  <a:pt x="108474" y="115304"/>
                </a:cubicBezTo>
                <a:close/>
                <a:moveTo>
                  <a:pt x="60914" y="24185"/>
                </a:moveTo>
                <a:cubicBezTo>
                  <a:pt x="40760" y="24185"/>
                  <a:pt x="24456" y="40685"/>
                  <a:pt x="24456" y="60802"/>
                </a:cubicBezTo>
                <a:lnTo>
                  <a:pt x="24456" y="546766"/>
                </a:lnTo>
                <a:cubicBezTo>
                  <a:pt x="24456" y="566883"/>
                  <a:pt x="40760" y="583383"/>
                  <a:pt x="60914" y="583383"/>
                </a:cubicBezTo>
                <a:lnTo>
                  <a:pt x="450403" y="583383"/>
                </a:lnTo>
                <a:cubicBezTo>
                  <a:pt x="470557" y="583383"/>
                  <a:pt x="486861" y="566883"/>
                  <a:pt x="486861" y="546766"/>
                </a:cubicBezTo>
                <a:lnTo>
                  <a:pt x="486861" y="60802"/>
                </a:lnTo>
                <a:cubicBezTo>
                  <a:pt x="486861" y="40685"/>
                  <a:pt x="470557" y="24185"/>
                  <a:pt x="450403" y="24185"/>
                </a:cubicBezTo>
                <a:close/>
                <a:moveTo>
                  <a:pt x="60914" y="0"/>
                </a:moveTo>
                <a:lnTo>
                  <a:pt x="450403" y="0"/>
                </a:lnTo>
                <a:cubicBezTo>
                  <a:pt x="483917" y="0"/>
                  <a:pt x="511317" y="27124"/>
                  <a:pt x="511317" y="60802"/>
                </a:cubicBezTo>
                <a:lnTo>
                  <a:pt x="511317" y="546766"/>
                </a:lnTo>
                <a:cubicBezTo>
                  <a:pt x="511317" y="580218"/>
                  <a:pt x="483917" y="607568"/>
                  <a:pt x="450403" y="607568"/>
                </a:cubicBezTo>
                <a:lnTo>
                  <a:pt x="60914" y="607568"/>
                </a:lnTo>
                <a:cubicBezTo>
                  <a:pt x="27400" y="607568"/>
                  <a:pt x="0" y="580218"/>
                  <a:pt x="0" y="546766"/>
                </a:cubicBezTo>
                <a:lnTo>
                  <a:pt x="0" y="60802"/>
                </a:lnTo>
                <a:cubicBezTo>
                  <a:pt x="0" y="27124"/>
                  <a:pt x="27400" y="0"/>
                  <a:pt x="60914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1393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id="{4570E975-0820-1E22-873D-3AD607FA7787}"/>
              </a:ext>
            </a:extLst>
          </p:cNvPr>
          <p:cNvSpPr/>
          <p:nvPr/>
        </p:nvSpPr>
        <p:spPr>
          <a:xfrm>
            <a:off x="1179530" y="5601985"/>
            <a:ext cx="738880" cy="734960"/>
          </a:xfrm>
          <a:custGeom>
            <a:avLst/>
            <a:gdLst>
              <a:gd name="connsiteX0" fmla="*/ 0 w 1123099"/>
              <a:gd name="connsiteY0" fmla="*/ 561550 h 1123099"/>
              <a:gd name="connsiteX1" fmla="*/ 561550 w 1123099"/>
              <a:gd name="connsiteY1" fmla="*/ 0 h 1123099"/>
              <a:gd name="connsiteX2" fmla="*/ 1123100 w 1123099"/>
              <a:gd name="connsiteY2" fmla="*/ 561550 h 1123099"/>
              <a:gd name="connsiteX3" fmla="*/ 561550 w 1123099"/>
              <a:gd name="connsiteY3" fmla="*/ 1123100 h 1123099"/>
              <a:gd name="connsiteX4" fmla="*/ 0 w 1123099"/>
              <a:gd name="connsiteY4" fmla="*/ 561550 h 1123099"/>
              <a:gd name="connsiteX0" fmla="*/ 1621 w 1124721"/>
              <a:gd name="connsiteY0" fmla="*/ 574250 h 1135800"/>
              <a:gd name="connsiteX1" fmla="*/ 715571 w 1124721"/>
              <a:gd name="connsiteY1" fmla="*/ 0 h 1135800"/>
              <a:gd name="connsiteX2" fmla="*/ 1124721 w 1124721"/>
              <a:gd name="connsiteY2" fmla="*/ 574250 h 1135800"/>
              <a:gd name="connsiteX3" fmla="*/ 563171 w 1124721"/>
              <a:gd name="connsiteY3" fmla="*/ 1135800 h 1135800"/>
              <a:gd name="connsiteX4" fmla="*/ 1621 w 1124721"/>
              <a:gd name="connsiteY4" fmla="*/ 574250 h 1135800"/>
              <a:gd name="connsiteX0" fmla="*/ 12373 w 1135473"/>
              <a:gd name="connsiteY0" fmla="*/ 574250 h 1129450"/>
              <a:gd name="connsiteX1" fmla="*/ 726323 w 1135473"/>
              <a:gd name="connsiteY1" fmla="*/ 0 h 1129450"/>
              <a:gd name="connsiteX2" fmla="*/ 1135473 w 1135473"/>
              <a:gd name="connsiteY2" fmla="*/ 574250 h 1129450"/>
              <a:gd name="connsiteX3" fmla="*/ 396123 w 1135473"/>
              <a:gd name="connsiteY3" fmla="*/ 1129450 h 1129450"/>
              <a:gd name="connsiteX4" fmla="*/ 12373 w 1135473"/>
              <a:gd name="connsiteY4" fmla="*/ 574250 h 112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73" h="1129450">
                <a:moveTo>
                  <a:pt x="12373" y="574250"/>
                </a:moveTo>
                <a:cubicBezTo>
                  <a:pt x="67406" y="386008"/>
                  <a:pt x="416187" y="0"/>
                  <a:pt x="726323" y="0"/>
                </a:cubicBezTo>
                <a:cubicBezTo>
                  <a:pt x="1036459" y="0"/>
                  <a:pt x="1135473" y="264114"/>
                  <a:pt x="1135473" y="574250"/>
                </a:cubicBezTo>
                <a:cubicBezTo>
                  <a:pt x="1135473" y="884386"/>
                  <a:pt x="706259" y="1129450"/>
                  <a:pt x="396123" y="1129450"/>
                </a:cubicBezTo>
                <a:cubicBezTo>
                  <a:pt x="85987" y="1129450"/>
                  <a:pt x="-42660" y="762492"/>
                  <a:pt x="12373" y="5742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94278B3-3119-9762-CF37-F96F88B9CD0E}"/>
              </a:ext>
            </a:extLst>
          </p:cNvPr>
          <p:cNvSpPr/>
          <p:nvPr/>
        </p:nvSpPr>
        <p:spPr>
          <a:xfrm>
            <a:off x="0" y="0"/>
            <a:ext cx="2430899" cy="5646431"/>
          </a:xfrm>
          <a:custGeom>
            <a:avLst/>
            <a:gdLst>
              <a:gd name="connsiteX0" fmla="*/ 0 w 2430899"/>
              <a:gd name="connsiteY0" fmla="*/ 0 h 5646431"/>
              <a:gd name="connsiteX1" fmla="*/ 1733471 w 2430899"/>
              <a:gd name="connsiteY1" fmla="*/ 0 h 5646431"/>
              <a:gd name="connsiteX2" fmla="*/ 1816965 w 2430899"/>
              <a:gd name="connsiteY2" fmla="*/ 68539 h 5646431"/>
              <a:gd name="connsiteX3" fmla="*/ 2409371 w 2430899"/>
              <a:gd name="connsiteY3" fmla="*/ 827314 h 5646431"/>
              <a:gd name="connsiteX4" fmla="*/ 1915886 w 2430899"/>
              <a:gd name="connsiteY4" fmla="*/ 2104571 h 5646431"/>
              <a:gd name="connsiteX5" fmla="*/ 841829 w 2430899"/>
              <a:gd name="connsiteY5" fmla="*/ 3352800 h 5646431"/>
              <a:gd name="connsiteX6" fmla="*/ 1349829 w 2430899"/>
              <a:gd name="connsiteY6" fmla="*/ 4673600 h 5646431"/>
              <a:gd name="connsiteX7" fmla="*/ 35593 w 2430899"/>
              <a:gd name="connsiteY7" fmla="*/ 5626057 h 5646431"/>
              <a:gd name="connsiteX8" fmla="*/ 0 w 2430899"/>
              <a:gd name="connsiteY8" fmla="*/ 5646431 h 56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0899" h="5646431">
                <a:moveTo>
                  <a:pt x="0" y="0"/>
                </a:moveTo>
                <a:lnTo>
                  <a:pt x="1733471" y="0"/>
                </a:lnTo>
                <a:lnTo>
                  <a:pt x="1816965" y="68539"/>
                </a:lnTo>
                <a:cubicBezTo>
                  <a:pt x="2108692" y="317330"/>
                  <a:pt x="2339824" y="568779"/>
                  <a:pt x="2409371" y="827314"/>
                </a:cubicBezTo>
                <a:cubicBezTo>
                  <a:pt x="2520647" y="1240971"/>
                  <a:pt x="2177143" y="1683657"/>
                  <a:pt x="1915886" y="2104571"/>
                </a:cubicBezTo>
                <a:cubicBezTo>
                  <a:pt x="1654629" y="2525485"/>
                  <a:pt x="936172" y="2924628"/>
                  <a:pt x="841829" y="3352800"/>
                </a:cubicBezTo>
                <a:cubicBezTo>
                  <a:pt x="747486" y="3780971"/>
                  <a:pt x="1521581" y="4272038"/>
                  <a:pt x="1349829" y="4673600"/>
                </a:cubicBezTo>
                <a:cubicBezTo>
                  <a:pt x="1210281" y="4999869"/>
                  <a:pt x="454309" y="5390016"/>
                  <a:pt x="35593" y="5626057"/>
                </a:cubicBezTo>
                <a:lnTo>
                  <a:pt x="0" y="5646431"/>
                </a:ln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D905396-941B-F8CA-6A7C-F3F6D054125D}"/>
              </a:ext>
            </a:extLst>
          </p:cNvPr>
          <p:cNvSpPr/>
          <p:nvPr/>
        </p:nvSpPr>
        <p:spPr>
          <a:xfrm>
            <a:off x="10564974" y="2233116"/>
            <a:ext cx="1627027" cy="4624884"/>
          </a:xfrm>
          <a:custGeom>
            <a:avLst/>
            <a:gdLst>
              <a:gd name="connsiteX0" fmla="*/ 1627027 w 1627027"/>
              <a:gd name="connsiteY0" fmla="*/ 0 h 4624884"/>
              <a:gd name="connsiteX1" fmla="*/ 1627027 w 1627027"/>
              <a:gd name="connsiteY1" fmla="*/ 4624884 h 4624884"/>
              <a:gd name="connsiteX2" fmla="*/ 106290 w 1627027"/>
              <a:gd name="connsiteY2" fmla="*/ 4624884 h 4624884"/>
              <a:gd name="connsiteX3" fmla="*/ 65224 w 1627027"/>
              <a:gd name="connsiteY3" fmla="*/ 4476127 h 4624884"/>
              <a:gd name="connsiteX4" fmla="*/ 15941 w 1627027"/>
              <a:gd name="connsiteY4" fmla="*/ 3761284 h 4624884"/>
              <a:gd name="connsiteX5" fmla="*/ 1119027 w 1627027"/>
              <a:gd name="connsiteY5" fmla="*/ 2309855 h 4624884"/>
              <a:gd name="connsiteX6" fmla="*/ 872284 w 1627027"/>
              <a:gd name="connsiteY6" fmla="*/ 1018084 h 4624884"/>
              <a:gd name="connsiteX7" fmla="*/ 1419801 w 1627027"/>
              <a:gd name="connsiteY7" fmla="*/ 199785 h 462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7027" h="4624884">
                <a:moveTo>
                  <a:pt x="1627027" y="0"/>
                </a:moveTo>
                <a:lnTo>
                  <a:pt x="1627027" y="4624884"/>
                </a:lnTo>
                <a:lnTo>
                  <a:pt x="106290" y="4624884"/>
                </a:lnTo>
                <a:lnTo>
                  <a:pt x="65224" y="4476127"/>
                </a:lnTo>
                <a:cubicBezTo>
                  <a:pt x="5168" y="4221773"/>
                  <a:pt x="-18531" y="3980813"/>
                  <a:pt x="15941" y="3761284"/>
                </a:cubicBezTo>
                <a:cubicBezTo>
                  <a:pt x="107865" y="3175874"/>
                  <a:pt x="976303" y="2767055"/>
                  <a:pt x="1119027" y="2309855"/>
                </a:cubicBezTo>
                <a:cubicBezTo>
                  <a:pt x="1261751" y="1852655"/>
                  <a:pt x="777941" y="1412389"/>
                  <a:pt x="872284" y="1018084"/>
                </a:cubicBezTo>
                <a:cubicBezTo>
                  <a:pt x="943041" y="722356"/>
                  <a:pt x="1162796" y="457243"/>
                  <a:pt x="1419801" y="199785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3C237F-2134-F840-5FFA-AA3A63A2BB60}"/>
              </a:ext>
            </a:extLst>
          </p:cNvPr>
          <p:cNvSpPr/>
          <p:nvPr/>
        </p:nvSpPr>
        <p:spPr>
          <a:xfrm>
            <a:off x="9564914" y="1001486"/>
            <a:ext cx="2859315" cy="6023428"/>
          </a:xfrm>
          <a:custGeom>
            <a:avLst/>
            <a:gdLst>
              <a:gd name="connsiteX0" fmla="*/ 0 w 2859315"/>
              <a:gd name="connsiteY0" fmla="*/ 6023428 h 6023428"/>
              <a:gd name="connsiteX1" fmla="*/ 566057 w 2859315"/>
              <a:gd name="connsiteY1" fmla="*/ 4223657 h 6023428"/>
              <a:gd name="connsiteX2" fmla="*/ 2307772 w 2859315"/>
              <a:gd name="connsiteY2" fmla="*/ 3135085 h 6023428"/>
              <a:gd name="connsiteX3" fmla="*/ 2104572 w 2859315"/>
              <a:gd name="connsiteY3" fmla="*/ 595085 h 6023428"/>
              <a:gd name="connsiteX4" fmla="*/ 2859315 w 2859315"/>
              <a:gd name="connsiteY4" fmla="*/ 0 h 602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315" h="6023428">
                <a:moveTo>
                  <a:pt x="0" y="6023428"/>
                </a:moveTo>
                <a:cubicBezTo>
                  <a:pt x="90714" y="5364237"/>
                  <a:pt x="181428" y="4705047"/>
                  <a:pt x="566057" y="4223657"/>
                </a:cubicBezTo>
                <a:cubicBezTo>
                  <a:pt x="950686" y="3742266"/>
                  <a:pt x="2051353" y="3739847"/>
                  <a:pt x="2307772" y="3135085"/>
                </a:cubicBezTo>
                <a:cubicBezTo>
                  <a:pt x="2564191" y="2530323"/>
                  <a:pt x="2012648" y="1117599"/>
                  <a:pt x="2104572" y="595085"/>
                </a:cubicBezTo>
                <a:cubicBezTo>
                  <a:pt x="2196496" y="72571"/>
                  <a:pt x="2527905" y="36285"/>
                  <a:pt x="2859315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8E8B94-2AA1-B729-5380-C3783D48ECFA}"/>
              </a:ext>
            </a:extLst>
          </p:cNvPr>
          <p:cNvSpPr/>
          <p:nvPr/>
        </p:nvSpPr>
        <p:spPr>
          <a:xfrm>
            <a:off x="-783771" y="1011610"/>
            <a:ext cx="2744530" cy="6015849"/>
          </a:xfrm>
          <a:custGeom>
            <a:avLst/>
            <a:gdLst>
              <a:gd name="connsiteX0" fmla="*/ 1973942 w 2744530"/>
              <a:gd name="connsiteY0" fmla="*/ 5940733 h 6015849"/>
              <a:gd name="connsiteX1" fmla="*/ 1915885 w 2744530"/>
              <a:gd name="connsiteY1" fmla="*/ 5897190 h 6015849"/>
              <a:gd name="connsiteX2" fmla="*/ 1596571 w 2744530"/>
              <a:gd name="connsiteY2" fmla="*/ 4823133 h 6015849"/>
              <a:gd name="connsiteX3" fmla="*/ 2743200 w 2744530"/>
              <a:gd name="connsiteY3" fmla="*/ 3400733 h 6015849"/>
              <a:gd name="connsiteX4" fmla="*/ 1785257 w 2744530"/>
              <a:gd name="connsiteY4" fmla="*/ 483361 h 6015849"/>
              <a:gd name="connsiteX5" fmla="*/ 0 w 2744530"/>
              <a:gd name="connsiteY5" fmla="*/ 33419 h 60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530" h="6015849">
                <a:moveTo>
                  <a:pt x="1973942" y="5940733"/>
                </a:moveTo>
                <a:cubicBezTo>
                  <a:pt x="1976361" y="6012095"/>
                  <a:pt x="1978780" y="6083457"/>
                  <a:pt x="1915885" y="5897190"/>
                </a:cubicBezTo>
                <a:cubicBezTo>
                  <a:pt x="1852990" y="5710923"/>
                  <a:pt x="1458685" y="5239209"/>
                  <a:pt x="1596571" y="4823133"/>
                </a:cubicBezTo>
                <a:cubicBezTo>
                  <a:pt x="1734457" y="4407057"/>
                  <a:pt x="2711752" y="4124028"/>
                  <a:pt x="2743200" y="3400733"/>
                </a:cubicBezTo>
                <a:cubicBezTo>
                  <a:pt x="2774648" y="2677438"/>
                  <a:pt x="2242457" y="1044580"/>
                  <a:pt x="1785257" y="483361"/>
                </a:cubicBezTo>
                <a:cubicBezTo>
                  <a:pt x="1328057" y="-77858"/>
                  <a:pt x="664028" y="-22220"/>
                  <a:pt x="0" y="33419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877F923-46E1-669E-D005-552310B0144A}"/>
              </a:ext>
            </a:extLst>
          </p:cNvPr>
          <p:cNvSpPr/>
          <p:nvPr/>
        </p:nvSpPr>
        <p:spPr>
          <a:xfrm>
            <a:off x="8175954" y="1"/>
            <a:ext cx="2145713" cy="534459"/>
          </a:xfrm>
          <a:custGeom>
            <a:avLst/>
            <a:gdLst>
              <a:gd name="connsiteX0" fmla="*/ 0 w 2145713"/>
              <a:gd name="connsiteY0" fmla="*/ 0 h 534459"/>
              <a:gd name="connsiteX1" fmla="*/ 2145713 w 2145713"/>
              <a:gd name="connsiteY1" fmla="*/ 0 h 534459"/>
              <a:gd name="connsiteX2" fmla="*/ 2119331 w 2145713"/>
              <a:gd name="connsiteY2" fmla="*/ 22261 h 534459"/>
              <a:gd name="connsiteX3" fmla="*/ 610644 w 2145713"/>
              <a:gd name="connsiteY3" fmla="*/ 534459 h 534459"/>
              <a:gd name="connsiteX4" fmla="*/ 1512 w 2145713"/>
              <a:gd name="connsiteY4" fmla="*/ 24280 h 5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5713" h="534459">
                <a:moveTo>
                  <a:pt x="0" y="0"/>
                </a:moveTo>
                <a:lnTo>
                  <a:pt x="2145713" y="0"/>
                </a:lnTo>
                <a:lnTo>
                  <a:pt x="2119331" y="22261"/>
                </a:lnTo>
                <a:cubicBezTo>
                  <a:pt x="1738871" y="313234"/>
                  <a:pt x="1059934" y="534459"/>
                  <a:pt x="610644" y="534459"/>
                </a:cubicBezTo>
                <a:cubicBezTo>
                  <a:pt x="202199" y="534459"/>
                  <a:pt x="40525" y="284522"/>
                  <a:pt x="1512" y="2428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B837503-0857-B562-F7BA-A00A357B7685}"/>
              </a:ext>
            </a:extLst>
          </p:cNvPr>
          <p:cNvSpPr/>
          <p:nvPr/>
        </p:nvSpPr>
        <p:spPr>
          <a:xfrm>
            <a:off x="6865257" y="-101600"/>
            <a:ext cx="5109029" cy="703925"/>
          </a:xfrm>
          <a:custGeom>
            <a:avLst/>
            <a:gdLst>
              <a:gd name="connsiteX0" fmla="*/ 0 w 5109029"/>
              <a:gd name="connsiteY0" fmla="*/ 101600 h 703925"/>
              <a:gd name="connsiteX1" fmla="*/ 2002972 w 5109029"/>
              <a:gd name="connsiteY1" fmla="*/ 348343 h 703925"/>
              <a:gd name="connsiteX2" fmla="*/ 3410857 w 5109029"/>
              <a:gd name="connsiteY2" fmla="*/ 696686 h 703925"/>
              <a:gd name="connsiteX3" fmla="*/ 5109029 w 5109029"/>
              <a:gd name="connsiteY3" fmla="*/ 0 h 7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9029" h="703925">
                <a:moveTo>
                  <a:pt x="0" y="101600"/>
                </a:moveTo>
                <a:cubicBezTo>
                  <a:pt x="717248" y="175381"/>
                  <a:pt x="1434496" y="249162"/>
                  <a:pt x="2002972" y="348343"/>
                </a:cubicBezTo>
                <a:cubicBezTo>
                  <a:pt x="2571448" y="447524"/>
                  <a:pt x="2893181" y="754743"/>
                  <a:pt x="3410857" y="696686"/>
                </a:cubicBezTo>
                <a:cubicBezTo>
                  <a:pt x="3928533" y="638629"/>
                  <a:pt x="4518781" y="319314"/>
                  <a:pt x="5109029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2F0D9C1-2E5D-3692-6B7B-DF8693951C7E}"/>
              </a:ext>
            </a:extLst>
          </p:cNvPr>
          <p:cNvSpPr/>
          <p:nvPr/>
        </p:nvSpPr>
        <p:spPr>
          <a:xfrm>
            <a:off x="2605062" y="6255657"/>
            <a:ext cx="5188111" cy="602343"/>
          </a:xfrm>
          <a:custGeom>
            <a:avLst/>
            <a:gdLst>
              <a:gd name="connsiteX0" fmla="*/ 1407962 w 5188111"/>
              <a:gd name="connsiteY0" fmla="*/ 0 h 602343"/>
              <a:gd name="connsiteX1" fmla="*/ 5024127 w 5188111"/>
              <a:gd name="connsiteY1" fmla="*/ 544508 h 602343"/>
              <a:gd name="connsiteX2" fmla="*/ 5188111 w 5188111"/>
              <a:gd name="connsiteY2" fmla="*/ 602343 h 602343"/>
              <a:gd name="connsiteX3" fmla="*/ 0 w 5188111"/>
              <a:gd name="connsiteY3" fmla="*/ 602343 h 602343"/>
              <a:gd name="connsiteX4" fmla="*/ 12451 w 5188111"/>
              <a:gd name="connsiteY4" fmla="*/ 527846 h 602343"/>
              <a:gd name="connsiteX5" fmla="*/ 1407962 w 5188111"/>
              <a:gd name="connsiteY5" fmla="*/ 0 h 60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8111" h="602343">
                <a:moveTo>
                  <a:pt x="1407962" y="0"/>
                </a:moveTo>
                <a:cubicBezTo>
                  <a:pt x="2468833" y="0"/>
                  <a:pt x="4105076" y="248405"/>
                  <a:pt x="5024127" y="544508"/>
                </a:cubicBezTo>
                <a:lnTo>
                  <a:pt x="5188111" y="602343"/>
                </a:lnTo>
                <a:lnTo>
                  <a:pt x="0" y="602343"/>
                </a:lnTo>
                <a:lnTo>
                  <a:pt x="12451" y="527846"/>
                </a:lnTo>
                <a:cubicBezTo>
                  <a:pt x="84605" y="261080"/>
                  <a:pt x="443535" y="0"/>
                  <a:pt x="1407962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79B81A7-7586-74EA-CBD0-DA5D3CE027B6}"/>
              </a:ext>
            </a:extLst>
          </p:cNvPr>
          <p:cNvSpPr/>
          <p:nvPr/>
        </p:nvSpPr>
        <p:spPr>
          <a:xfrm>
            <a:off x="9710446" y="4428090"/>
            <a:ext cx="1198854" cy="1073780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F8C0186-D6DF-8B2C-0237-D1D4E9D143F2}"/>
              </a:ext>
            </a:extLst>
          </p:cNvPr>
          <p:cNvSpPr/>
          <p:nvPr/>
        </p:nvSpPr>
        <p:spPr>
          <a:xfrm>
            <a:off x="2285914" y="0"/>
            <a:ext cx="2206839" cy="572537"/>
          </a:xfrm>
          <a:custGeom>
            <a:avLst/>
            <a:gdLst>
              <a:gd name="connsiteX0" fmla="*/ 0 w 2206839"/>
              <a:gd name="connsiteY0" fmla="*/ 0 h 572537"/>
              <a:gd name="connsiteX1" fmla="*/ 2206839 w 2206839"/>
              <a:gd name="connsiteY1" fmla="*/ 0 h 572537"/>
              <a:gd name="connsiteX2" fmla="*/ 2177138 w 2206839"/>
              <a:gd name="connsiteY2" fmla="*/ 64662 h 572537"/>
              <a:gd name="connsiteX3" fmla="*/ 1223497 w 2206839"/>
              <a:gd name="connsiteY3" fmla="*/ 567685 h 572537"/>
              <a:gd name="connsiteX4" fmla="*/ 68882 w 2206839"/>
              <a:gd name="connsiteY4" fmla="*/ 77850 h 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839" h="572537">
                <a:moveTo>
                  <a:pt x="0" y="0"/>
                </a:moveTo>
                <a:lnTo>
                  <a:pt x="2206839" y="0"/>
                </a:lnTo>
                <a:lnTo>
                  <a:pt x="2177138" y="64662"/>
                </a:lnTo>
                <a:cubicBezTo>
                  <a:pt x="2027564" y="346611"/>
                  <a:pt x="1742984" y="520533"/>
                  <a:pt x="1223497" y="567685"/>
                </a:cubicBezTo>
                <a:cubicBezTo>
                  <a:pt x="761731" y="609597"/>
                  <a:pt x="366151" y="374430"/>
                  <a:pt x="68882" y="778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F34D868-28F7-8867-B8E0-43FBF79B40BC}"/>
              </a:ext>
            </a:extLst>
          </p:cNvPr>
          <p:cNvSpPr/>
          <p:nvPr/>
        </p:nvSpPr>
        <p:spPr>
          <a:xfrm>
            <a:off x="8615315" y="6100911"/>
            <a:ext cx="449569" cy="449569"/>
          </a:xfrm>
          <a:prstGeom prst="ellipse">
            <a:avLst/>
          </a:pr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5217624" y="1707227"/>
            <a:ext cx="1560565" cy="1281063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840910" y="2177507"/>
              <a:ext cx="733658" cy="659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3576645" y="3436174"/>
            <a:ext cx="50759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BBF63E-0542-C373-A4DE-B3865D431607}"/>
              </a:ext>
            </a:extLst>
          </p:cNvPr>
          <p:cNvSpPr txBox="1"/>
          <p:nvPr/>
        </p:nvSpPr>
        <p:spPr>
          <a:xfrm>
            <a:off x="3484855" y="4012987"/>
            <a:ext cx="522229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模板网，幻灯片演示模板及素材 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 网 官网唯一网址：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 ptmoban.com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354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0D8864D-D2C9-41CD-EEEE-4F8C7D43FB49}"/>
              </a:ext>
            </a:extLst>
          </p:cNvPr>
          <p:cNvSpPr/>
          <p:nvPr/>
        </p:nvSpPr>
        <p:spPr>
          <a:xfrm>
            <a:off x="5505530" y="1599582"/>
            <a:ext cx="1180350" cy="1179105"/>
          </a:xfrm>
          <a:prstGeom prst="ellipse">
            <a:avLst/>
          </a:pr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8AD3237-FED7-F397-006A-02C5D179CB76}"/>
              </a:ext>
            </a:extLst>
          </p:cNvPr>
          <p:cNvSpPr/>
          <p:nvPr/>
        </p:nvSpPr>
        <p:spPr>
          <a:xfrm>
            <a:off x="6981048" y="3075099"/>
            <a:ext cx="1180350" cy="1179105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D31C26A-CF6D-47FD-E50F-9FC5490C7BDF}"/>
              </a:ext>
            </a:extLst>
          </p:cNvPr>
          <p:cNvSpPr/>
          <p:nvPr/>
        </p:nvSpPr>
        <p:spPr>
          <a:xfrm>
            <a:off x="5505531" y="4550616"/>
            <a:ext cx="1180350" cy="1179105"/>
          </a:xfrm>
          <a:prstGeom prst="ellipse">
            <a:avLst/>
          </a:pr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FD603B7-E83D-C3C6-ED4C-C05DBF818172}"/>
              </a:ext>
            </a:extLst>
          </p:cNvPr>
          <p:cNvSpPr/>
          <p:nvPr/>
        </p:nvSpPr>
        <p:spPr>
          <a:xfrm>
            <a:off x="4030013" y="3075099"/>
            <a:ext cx="1180350" cy="1179105"/>
          </a:xfrm>
          <a:prstGeom prst="ellipse">
            <a:avLst/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7" name="椭圆 50">
            <a:extLst>
              <a:ext uri="{FF2B5EF4-FFF2-40B4-BE49-F238E27FC236}">
                <a16:creationId xmlns:a16="http://schemas.microsoft.com/office/drawing/2014/main" id="{D692D14F-761F-D8D6-C77A-AA5043C01463}"/>
              </a:ext>
            </a:extLst>
          </p:cNvPr>
          <p:cNvSpPr/>
          <p:nvPr/>
        </p:nvSpPr>
        <p:spPr>
          <a:xfrm>
            <a:off x="5819467" y="1880217"/>
            <a:ext cx="552475" cy="617836"/>
          </a:xfrm>
          <a:custGeom>
            <a:avLst/>
            <a:gdLst>
              <a:gd name="T0" fmla="*/ 814 w 935"/>
              <a:gd name="T1" fmla="*/ 682 h 1047"/>
              <a:gd name="T2" fmla="*/ 814 w 935"/>
              <a:gd name="T3" fmla="*/ 562 h 1047"/>
              <a:gd name="T4" fmla="*/ 664 w 935"/>
              <a:gd name="T5" fmla="*/ 562 h 1047"/>
              <a:gd name="T6" fmla="*/ 653 w 935"/>
              <a:gd name="T7" fmla="*/ 273 h 1047"/>
              <a:gd name="T8" fmla="*/ 107 w 935"/>
              <a:gd name="T9" fmla="*/ 273 h 1047"/>
              <a:gd name="T10" fmla="*/ 0 w 935"/>
              <a:gd name="T11" fmla="*/ 857 h 1047"/>
              <a:gd name="T12" fmla="*/ 450 w 935"/>
              <a:gd name="T13" fmla="*/ 897 h 1047"/>
              <a:gd name="T14" fmla="*/ 530 w 935"/>
              <a:gd name="T15" fmla="*/ 926 h 1047"/>
              <a:gd name="T16" fmla="*/ 570 w 935"/>
              <a:gd name="T17" fmla="*/ 967 h 1047"/>
              <a:gd name="T18" fmla="*/ 650 w 935"/>
              <a:gd name="T19" fmla="*/ 1047 h 1047"/>
              <a:gd name="T20" fmla="*/ 814 w 935"/>
              <a:gd name="T21" fmla="*/ 1047 h 1047"/>
              <a:gd name="T22" fmla="*/ 814 w 935"/>
              <a:gd name="T23" fmla="*/ 926 h 1047"/>
              <a:gd name="T24" fmla="*/ 935 w 935"/>
              <a:gd name="T25" fmla="*/ 926 h 1047"/>
              <a:gd name="T26" fmla="*/ 935 w 935"/>
              <a:gd name="T27" fmla="*/ 762 h 1047"/>
              <a:gd name="T28" fmla="*/ 855 w 935"/>
              <a:gd name="T29" fmla="*/ 682 h 1047"/>
              <a:gd name="T30" fmla="*/ 187 w 935"/>
              <a:gd name="T31" fmla="*/ 273 h 1047"/>
              <a:gd name="T32" fmla="*/ 573 w 935"/>
              <a:gd name="T33" fmla="*/ 273 h 1047"/>
              <a:gd name="T34" fmla="*/ 398 w 935"/>
              <a:gd name="T35" fmla="*/ 465 h 1047"/>
              <a:gd name="T36" fmla="*/ 380 w 935"/>
              <a:gd name="T37" fmla="*/ 466 h 1047"/>
              <a:gd name="T38" fmla="*/ 363 w 935"/>
              <a:gd name="T39" fmla="*/ 465 h 1047"/>
              <a:gd name="T40" fmla="*/ 187 w 935"/>
              <a:gd name="T41" fmla="*/ 273 h 1047"/>
              <a:gd name="T42" fmla="*/ 253 w 935"/>
              <a:gd name="T43" fmla="*/ 520 h 1047"/>
              <a:gd name="T44" fmla="*/ 357 w 935"/>
              <a:gd name="T45" fmla="*/ 545 h 1047"/>
              <a:gd name="T46" fmla="*/ 380 w 935"/>
              <a:gd name="T47" fmla="*/ 546 h 1047"/>
              <a:gd name="T48" fmla="*/ 404 w 935"/>
              <a:gd name="T49" fmla="*/ 545 h 1047"/>
              <a:gd name="T50" fmla="*/ 507 w 935"/>
              <a:gd name="T51" fmla="*/ 520 h 1047"/>
              <a:gd name="T52" fmla="*/ 570 w 935"/>
              <a:gd name="T53" fmla="*/ 577 h 1047"/>
              <a:gd name="T54" fmla="*/ 570 w 935"/>
              <a:gd name="T55" fmla="*/ 682 h 1047"/>
              <a:gd name="T56" fmla="*/ 449 w 935"/>
              <a:gd name="T57" fmla="*/ 682 h 1047"/>
              <a:gd name="T58" fmla="*/ 449 w 935"/>
              <a:gd name="T59" fmla="*/ 817 h 1047"/>
              <a:gd name="T60" fmla="*/ 247 w 935"/>
              <a:gd name="T61" fmla="*/ 525 h 1047"/>
              <a:gd name="T62" fmla="*/ 734 w 935"/>
              <a:gd name="T63" fmla="*/ 846 h 1047"/>
              <a:gd name="T64" fmla="*/ 650 w 935"/>
              <a:gd name="T65" fmla="*/ 967 h 1047"/>
              <a:gd name="T66" fmla="*/ 530 w 935"/>
              <a:gd name="T67" fmla="*/ 846 h 1047"/>
              <a:gd name="T68" fmla="*/ 650 w 935"/>
              <a:gd name="T69" fmla="*/ 762 h 1047"/>
              <a:gd name="T70" fmla="*/ 734 w 935"/>
              <a:gd name="T71" fmla="*/ 642 h 1047"/>
              <a:gd name="T72" fmla="*/ 855 w 935"/>
              <a:gd name="T73" fmla="*/ 762 h 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35" h="1047">
                <a:moveTo>
                  <a:pt x="855" y="682"/>
                </a:moveTo>
                <a:lnTo>
                  <a:pt x="814" y="682"/>
                </a:lnTo>
                <a:lnTo>
                  <a:pt x="814" y="642"/>
                </a:lnTo>
                <a:lnTo>
                  <a:pt x="814" y="562"/>
                </a:lnTo>
                <a:lnTo>
                  <a:pt x="734" y="562"/>
                </a:lnTo>
                <a:lnTo>
                  <a:pt x="664" y="562"/>
                </a:lnTo>
                <a:cubicBezTo>
                  <a:pt x="633" y="524"/>
                  <a:pt x="600" y="494"/>
                  <a:pt x="570" y="469"/>
                </a:cubicBezTo>
                <a:cubicBezTo>
                  <a:pt x="621" y="419"/>
                  <a:pt x="653" y="350"/>
                  <a:pt x="653" y="273"/>
                </a:cubicBezTo>
                <a:cubicBezTo>
                  <a:pt x="653" y="122"/>
                  <a:pt x="531" y="0"/>
                  <a:pt x="380" y="0"/>
                </a:cubicBezTo>
                <a:cubicBezTo>
                  <a:pt x="230" y="0"/>
                  <a:pt x="107" y="122"/>
                  <a:pt x="107" y="273"/>
                </a:cubicBezTo>
                <a:cubicBezTo>
                  <a:pt x="107" y="350"/>
                  <a:pt x="139" y="419"/>
                  <a:pt x="190" y="469"/>
                </a:cubicBezTo>
                <a:cubicBezTo>
                  <a:pt x="108" y="539"/>
                  <a:pt x="0" y="636"/>
                  <a:pt x="0" y="857"/>
                </a:cubicBezTo>
                <a:lnTo>
                  <a:pt x="0" y="897"/>
                </a:lnTo>
                <a:lnTo>
                  <a:pt x="450" y="897"/>
                </a:lnTo>
                <a:lnTo>
                  <a:pt x="450" y="926"/>
                </a:lnTo>
                <a:lnTo>
                  <a:pt x="530" y="926"/>
                </a:lnTo>
                <a:lnTo>
                  <a:pt x="570" y="926"/>
                </a:lnTo>
                <a:lnTo>
                  <a:pt x="570" y="967"/>
                </a:lnTo>
                <a:lnTo>
                  <a:pt x="570" y="1047"/>
                </a:lnTo>
                <a:lnTo>
                  <a:pt x="650" y="1047"/>
                </a:lnTo>
                <a:lnTo>
                  <a:pt x="734" y="1047"/>
                </a:lnTo>
                <a:lnTo>
                  <a:pt x="814" y="1047"/>
                </a:lnTo>
                <a:lnTo>
                  <a:pt x="814" y="967"/>
                </a:lnTo>
                <a:lnTo>
                  <a:pt x="814" y="926"/>
                </a:lnTo>
                <a:lnTo>
                  <a:pt x="855" y="926"/>
                </a:lnTo>
                <a:lnTo>
                  <a:pt x="935" y="926"/>
                </a:lnTo>
                <a:lnTo>
                  <a:pt x="935" y="846"/>
                </a:lnTo>
                <a:lnTo>
                  <a:pt x="935" y="762"/>
                </a:lnTo>
                <a:lnTo>
                  <a:pt x="935" y="682"/>
                </a:lnTo>
                <a:lnTo>
                  <a:pt x="855" y="682"/>
                </a:lnTo>
                <a:lnTo>
                  <a:pt x="855" y="682"/>
                </a:lnTo>
                <a:close/>
                <a:moveTo>
                  <a:pt x="187" y="273"/>
                </a:moveTo>
                <a:cubicBezTo>
                  <a:pt x="187" y="167"/>
                  <a:pt x="274" y="80"/>
                  <a:pt x="380" y="80"/>
                </a:cubicBezTo>
                <a:cubicBezTo>
                  <a:pt x="486" y="80"/>
                  <a:pt x="573" y="167"/>
                  <a:pt x="573" y="273"/>
                </a:cubicBezTo>
                <a:cubicBezTo>
                  <a:pt x="573" y="372"/>
                  <a:pt x="498" y="454"/>
                  <a:pt x="401" y="465"/>
                </a:cubicBezTo>
                <a:cubicBezTo>
                  <a:pt x="400" y="465"/>
                  <a:pt x="399" y="465"/>
                  <a:pt x="398" y="465"/>
                </a:cubicBezTo>
                <a:cubicBezTo>
                  <a:pt x="394" y="466"/>
                  <a:pt x="389" y="466"/>
                  <a:pt x="384" y="466"/>
                </a:cubicBezTo>
                <a:cubicBezTo>
                  <a:pt x="383" y="466"/>
                  <a:pt x="382" y="466"/>
                  <a:pt x="380" y="466"/>
                </a:cubicBezTo>
                <a:cubicBezTo>
                  <a:pt x="378" y="466"/>
                  <a:pt x="376" y="466"/>
                  <a:pt x="374" y="466"/>
                </a:cubicBezTo>
                <a:cubicBezTo>
                  <a:pt x="370" y="466"/>
                  <a:pt x="367" y="466"/>
                  <a:pt x="363" y="465"/>
                </a:cubicBezTo>
                <a:cubicBezTo>
                  <a:pt x="361" y="465"/>
                  <a:pt x="360" y="465"/>
                  <a:pt x="358" y="465"/>
                </a:cubicBezTo>
                <a:cubicBezTo>
                  <a:pt x="262" y="454"/>
                  <a:pt x="187" y="372"/>
                  <a:pt x="187" y="273"/>
                </a:cubicBezTo>
                <a:close/>
                <a:moveTo>
                  <a:pt x="247" y="525"/>
                </a:moveTo>
                <a:cubicBezTo>
                  <a:pt x="249" y="523"/>
                  <a:pt x="251" y="521"/>
                  <a:pt x="253" y="520"/>
                </a:cubicBezTo>
                <a:cubicBezTo>
                  <a:pt x="284" y="533"/>
                  <a:pt x="317" y="541"/>
                  <a:pt x="350" y="544"/>
                </a:cubicBezTo>
                <a:cubicBezTo>
                  <a:pt x="352" y="545"/>
                  <a:pt x="355" y="545"/>
                  <a:pt x="357" y="545"/>
                </a:cubicBezTo>
                <a:cubicBezTo>
                  <a:pt x="363" y="545"/>
                  <a:pt x="370" y="546"/>
                  <a:pt x="376" y="546"/>
                </a:cubicBezTo>
                <a:cubicBezTo>
                  <a:pt x="377" y="546"/>
                  <a:pt x="379" y="546"/>
                  <a:pt x="380" y="546"/>
                </a:cubicBezTo>
                <a:cubicBezTo>
                  <a:pt x="381" y="546"/>
                  <a:pt x="382" y="546"/>
                  <a:pt x="383" y="546"/>
                </a:cubicBezTo>
                <a:cubicBezTo>
                  <a:pt x="390" y="546"/>
                  <a:pt x="397" y="545"/>
                  <a:pt x="404" y="545"/>
                </a:cubicBezTo>
                <a:cubicBezTo>
                  <a:pt x="406" y="545"/>
                  <a:pt x="408" y="545"/>
                  <a:pt x="410" y="544"/>
                </a:cubicBezTo>
                <a:cubicBezTo>
                  <a:pt x="443" y="541"/>
                  <a:pt x="476" y="533"/>
                  <a:pt x="507" y="520"/>
                </a:cubicBezTo>
                <a:cubicBezTo>
                  <a:pt x="509" y="521"/>
                  <a:pt x="511" y="523"/>
                  <a:pt x="513" y="525"/>
                </a:cubicBezTo>
                <a:cubicBezTo>
                  <a:pt x="532" y="541"/>
                  <a:pt x="551" y="558"/>
                  <a:pt x="570" y="577"/>
                </a:cubicBezTo>
                <a:lnTo>
                  <a:pt x="570" y="642"/>
                </a:lnTo>
                <a:lnTo>
                  <a:pt x="570" y="682"/>
                </a:lnTo>
                <a:lnTo>
                  <a:pt x="529" y="682"/>
                </a:lnTo>
                <a:lnTo>
                  <a:pt x="449" y="682"/>
                </a:lnTo>
                <a:lnTo>
                  <a:pt x="449" y="762"/>
                </a:lnTo>
                <a:lnTo>
                  <a:pt x="449" y="817"/>
                </a:lnTo>
                <a:lnTo>
                  <a:pt x="81" y="817"/>
                </a:lnTo>
                <a:cubicBezTo>
                  <a:pt x="93" y="657"/>
                  <a:pt x="175" y="587"/>
                  <a:pt x="247" y="525"/>
                </a:cubicBezTo>
                <a:close/>
                <a:moveTo>
                  <a:pt x="855" y="846"/>
                </a:moveTo>
                <a:lnTo>
                  <a:pt x="734" y="846"/>
                </a:lnTo>
                <a:lnTo>
                  <a:pt x="734" y="967"/>
                </a:lnTo>
                <a:lnTo>
                  <a:pt x="650" y="967"/>
                </a:lnTo>
                <a:lnTo>
                  <a:pt x="650" y="846"/>
                </a:lnTo>
                <a:lnTo>
                  <a:pt x="530" y="846"/>
                </a:lnTo>
                <a:lnTo>
                  <a:pt x="530" y="762"/>
                </a:lnTo>
                <a:lnTo>
                  <a:pt x="650" y="762"/>
                </a:lnTo>
                <a:lnTo>
                  <a:pt x="650" y="642"/>
                </a:lnTo>
                <a:lnTo>
                  <a:pt x="734" y="642"/>
                </a:lnTo>
                <a:lnTo>
                  <a:pt x="734" y="762"/>
                </a:lnTo>
                <a:lnTo>
                  <a:pt x="855" y="762"/>
                </a:lnTo>
                <a:lnTo>
                  <a:pt x="855" y="8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3826" tIns="213826" rIns="213826" bIns="213826" numCol="1" spcCol="1270" anchor="ctr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77782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8" name="椭圆 69">
            <a:extLst>
              <a:ext uri="{FF2B5EF4-FFF2-40B4-BE49-F238E27FC236}">
                <a16:creationId xmlns:a16="http://schemas.microsoft.com/office/drawing/2014/main" id="{BA427A1C-E3E7-97B0-FFE1-04E6D1E02667}"/>
              </a:ext>
            </a:extLst>
          </p:cNvPr>
          <p:cNvSpPr/>
          <p:nvPr/>
        </p:nvSpPr>
        <p:spPr>
          <a:xfrm>
            <a:off x="7262305" y="3393840"/>
            <a:ext cx="617836" cy="541622"/>
          </a:xfrm>
          <a:custGeom>
            <a:avLst/>
            <a:gdLst>
              <a:gd name="connsiteX0" fmla="*/ 272016 w 605462"/>
              <a:gd name="connsiteY0" fmla="*/ 325451 h 530775"/>
              <a:gd name="connsiteX1" fmla="*/ 392662 w 605462"/>
              <a:gd name="connsiteY1" fmla="*/ 325451 h 530775"/>
              <a:gd name="connsiteX2" fmla="*/ 401566 w 605462"/>
              <a:gd name="connsiteY2" fmla="*/ 334339 h 530775"/>
              <a:gd name="connsiteX3" fmla="*/ 401566 w 605462"/>
              <a:gd name="connsiteY3" fmla="*/ 521887 h 530775"/>
              <a:gd name="connsiteX4" fmla="*/ 392662 w 605462"/>
              <a:gd name="connsiteY4" fmla="*/ 530775 h 530775"/>
              <a:gd name="connsiteX5" fmla="*/ 272016 w 605462"/>
              <a:gd name="connsiteY5" fmla="*/ 530775 h 530775"/>
              <a:gd name="connsiteX6" fmla="*/ 263112 w 605462"/>
              <a:gd name="connsiteY6" fmla="*/ 521887 h 530775"/>
              <a:gd name="connsiteX7" fmla="*/ 263112 w 605462"/>
              <a:gd name="connsiteY7" fmla="*/ 334339 h 530775"/>
              <a:gd name="connsiteX8" fmla="*/ 272016 w 605462"/>
              <a:gd name="connsiteY8" fmla="*/ 325451 h 530775"/>
              <a:gd name="connsiteX9" fmla="*/ 146937 w 605462"/>
              <a:gd name="connsiteY9" fmla="*/ 244079 h 530775"/>
              <a:gd name="connsiteX10" fmla="*/ 158067 w 605462"/>
              <a:gd name="connsiteY10" fmla="*/ 244079 h 530775"/>
              <a:gd name="connsiteX11" fmla="*/ 185669 w 605462"/>
              <a:gd name="connsiteY11" fmla="*/ 254302 h 530775"/>
              <a:gd name="connsiteX12" fmla="*/ 185669 w 605462"/>
              <a:gd name="connsiteY12" fmla="*/ 521885 h 530775"/>
              <a:gd name="connsiteX13" fmla="*/ 176765 w 605462"/>
              <a:gd name="connsiteY13" fmla="*/ 530775 h 530775"/>
              <a:gd name="connsiteX14" fmla="*/ 56119 w 605462"/>
              <a:gd name="connsiteY14" fmla="*/ 530775 h 530775"/>
              <a:gd name="connsiteX15" fmla="*/ 47215 w 605462"/>
              <a:gd name="connsiteY15" fmla="*/ 521885 h 530775"/>
              <a:gd name="connsiteX16" fmla="*/ 47215 w 605462"/>
              <a:gd name="connsiteY16" fmla="*/ 347645 h 530775"/>
              <a:gd name="connsiteX17" fmla="*/ 546259 w 605462"/>
              <a:gd name="connsiteY17" fmla="*/ 115627 h 530775"/>
              <a:gd name="connsiteX18" fmla="*/ 568070 w 605462"/>
              <a:gd name="connsiteY18" fmla="*/ 134295 h 530775"/>
              <a:gd name="connsiteX19" fmla="*/ 588992 w 605462"/>
              <a:gd name="connsiteY19" fmla="*/ 141407 h 530775"/>
              <a:gd name="connsiteX20" fmla="*/ 603681 w 605462"/>
              <a:gd name="connsiteY20" fmla="*/ 137851 h 530775"/>
              <a:gd name="connsiteX21" fmla="*/ 605462 w 605462"/>
              <a:gd name="connsiteY21" fmla="*/ 136962 h 530775"/>
              <a:gd name="connsiteX22" fmla="*/ 605462 w 605462"/>
              <a:gd name="connsiteY22" fmla="*/ 521885 h 530775"/>
              <a:gd name="connsiteX23" fmla="*/ 596559 w 605462"/>
              <a:gd name="connsiteY23" fmla="*/ 530775 h 530775"/>
              <a:gd name="connsiteX24" fmla="*/ 475482 w 605462"/>
              <a:gd name="connsiteY24" fmla="*/ 530775 h 530775"/>
              <a:gd name="connsiteX25" fmla="*/ 466579 w 605462"/>
              <a:gd name="connsiteY25" fmla="*/ 521885 h 530775"/>
              <a:gd name="connsiteX26" fmla="*/ 466579 w 605462"/>
              <a:gd name="connsiteY26" fmla="*/ 202301 h 530775"/>
              <a:gd name="connsiteX27" fmla="*/ 582759 w 605462"/>
              <a:gd name="connsiteY27" fmla="*/ 49 h 530775"/>
              <a:gd name="connsiteX28" fmla="*/ 589882 w 605462"/>
              <a:gd name="connsiteY28" fmla="*/ 5828 h 530775"/>
              <a:gd name="connsiteX29" fmla="*/ 599230 w 605462"/>
              <a:gd name="connsiteY29" fmla="*/ 109840 h 530775"/>
              <a:gd name="connsiteX30" fmla="*/ 595669 w 605462"/>
              <a:gd name="connsiteY30" fmla="*/ 116063 h 530775"/>
              <a:gd name="connsiteX31" fmla="*/ 588101 w 605462"/>
              <a:gd name="connsiteY31" fmla="*/ 115618 h 530775"/>
              <a:gd name="connsiteX32" fmla="*/ 545367 w 605462"/>
              <a:gd name="connsiteY32" fmla="*/ 79614 h 530775"/>
              <a:gd name="connsiteX33" fmla="*/ 362410 w 605462"/>
              <a:gd name="connsiteY33" fmla="*/ 279193 h 530775"/>
              <a:gd name="connsiteX34" fmla="*/ 343268 w 605462"/>
              <a:gd name="connsiteY34" fmla="*/ 283638 h 530775"/>
              <a:gd name="connsiteX35" fmla="*/ 144286 w 605462"/>
              <a:gd name="connsiteY35" fmla="*/ 210740 h 530775"/>
              <a:gd name="connsiteX36" fmla="*/ 30773 w 605462"/>
              <a:gd name="connsiteY36" fmla="*/ 328976 h 530775"/>
              <a:gd name="connsiteX37" fmla="*/ 17864 w 605462"/>
              <a:gd name="connsiteY37" fmla="*/ 334310 h 530775"/>
              <a:gd name="connsiteX38" fmla="*/ 5399 w 605462"/>
              <a:gd name="connsiteY38" fmla="*/ 329421 h 530775"/>
              <a:gd name="connsiteX39" fmla="*/ 4954 w 605462"/>
              <a:gd name="connsiteY39" fmla="*/ 304084 h 530775"/>
              <a:gd name="connsiteX40" fmla="*/ 126480 w 605462"/>
              <a:gd name="connsiteY40" fmla="*/ 177848 h 530775"/>
              <a:gd name="connsiteX41" fmla="*/ 145622 w 605462"/>
              <a:gd name="connsiteY41" fmla="*/ 173403 h 530775"/>
              <a:gd name="connsiteX42" fmla="*/ 344159 w 605462"/>
              <a:gd name="connsiteY42" fmla="*/ 246300 h 530775"/>
              <a:gd name="connsiteX43" fmla="*/ 518212 w 605462"/>
              <a:gd name="connsiteY43" fmla="*/ 56945 h 530775"/>
              <a:gd name="connsiteX44" fmla="*/ 475033 w 605462"/>
              <a:gd name="connsiteY44" fmla="*/ 20941 h 530775"/>
              <a:gd name="connsiteX45" fmla="*/ 472807 w 605462"/>
              <a:gd name="connsiteY45" fmla="*/ 16496 h 530775"/>
              <a:gd name="connsiteX46" fmla="*/ 473252 w 605462"/>
              <a:gd name="connsiteY46" fmla="*/ 13829 h 530775"/>
              <a:gd name="connsiteX47" fmla="*/ 479039 w 605462"/>
              <a:gd name="connsiteY47" fmla="*/ 9384 h 53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5462" h="530775">
                <a:moveTo>
                  <a:pt x="272016" y="325451"/>
                </a:moveTo>
                <a:lnTo>
                  <a:pt x="392662" y="325451"/>
                </a:lnTo>
                <a:cubicBezTo>
                  <a:pt x="397559" y="325451"/>
                  <a:pt x="401566" y="329451"/>
                  <a:pt x="401566" y="334339"/>
                </a:cubicBezTo>
                <a:lnTo>
                  <a:pt x="401566" y="521887"/>
                </a:lnTo>
                <a:cubicBezTo>
                  <a:pt x="401566" y="526775"/>
                  <a:pt x="397559" y="530775"/>
                  <a:pt x="392662" y="530775"/>
                </a:cubicBezTo>
                <a:lnTo>
                  <a:pt x="272016" y="530775"/>
                </a:lnTo>
                <a:cubicBezTo>
                  <a:pt x="267119" y="530775"/>
                  <a:pt x="263112" y="526775"/>
                  <a:pt x="263112" y="521887"/>
                </a:cubicBezTo>
                <a:lnTo>
                  <a:pt x="263112" y="334339"/>
                </a:lnTo>
                <a:cubicBezTo>
                  <a:pt x="263112" y="329451"/>
                  <a:pt x="267119" y="325451"/>
                  <a:pt x="272016" y="325451"/>
                </a:cubicBezTo>
                <a:close/>
                <a:moveTo>
                  <a:pt x="146937" y="244079"/>
                </a:moveTo>
                <a:lnTo>
                  <a:pt x="158067" y="244079"/>
                </a:lnTo>
                <a:lnTo>
                  <a:pt x="185669" y="254302"/>
                </a:lnTo>
                <a:lnTo>
                  <a:pt x="185669" y="521885"/>
                </a:lnTo>
                <a:cubicBezTo>
                  <a:pt x="185669" y="526775"/>
                  <a:pt x="181662" y="530775"/>
                  <a:pt x="176765" y="530775"/>
                </a:cubicBezTo>
                <a:lnTo>
                  <a:pt x="56119" y="530775"/>
                </a:lnTo>
                <a:cubicBezTo>
                  <a:pt x="51222" y="530775"/>
                  <a:pt x="47215" y="526775"/>
                  <a:pt x="47215" y="521885"/>
                </a:cubicBezTo>
                <a:lnTo>
                  <a:pt x="47215" y="347645"/>
                </a:lnTo>
                <a:close/>
                <a:moveTo>
                  <a:pt x="546259" y="115627"/>
                </a:moveTo>
                <a:lnTo>
                  <a:pt x="568070" y="134295"/>
                </a:lnTo>
                <a:cubicBezTo>
                  <a:pt x="573857" y="138740"/>
                  <a:pt x="581425" y="141407"/>
                  <a:pt x="588992" y="141407"/>
                </a:cubicBezTo>
                <a:cubicBezTo>
                  <a:pt x="593888" y="141407"/>
                  <a:pt x="599230" y="140518"/>
                  <a:pt x="603681" y="137851"/>
                </a:cubicBezTo>
                <a:cubicBezTo>
                  <a:pt x="604127" y="137851"/>
                  <a:pt x="604572" y="137407"/>
                  <a:pt x="605462" y="136962"/>
                </a:cubicBezTo>
                <a:lnTo>
                  <a:pt x="605462" y="521885"/>
                </a:lnTo>
                <a:cubicBezTo>
                  <a:pt x="605462" y="526775"/>
                  <a:pt x="601456" y="530775"/>
                  <a:pt x="596559" y="530775"/>
                </a:cubicBezTo>
                <a:lnTo>
                  <a:pt x="475482" y="530775"/>
                </a:lnTo>
                <a:cubicBezTo>
                  <a:pt x="470585" y="530775"/>
                  <a:pt x="466579" y="526775"/>
                  <a:pt x="466579" y="521885"/>
                </a:cubicBezTo>
                <a:lnTo>
                  <a:pt x="466579" y="202301"/>
                </a:lnTo>
                <a:close/>
                <a:moveTo>
                  <a:pt x="582759" y="49"/>
                </a:moveTo>
                <a:cubicBezTo>
                  <a:pt x="586320" y="-395"/>
                  <a:pt x="589882" y="2272"/>
                  <a:pt x="589882" y="5828"/>
                </a:cubicBezTo>
                <a:lnTo>
                  <a:pt x="599230" y="109840"/>
                </a:lnTo>
                <a:cubicBezTo>
                  <a:pt x="599675" y="112507"/>
                  <a:pt x="597894" y="115174"/>
                  <a:pt x="595669" y="116063"/>
                </a:cubicBezTo>
                <a:cubicBezTo>
                  <a:pt x="593443" y="117396"/>
                  <a:pt x="590327" y="117396"/>
                  <a:pt x="588101" y="115618"/>
                </a:cubicBezTo>
                <a:lnTo>
                  <a:pt x="545367" y="79614"/>
                </a:lnTo>
                <a:lnTo>
                  <a:pt x="362410" y="279193"/>
                </a:lnTo>
                <a:cubicBezTo>
                  <a:pt x="357513" y="284527"/>
                  <a:pt x="349946" y="286305"/>
                  <a:pt x="343268" y="283638"/>
                </a:cubicBezTo>
                <a:lnTo>
                  <a:pt x="144286" y="210740"/>
                </a:lnTo>
                <a:lnTo>
                  <a:pt x="30773" y="328976"/>
                </a:lnTo>
                <a:cubicBezTo>
                  <a:pt x="27212" y="332532"/>
                  <a:pt x="22760" y="334310"/>
                  <a:pt x="17864" y="334310"/>
                </a:cubicBezTo>
                <a:cubicBezTo>
                  <a:pt x="13412" y="334310"/>
                  <a:pt x="8961" y="332532"/>
                  <a:pt x="5399" y="329421"/>
                </a:cubicBezTo>
                <a:cubicBezTo>
                  <a:pt x="-1723" y="322309"/>
                  <a:pt x="-1723" y="311196"/>
                  <a:pt x="4954" y="304084"/>
                </a:cubicBezTo>
                <a:lnTo>
                  <a:pt x="126480" y="177848"/>
                </a:lnTo>
                <a:cubicBezTo>
                  <a:pt x="131377" y="172514"/>
                  <a:pt x="138944" y="170736"/>
                  <a:pt x="145622" y="173403"/>
                </a:cubicBezTo>
                <a:lnTo>
                  <a:pt x="344159" y="246300"/>
                </a:lnTo>
                <a:lnTo>
                  <a:pt x="518212" y="56945"/>
                </a:lnTo>
                <a:lnTo>
                  <a:pt x="475033" y="20941"/>
                </a:lnTo>
                <a:cubicBezTo>
                  <a:pt x="473697" y="20052"/>
                  <a:pt x="472807" y="18274"/>
                  <a:pt x="472807" y="16496"/>
                </a:cubicBezTo>
                <a:cubicBezTo>
                  <a:pt x="472807" y="15607"/>
                  <a:pt x="472807" y="14718"/>
                  <a:pt x="473252" y="13829"/>
                </a:cubicBezTo>
                <a:cubicBezTo>
                  <a:pt x="473697" y="11162"/>
                  <a:pt x="476368" y="9384"/>
                  <a:pt x="479039" y="93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3826" tIns="213826" rIns="213826" bIns="213826" numCol="1" spcCol="1270" anchor="ctr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77782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9" name="椭圆 61">
            <a:extLst>
              <a:ext uri="{FF2B5EF4-FFF2-40B4-BE49-F238E27FC236}">
                <a16:creationId xmlns:a16="http://schemas.microsoft.com/office/drawing/2014/main" id="{67BB0B7A-DFD5-2086-05B9-2F99E540BAD4}"/>
              </a:ext>
            </a:extLst>
          </p:cNvPr>
          <p:cNvSpPr/>
          <p:nvPr/>
        </p:nvSpPr>
        <p:spPr>
          <a:xfrm>
            <a:off x="5786788" y="4831732"/>
            <a:ext cx="617836" cy="616871"/>
          </a:xfrm>
          <a:custGeom>
            <a:avLst/>
            <a:gdLst>
              <a:gd name="T0" fmla="*/ 7158 w 7616"/>
              <a:gd name="T1" fmla="*/ 3139 h 7616"/>
              <a:gd name="T2" fmla="*/ 4477 w 7616"/>
              <a:gd name="T3" fmla="*/ 459 h 7616"/>
              <a:gd name="T4" fmla="*/ 459 w 7616"/>
              <a:gd name="T5" fmla="*/ 4477 h 7616"/>
              <a:gd name="T6" fmla="*/ 3139 w 7616"/>
              <a:gd name="T7" fmla="*/ 7158 h 7616"/>
              <a:gd name="T8" fmla="*/ 7158 w 7616"/>
              <a:gd name="T9" fmla="*/ 3139 h 7616"/>
              <a:gd name="T10" fmla="*/ 5390 w 7616"/>
              <a:gd name="T11" fmla="*/ 5390 h 7616"/>
              <a:gd name="T12" fmla="*/ 5088 w 7616"/>
              <a:gd name="T13" fmla="*/ 5515 h 7616"/>
              <a:gd name="T14" fmla="*/ 4787 w 7616"/>
              <a:gd name="T15" fmla="*/ 5390 h 7616"/>
              <a:gd name="T16" fmla="*/ 3507 w 7616"/>
              <a:gd name="T17" fmla="*/ 4110 h 7616"/>
              <a:gd name="T18" fmla="*/ 3382 w 7616"/>
              <a:gd name="T19" fmla="*/ 3808 h 7616"/>
              <a:gd name="T20" fmla="*/ 3382 w 7616"/>
              <a:gd name="T21" fmla="*/ 2102 h 7616"/>
              <a:gd name="T22" fmla="*/ 3808 w 7616"/>
              <a:gd name="T23" fmla="*/ 1675 h 7616"/>
              <a:gd name="T24" fmla="*/ 4235 w 7616"/>
              <a:gd name="T25" fmla="*/ 2102 h 7616"/>
              <a:gd name="T26" fmla="*/ 4235 w 7616"/>
              <a:gd name="T27" fmla="*/ 3632 h 7616"/>
              <a:gd name="T28" fmla="*/ 5390 w 7616"/>
              <a:gd name="T29" fmla="*/ 4787 h 7616"/>
              <a:gd name="T30" fmla="*/ 5390 w 7616"/>
              <a:gd name="T31" fmla="*/ 5390 h 7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16" h="7616">
                <a:moveTo>
                  <a:pt x="7158" y="3139"/>
                </a:moveTo>
                <a:cubicBezTo>
                  <a:pt x="6901" y="1797"/>
                  <a:pt x="5819" y="715"/>
                  <a:pt x="4477" y="459"/>
                </a:cubicBezTo>
                <a:cubicBezTo>
                  <a:pt x="2077" y="0"/>
                  <a:pt x="0" y="2077"/>
                  <a:pt x="459" y="4477"/>
                </a:cubicBezTo>
                <a:cubicBezTo>
                  <a:pt x="715" y="5819"/>
                  <a:pt x="1798" y="6901"/>
                  <a:pt x="3139" y="7158"/>
                </a:cubicBezTo>
                <a:cubicBezTo>
                  <a:pt x="5540" y="7616"/>
                  <a:pt x="7616" y="5540"/>
                  <a:pt x="7158" y="3139"/>
                </a:cubicBezTo>
                <a:close/>
                <a:moveTo>
                  <a:pt x="5390" y="5390"/>
                </a:moveTo>
                <a:cubicBezTo>
                  <a:pt x="5307" y="5473"/>
                  <a:pt x="5198" y="5515"/>
                  <a:pt x="5088" y="5515"/>
                </a:cubicBezTo>
                <a:cubicBezTo>
                  <a:pt x="4979" y="5515"/>
                  <a:pt x="4870" y="5473"/>
                  <a:pt x="4787" y="5390"/>
                </a:cubicBezTo>
                <a:lnTo>
                  <a:pt x="3507" y="4110"/>
                </a:lnTo>
                <a:cubicBezTo>
                  <a:pt x="3427" y="4030"/>
                  <a:pt x="3382" y="3922"/>
                  <a:pt x="3382" y="3808"/>
                </a:cubicBezTo>
                <a:lnTo>
                  <a:pt x="3382" y="2102"/>
                </a:lnTo>
                <a:cubicBezTo>
                  <a:pt x="3382" y="1866"/>
                  <a:pt x="3573" y="1675"/>
                  <a:pt x="3808" y="1675"/>
                </a:cubicBezTo>
                <a:cubicBezTo>
                  <a:pt x="4044" y="1675"/>
                  <a:pt x="4235" y="1866"/>
                  <a:pt x="4235" y="2102"/>
                </a:cubicBezTo>
                <a:lnTo>
                  <a:pt x="4235" y="3632"/>
                </a:lnTo>
                <a:lnTo>
                  <a:pt x="5390" y="4787"/>
                </a:lnTo>
                <a:cubicBezTo>
                  <a:pt x="5557" y="4953"/>
                  <a:pt x="5557" y="5223"/>
                  <a:pt x="5390" y="5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3826" tIns="213826" rIns="213826" bIns="213826" numCol="1" spcCol="1270" anchor="ctr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77782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20" name="椭圆 16">
            <a:extLst>
              <a:ext uri="{FF2B5EF4-FFF2-40B4-BE49-F238E27FC236}">
                <a16:creationId xmlns:a16="http://schemas.microsoft.com/office/drawing/2014/main" id="{7BCE8C42-4B0D-8EF0-95E9-14871644F547}"/>
              </a:ext>
            </a:extLst>
          </p:cNvPr>
          <p:cNvSpPr/>
          <p:nvPr/>
        </p:nvSpPr>
        <p:spPr>
          <a:xfrm>
            <a:off x="4311270" y="3385119"/>
            <a:ext cx="617836" cy="55906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039" h="550199">
                <a:moveTo>
                  <a:pt x="461128" y="431155"/>
                </a:moveTo>
                <a:lnTo>
                  <a:pt x="501529" y="431155"/>
                </a:lnTo>
                <a:lnTo>
                  <a:pt x="534583" y="431155"/>
                </a:lnTo>
                <a:lnTo>
                  <a:pt x="574984" y="431155"/>
                </a:lnTo>
                <a:cubicBezTo>
                  <a:pt x="593159" y="431155"/>
                  <a:pt x="608133" y="446024"/>
                  <a:pt x="608039" y="464280"/>
                </a:cubicBezTo>
                <a:lnTo>
                  <a:pt x="608039" y="517074"/>
                </a:lnTo>
                <a:cubicBezTo>
                  <a:pt x="608039" y="535236"/>
                  <a:pt x="593065" y="550199"/>
                  <a:pt x="574890" y="550199"/>
                </a:cubicBezTo>
                <a:lnTo>
                  <a:pt x="461128" y="550199"/>
                </a:lnTo>
                <a:cubicBezTo>
                  <a:pt x="442858" y="550199"/>
                  <a:pt x="427979" y="535236"/>
                  <a:pt x="427979" y="517074"/>
                </a:cubicBezTo>
                <a:lnTo>
                  <a:pt x="427979" y="464280"/>
                </a:lnTo>
                <a:cubicBezTo>
                  <a:pt x="427979" y="446024"/>
                  <a:pt x="442858" y="431155"/>
                  <a:pt x="461128" y="431155"/>
                </a:cubicBezTo>
                <a:close/>
                <a:moveTo>
                  <a:pt x="247103" y="431155"/>
                </a:moveTo>
                <a:lnTo>
                  <a:pt x="287504" y="431155"/>
                </a:lnTo>
                <a:lnTo>
                  <a:pt x="320558" y="431155"/>
                </a:lnTo>
                <a:lnTo>
                  <a:pt x="360959" y="431155"/>
                </a:lnTo>
                <a:cubicBezTo>
                  <a:pt x="379134" y="431155"/>
                  <a:pt x="394108" y="446024"/>
                  <a:pt x="394014" y="464280"/>
                </a:cubicBezTo>
                <a:lnTo>
                  <a:pt x="394014" y="517074"/>
                </a:lnTo>
                <a:cubicBezTo>
                  <a:pt x="394014" y="535236"/>
                  <a:pt x="379040" y="550199"/>
                  <a:pt x="360865" y="550199"/>
                </a:cubicBezTo>
                <a:lnTo>
                  <a:pt x="247103" y="550199"/>
                </a:lnTo>
                <a:cubicBezTo>
                  <a:pt x="228833" y="550199"/>
                  <a:pt x="213954" y="535236"/>
                  <a:pt x="213954" y="517074"/>
                </a:cubicBezTo>
                <a:lnTo>
                  <a:pt x="213954" y="464280"/>
                </a:lnTo>
                <a:cubicBezTo>
                  <a:pt x="213954" y="446024"/>
                  <a:pt x="228833" y="431155"/>
                  <a:pt x="247103" y="431155"/>
                </a:cubicBezTo>
                <a:close/>
                <a:moveTo>
                  <a:pt x="33162" y="431155"/>
                </a:moveTo>
                <a:lnTo>
                  <a:pt x="73578" y="431155"/>
                </a:lnTo>
                <a:lnTo>
                  <a:pt x="106646" y="431155"/>
                </a:lnTo>
                <a:lnTo>
                  <a:pt x="146968" y="431155"/>
                </a:lnTo>
                <a:cubicBezTo>
                  <a:pt x="165339" y="431155"/>
                  <a:pt x="180224" y="446024"/>
                  <a:pt x="180130" y="464280"/>
                </a:cubicBezTo>
                <a:lnTo>
                  <a:pt x="180130" y="517074"/>
                </a:lnTo>
                <a:cubicBezTo>
                  <a:pt x="180130" y="535236"/>
                  <a:pt x="165150" y="550199"/>
                  <a:pt x="146968" y="550199"/>
                </a:cubicBezTo>
                <a:lnTo>
                  <a:pt x="33162" y="550199"/>
                </a:lnTo>
                <a:cubicBezTo>
                  <a:pt x="14979" y="550199"/>
                  <a:pt x="0" y="535236"/>
                  <a:pt x="0" y="517074"/>
                </a:cubicBezTo>
                <a:lnTo>
                  <a:pt x="0" y="464280"/>
                </a:lnTo>
                <a:cubicBezTo>
                  <a:pt x="0" y="446024"/>
                  <a:pt x="14979" y="431155"/>
                  <a:pt x="33162" y="431155"/>
                </a:cubicBezTo>
                <a:close/>
                <a:moveTo>
                  <a:pt x="163140" y="99327"/>
                </a:moveTo>
                <a:cubicBezTo>
                  <a:pt x="163046" y="101208"/>
                  <a:pt x="162857" y="102713"/>
                  <a:pt x="162857" y="104218"/>
                </a:cubicBezTo>
                <a:lnTo>
                  <a:pt x="162857" y="157362"/>
                </a:lnTo>
                <a:lnTo>
                  <a:pt x="162857" y="217184"/>
                </a:lnTo>
                <a:cubicBezTo>
                  <a:pt x="162857" y="234021"/>
                  <a:pt x="173220" y="244273"/>
                  <a:pt x="190176" y="244273"/>
                </a:cubicBezTo>
                <a:lnTo>
                  <a:pt x="249053" y="244273"/>
                </a:lnTo>
                <a:cubicBezTo>
                  <a:pt x="305480" y="244273"/>
                  <a:pt x="361813" y="244273"/>
                  <a:pt x="418146" y="244367"/>
                </a:cubicBezTo>
                <a:cubicBezTo>
                  <a:pt x="434443" y="244367"/>
                  <a:pt x="444994" y="233833"/>
                  <a:pt x="444994" y="217466"/>
                </a:cubicBezTo>
                <a:lnTo>
                  <a:pt x="444994" y="140525"/>
                </a:lnTo>
                <a:lnTo>
                  <a:pt x="444994" y="104971"/>
                </a:lnTo>
                <a:lnTo>
                  <a:pt x="444994" y="99327"/>
                </a:lnTo>
                <a:lnTo>
                  <a:pt x="248958" y="99327"/>
                </a:lnTo>
                <a:close/>
                <a:moveTo>
                  <a:pt x="415226" y="33955"/>
                </a:moveTo>
                <a:cubicBezTo>
                  <a:pt x="406465" y="33955"/>
                  <a:pt x="399306" y="41104"/>
                  <a:pt x="399306" y="49852"/>
                </a:cubicBezTo>
                <a:cubicBezTo>
                  <a:pt x="399306" y="58693"/>
                  <a:pt x="406465" y="65842"/>
                  <a:pt x="415226" y="65842"/>
                </a:cubicBezTo>
                <a:cubicBezTo>
                  <a:pt x="423987" y="65842"/>
                  <a:pt x="431146" y="58693"/>
                  <a:pt x="431146" y="49852"/>
                </a:cubicBezTo>
                <a:cubicBezTo>
                  <a:pt x="431146" y="41104"/>
                  <a:pt x="423987" y="33955"/>
                  <a:pt x="415226" y="33955"/>
                </a:cubicBezTo>
                <a:close/>
                <a:moveTo>
                  <a:pt x="360306" y="33955"/>
                </a:moveTo>
                <a:cubicBezTo>
                  <a:pt x="351545" y="33955"/>
                  <a:pt x="344386" y="41104"/>
                  <a:pt x="344386" y="49852"/>
                </a:cubicBezTo>
                <a:cubicBezTo>
                  <a:pt x="344386" y="58693"/>
                  <a:pt x="351545" y="65842"/>
                  <a:pt x="360306" y="65842"/>
                </a:cubicBezTo>
                <a:cubicBezTo>
                  <a:pt x="369161" y="65842"/>
                  <a:pt x="376320" y="58693"/>
                  <a:pt x="376320" y="49852"/>
                </a:cubicBezTo>
                <a:cubicBezTo>
                  <a:pt x="376320" y="41104"/>
                  <a:pt x="369161" y="33955"/>
                  <a:pt x="360306" y="33955"/>
                </a:cubicBezTo>
                <a:close/>
                <a:moveTo>
                  <a:pt x="305480" y="33955"/>
                </a:moveTo>
                <a:cubicBezTo>
                  <a:pt x="296625" y="33955"/>
                  <a:pt x="289466" y="41104"/>
                  <a:pt x="289466" y="49852"/>
                </a:cubicBezTo>
                <a:cubicBezTo>
                  <a:pt x="289466" y="58693"/>
                  <a:pt x="296625" y="65842"/>
                  <a:pt x="305480" y="65842"/>
                </a:cubicBezTo>
                <a:cubicBezTo>
                  <a:pt x="314241" y="65842"/>
                  <a:pt x="321400" y="58693"/>
                  <a:pt x="321400" y="49852"/>
                </a:cubicBezTo>
                <a:cubicBezTo>
                  <a:pt x="321400" y="41104"/>
                  <a:pt x="314241" y="33955"/>
                  <a:pt x="305480" y="33955"/>
                </a:cubicBezTo>
                <a:close/>
                <a:moveTo>
                  <a:pt x="189611" y="0"/>
                </a:moveTo>
                <a:lnTo>
                  <a:pt x="248958" y="0"/>
                </a:lnTo>
                <a:lnTo>
                  <a:pt x="417770" y="0"/>
                </a:lnTo>
                <a:cubicBezTo>
                  <a:pt x="452813" y="0"/>
                  <a:pt x="477871" y="25396"/>
                  <a:pt x="477871" y="60386"/>
                </a:cubicBezTo>
                <a:lnTo>
                  <a:pt x="477871" y="157456"/>
                </a:lnTo>
                <a:lnTo>
                  <a:pt x="477871" y="217560"/>
                </a:lnTo>
                <a:cubicBezTo>
                  <a:pt x="477871" y="242016"/>
                  <a:pt x="466755" y="260169"/>
                  <a:pt x="444712" y="271457"/>
                </a:cubicBezTo>
                <a:cubicBezTo>
                  <a:pt x="436045" y="275877"/>
                  <a:pt x="426625" y="277288"/>
                  <a:pt x="417016" y="277288"/>
                </a:cubicBezTo>
                <a:lnTo>
                  <a:pt x="320552" y="277288"/>
                </a:lnTo>
                <a:lnTo>
                  <a:pt x="320552" y="340685"/>
                </a:lnTo>
                <a:lnTo>
                  <a:pt x="518095" y="340685"/>
                </a:lnTo>
                <a:cubicBezTo>
                  <a:pt x="527233" y="340685"/>
                  <a:pt x="534675" y="348021"/>
                  <a:pt x="534675" y="357145"/>
                </a:cubicBezTo>
                <a:lnTo>
                  <a:pt x="534675" y="402294"/>
                </a:lnTo>
                <a:lnTo>
                  <a:pt x="501610" y="402294"/>
                </a:lnTo>
                <a:lnTo>
                  <a:pt x="501610" y="373606"/>
                </a:lnTo>
                <a:lnTo>
                  <a:pt x="320647" y="373606"/>
                </a:lnTo>
                <a:lnTo>
                  <a:pt x="320647" y="402294"/>
                </a:lnTo>
                <a:lnTo>
                  <a:pt x="287582" y="402294"/>
                </a:lnTo>
                <a:lnTo>
                  <a:pt x="287582" y="373606"/>
                </a:lnTo>
                <a:lnTo>
                  <a:pt x="106618" y="373606"/>
                </a:lnTo>
                <a:lnTo>
                  <a:pt x="106524" y="373606"/>
                </a:lnTo>
                <a:lnTo>
                  <a:pt x="106524" y="402294"/>
                </a:lnTo>
                <a:lnTo>
                  <a:pt x="73459" y="402294"/>
                </a:lnTo>
                <a:lnTo>
                  <a:pt x="73459" y="357145"/>
                </a:lnTo>
                <a:cubicBezTo>
                  <a:pt x="73459" y="348115"/>
                  <a:pt x="80901" y="340685"/>
                  <a:pt x="90039" y="340685"/>
                </a:cubicBezTo>
                <a:lnTo>
                  <a:pt x="287393" y="340685"/>
                </a:lnTo>
                <a:lnTo>
                  <a:pt x="287393" y="277288"/>
                </a:lnTo>
                <a:lnTo>
                  <a:pt x="248770" y="277288"/>
                </a:lnTo>
                <a:cubicBezTo>
                  <a:pt x="228328" y="277382"/>
                  <a:pt x="207980" y="277382"/>
                  <a:pt x="187633" y="277288"/>
                </a:cubicBezTo>
                <a:cubicBezTo>
                  <a:pt x="161727" y="277100"/>
                  <a:pt x="139778" y="260734"/>
                  <a:pt x="132524" y="236090"/>
                </a:cubicBezTo>
                <a:cubicBezTo>
                  <a:pt x="130828" y="230352"/>
                  <a:pt x="129981" y="224239"/>
                  <a:pt x="129981" y="218219"/>
                </a:cubicBezTo>
                <a:lnTo>
                  <a:pt x="129981" y="157456"/>
                </a:lnTo>
                <a:lnTo>
                  <a:pt x="129981" y="58881"/>
                </a:lnTo>
                <a:cubicBezTo>
                  <a:pt x="130075" y="25208"/>
                  <a:pt x="155698" y="0"/>
                  <a:pt x="1896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3826" tIns="213826" rIns="213826" bIns="213826" numCol="1" spcCol="1270" anchor="ctr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77782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65C7A6CC-A856-EC79-99BD-FEFD1E87F9C9}"/>
              </a:ext>
            </a:extLst>
          </p:cNvPr>
          <p:cNvSpPr/>
          <p:nvPr/>
        </p:nvSpPr>
        <p:spPr>
          <a:xfrm>
            <a:off x="4623091" y="2157866"/>
            <a:ext cx="2944231" cy="2944230"/>
          </a:xfrm>
          <a:prstGeom prst="arc">
            <a:avLst>
              <a:gd name="adj1" fmla="val 18019189"/>
              <a:gd name="adj2" fmla="val 19776881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54"/>
            <a:endParaRPr lang="zh-CN" altLang="en-US" sz="1800">
              <a:solidFill>
                <a:prstClr val="black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71A59510-0A23-A617-9B23-00CC61AA6E8E}"/>
              </a:ext>
            </a:extLst>
          </p:cNvPr>
          <p:cNvSpPr/>
          <p:nvPr/>
        </p:nvSpPr>
        <p:spPr>
          <a:xfrm rot="16200000">
            <a:off x="4623091" y="2157866"/>
            <a:ext cx="2944230" cy="2944231"/>
          </a:xfrm>
          <a:prstGeom prst="arc">
            <a:avLst>
              <a:gd name="adj1" fmla="val 18019189"/>
              <a:gd name="adj2" fmla="val 19776881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54"/>
            <a:endParaRPr lang="zh-CN" altLang="en-US" sz="1800">
              <a:solidFill>
                <a:prstClr val="black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8D5646D8-F41E-B102-CE01-B383B17CD479}"/>
              </a:ext>
            </a:extLst>
          </p:cNvPr>
          <p:cNvSpPr/>
          <p:nvPr/>
        </p:nvSpPr>
        <p:spPr>
          <a:xfrm rot="10800000">
            <a:off x="4623091" y="2157866"/>
            <a:ext cx="2944231" cy="2944230"/>
          </a:xfrm>
          <a:prstGeom prst="arc">
            <a:avLst>
              <a:gd name="adj1" fmla="val 18019189"/>
              <a:gd name="adj2" fmla="val 19776881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54"/>
            <a:endParaRPr lang="zh-CN" altLang="en-US" sz="1800">
              <a:solidFill>
                <a:prstClr val="black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1BF88A13-EEC5-783F-5E4F-F244E62EE495}"/>
              </a:ext>
            </a:extLst>
          </p:cNvPr>
          <p:cNvSpPr/>
          <p:nvPr/>
        </p:nvSpPr>
        <p:spPr>
          <a:xfrm rot="5400000">
            <a:off x="4623091" y="2157866"/>
            <a:ext cx="2944230" cy="2944231"/>
          </a:xfrm>
          <a:prstGeom prst="arc">
            <a:avLst>
              <a:gd name="adj1" fmla="val 18019189"/>
              <a:gd name="adj2" fmla="val 19776881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54"/>
            <a:endParaRPr lang="zh-CN" altLang="en-US" sz="1800">
              <a:solidFill>
                <a:prstClr val="black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0DC1A4A-4D91-8825-5FC9-08B02C91C772}"/>
              </a:ext>
            </a:extLst>
          </p:cNvPr>
          <p:cNvGrpSpPr/>
          <p:nvPr/>
        </p:nvGrpSpPr>
        <p:grpSpPr>
          <a:xfrm>
            <a:off x="6784355" y="1362627"/>
            <a:ext cx="2667001" cy="864579"/>
            <a:chOff x="444500" y="1856096"/>
            <a:chExt cx="2667001" cy="8645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8393E4-4331-DCC0-4DB7-E6241F1D814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379E8E1-E80D-F777-18BD-B34D943353BE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6CC401A-DCFF-D15B-A9BA-B16B02556F12}"/>
              </a:ext>
            </a:extLst>
          </p:cNvPr>
          <p:cNvGrpSpPr/>
          <p:nvPr/>
        </p:nvGrpSpPr>
        <p:grpSpPr>
          <a:xfrm>
            <a:off x="1266887" y="3240005"/>
            <a:ext cx="2667001" cy="864579"/>
            <a:chOff x="444500" y="1856096"/>
            <a:chExt cx="2667001" cy="86457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BEE019F-F72F-D6C5-49ED-657780C8F43B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1490286-E63D-B5EA-CE2D-FAF0BE4F6F51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4813B92-5497-8A13-1218-3136115B9B5F}"/>
              </a:ext>
            </a:extLst>
          </p:cNvPr>
          <p:cNvGrpSpPr/>
          <p:nvPr/>
        </p:nvGrpSpPr>
        <p:grpSpPr>
          <a:xfrm>
            <a:off x="8258112" y="3232360"/>
            <a:ext cx="2667001" cy="864579"/>
            <a:chOff x="444500" y="1856096"/>
            <a:chExt cx="2667001" cy="86457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DE04C1E-9703-F5AE-D2FF-73DC9789ABCE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1B43603-A78F-3718-ACA9-FD8103973541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B54D33E-44DE-DD5B-AAD5-A622490388C8}"/>
              </a:ext>
            </a:extLst>
          </p:cNvPr>
          <p:cNvGrpSpPr/>
          <p:nvPr/>
        </p:nvGrpSpPr>
        <p:grpSpPr>
          <a:xfrm>
            <a:off x="2685380" y="5016313"/>
            <a:ext cx="2667001" cy="864579"/>
            <a:chOff x="444500" y="1856096"/>
            <a:chExt cx="2667001" cy="86457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EE52124-548E-A31D-2B24-57E31E3243D0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3C7BF26-B06B-3BF0-44C6-1D56212310B0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7217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3" name="iṥḻiďè">
            <a:extLst>
              <a:ext uri="{FF2B5EF4-FFF2-40B4-BE49-F238E27FC236}">
                <a16:creationId xmlns:a16="http://schemas.microsoft.com/office/drawing/2014/main" id="{FCDC1BA6-3A62-3A9D-5DE8-F539E5EE824D}"/>
              </a:ext>
            </a:extLst>
          </p:cNvPr>
          <p:cNvSpPr/>
          <p:nvPr/>
        </p:nvSpPr>
        <p:spPr>
          <a:xfrm>
            <a:off x="1523931" y="1374607"/>
            <a:ext cx="2777441" cy="4425250"/>
          </a:xfrm>
          <a:prstGeom prst="roundRect">
            <a:avLst>
              <a:gd name="adj" fmla="val 6809"/>
            </a:avLst>
          </a:pr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/>
          </a:bodyPr>
          <a:lstStyle/>
          <a:p>
            <a:pPr algn="ctr" defTabSz="685784">
              <a:lnSpc>
                <a:spcPct val="120000"/>
              </a:lnSpc>
              <a:defRPr/>
            </a:pP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4" name="íṣliḍê">
            <a:extLst>
              <a:ext uri="{FF2B5EF4-FFF2-40B4-BE49-F238E27FC236}">
                <a16:creationId xmlns:a16="http://schemas.microsoft.com/office/drawing/2014/main" id="{7065F660-9642-C138-327F-D0C239A2839B}"/>
              </a:ext>
            </a:extLst>
          </p:cNvPr>
          <p:cNvSpPr/>
          <p:nvPr/>
        </p:nvSpPr>
        <p:spPr>
          <a:xfrm>
            <a:off x="1969565" y="1773604"/>
            <a:ext cx="1886173" cy="1886172"/>
          </a:xfrm>
          <a:prstGeom prst="ellipse">
            <a:avLst/>
          </a:prstGeom>
          <a:blipFill>
            <a:blip r:embed="rId3">
              <a:grayscl/>
            </a:blip>
            <a:srcRect/>
            <a:stretch>
              <a:fillRect l="-25479" r="-2510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AC793D7-9A65-E221-C479-33E824B12840}"/>
              </a:ext>
            </a:extLst>
          </p:cNvPr>
          <p:cNvGrpSpPr/>
          <p:nvPr/>
        </p:nvGrpSpPr>
        <p:grpSpPr>
          <a:xfrm>
            <a:off x="1903000" y="4039032"/>
            <a:ext cx="2019301" cy="1095412"/>
            <a:chOff x="415328" y="1856096"/>
            <a:chExt cx="2019301" cy="109541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BBB163F-DA42-8FDF-C449-2950A7EE96DB}"/>
                </a:ext>
              </a:extLst>
            </p:cNvPr>
            <p:cNvSpPr txBox="1"/>
            <p:nvPr/>
          </p:nvSpPr>
          <p:spPr>
            <a:xfrm>
              <a:off x="444501" y="2188222"/>
              <a:ext cx="19609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184ADCB-B168-623D-F7C6-A9B9583E1E86}"/>
                </a:ext>
              </a:extLst>
            </p:cNvPr>
            <p:cNvSpPr txBox="1"/>
            <p:nvPr/>
          </p:nvSpPr>
          <p:spPr>
            <a:xfrm>
              <a:off x="415328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iṥḻiďè">
            <a:extLst>
              <a:ext uri="{FF2B5EF4-FFF2-40B4-BE49-F238E27FC236}">
                <a16:creationId xmlns:a16="http://schemas.microsoft.com/office/drawing/2014/main" id="{54541FA9-60AB-757E-4040-29E2BAC41444}"/>
              </a:ext>
            </a:extLst>
          </p:cNvPr>
          <p:cNvSpPr/>
          <p:nvPr/>
        </p:nvSpPr>
        <p:spPr>
          <a:xfrm>
            <a:off x="4707279" y="1374607"/>
            <a:ext cx="2777441" cy="4425250"/>
          </a:xfrm>
          <a:prstGeom prst="roundRect">
            <a:avLst>
              <a:gd name="adj" fmla="val 6809"/>
            </a:avLst>
          </a:pr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/>
          </a:bodyPr>
          <a:lstStyle/>
          <a:p>
            <a:pPr algn="ctr" defTabSz="685784">
              <a:lnSpc>
                <a:spcPct val="120000"/>
              </a:lnSpc>
              <a:defRPr/>
            </a:pP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5" name="íṣliḍê">
            <a:extLst>
              <a:ext uri="{FF2B5EF4-FFF2-40B4-BE49-F238E27FC236}">
                <a16:creationId xmlns:a16="http://schemas.microsoft.com/office/drawing/2014/main" id="{A5FA67A8-DCEE-2D3C-4C97-47CB7DC1798A}"/>
              </a:ext>
            </a:extLst>
          </p:cNvPr>
          <p:cNvSpPr/>
          <p:nvPr/>
        </p:nvSpPr>
        <p:spPr>
          <a:xfrm>
            <a:off x="5152913" y="1773604"/>
            <a:ext cx="1886173" cy="1886172"/>
          </a:xfrm>
          <a:prstGeom prst="ellipse">
            <a:avLst/>
          </a:prstGeom>
          <a:blipFill>
            <a:blip r:embed="rId4">
              <a:grayscl/>
            </a:blip>
            <a:srcRect/>
            <a:stretch>
              <a:fillRect l="-25479" r="-2510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6EAF7DF-CC2F-E355-193F-A7D0AE7F1E71}"/>
              </a:ext>
            </a:extLst>
          </p:cNvPr>
          <p:cNvGrpSpPr/>
          <p:nvPr/>
        </p:nvGrpSpPr>
        <p:grpSpPr>
          <a:xfrm>
            <a:off x="5086348" y="4039032"/>
            <a:ext cx="2019301" cy="1095412"/>
            <a:chOff x="415328" y="1856096"/>
            <a:chExt cx="2019301" cy="109541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B1C28FC-E68D-CCA3-1762-5230F1B3AABF}"/>
                </a:ext>
              </a:extLst>
            </p:cNvPr>
            <p:cNvSpPr txBox="1"/>
            <p:nvPr/>
          </p:nvSpPr>
          <p:spPr>
            <a:xfrm>
              <a:off x="444501" y="2188222"/>
              <a:ext cx="19609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F16A54A-7389-EC69-B153-31141880C986}"/>
                </a:ext>
              </a:extLst>
            </p:cNvPr>
            <p:cNvSpPr txBox="1"/>
            <p:nvPr/>
          </p:nvSpPr>
          <p:spPr>
            <a:xfrm>
              <a:off x="415328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iṥḻiďè">
            <a:extLst>
              <a:ext uri="{FF2B5EF4-FFF2-40B4-BE49-F238E27FC236}">
                <a16:creationId xmlns:a16="http://schemas.microsoft.com/office/drawing/2014/main" id="{B8EF511A-FD38-8EC4-7C5E-4E30F7B4AC0F}"/>
              </a:ext>
            </a:extLst>
          </p:cNvPr>
          <p:cNvSpPr/>
          <p:nvPr/>
        </p:nvSpPr>
        <p:spPr>
          <a:xfrm>
            <a:off x="7890627" y="1374607"/>
            <a:ext cx="2777441" cy="4425250"/>
          </a:xfrm>
          <a:prstGeom prst="roundRect">
            <a:avLst>
              <a:gd name="adj" fmla="val 6809"/>
            </a:avLst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/>
          </a:bodyPr>
          <a:lstStyle/>
          <a:p>
            <a:pPr algn="ctr" defTabSz="685784">
              <a:lnSpc>
                <a:spcPct val="120000"/>
              </a:lnSpc>
              <a:defRPr/>
            </a:pP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41" name="íṣliḍê">
            <a:extLst>
              <a:ext uri="{FF2B5EF4-FFF2-40B4-BE49-F238E27FC236}">
                <a16:creationId xmlns:a16="http://schemas.microsoft.com/office/drawing/2014/main" id="{45D026C5-8C5E-24A8-48CC-E7BACAEBFF82}"/>
              </a:ext>
            </a:extLst>
          </p:cNvPr>
          <p:cNvSpPr/>
          <p:nvPr/>
        </p:nvSpPr>
        <p:spPr>
          <a:xfrm>
            <a:off x="8336261" y="1773604"/>
            <a:ext cx="1886173" cy="1886172"/>
          </a:xfrm>
          <a:prstGeom prst="ellipse">
            <a:avLst/>
          </a:prstGeom>
          <a:blipFill>
            <a:blip r:embed="rId5">
              <a:grayscl/>
            </a:blip>
            <a:srcRect/>
            <a:stretch>
              <a:fillRect l="-25479" r="-2510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7FDFAC9-43D0-8656-3D83-A03C0EA4CDFE}"/>
              </a:ext>
            </a:extLst>
          </p:cNvPr>
          <p:cNvGrpSpPr/>
          <p:nvPr/>
        </p:nvGrpSpPr>
        <p:grpSpPr>
          <a:xfrm>
            <a:off x="8269696" y="4039032"/>
            <a:ext cx="2019301" cy="1095412"/>
            <a:chOff x="415328" y="1856096"/>
            <a:chExt cx="2019301" cy="109541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6381DCF-23C4-3181-CB79-CA68EB7C64C8}"/>
                </a:ext>
              </a:extLst>
            </p:cNvPr>
            <p:cNvSpPr txBox="1"/>
            <p:nvPr/>
          </p:nvSpPr>
          <p:spPr>
            <a:xfrm>
              <a:off x="444501" y="2188222"/>
              <a:ext cx="19609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70EB4FF-0336-6660-EA32-4C9687CAC939}"/>
                </a:ext>
              </a:extLst>
            </p:cNvPr>
            <p:cNvSpPr txBox="1"/>
            <p:nvPr/>
          </p:nvSpPr>
          <p:spPr>
            <a:xfrm>
              <a:off x="415328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íṣliḍê">
            <a:extLst>
              <a:ext uri="{FF2B5EF4-FFF2-40B4-BE49-F238E27FC236}">
                <a16:creationId xmlns:a16="http://schemas.microsoft.com/office/drawing/2014/main" id="{8DC6DDF9-4A29-86F0-9FE5-2B3FF945555B}"/>
              </a:ext>
            </a:extLst>
          </p:cNvPr>
          <p:cNvSpPr/>
          <p:nvPr/>
        </p:nvSpPr>
        <p:spPr>
          <a:xfrm>
            <a:off x="1903000" y="1704453"/>
            <a:ext cx="1886173" cy="1886172"/>
          </a:xfrm>
          <a:custGeom>
            <a:avLst/>
            <a:gdLst>
              <a:gd name="connsiteX0" fmla="*/ 0 w 1886173"/>
              <a:gd name="connsiteY0" fmla="*/ 943086 h 1886172"/>
              <a:gd name="connsiteX1" fmla="*/ 943087 w 1886173"/>
              <a:gd name="connsiteY1" fmla="*/ 0 h 1886172"/>
              <a:gd name="connsiteX2" fmla="*/ 1886174 w 1886173"/>
              <a:gd name="connsiteY2" fmla="*/ 943086 h 1886172"/>
              <a:gd name="connsiteX3" fmla="*/ 943087 w 1886173"/>
              <a:gd name="connsiteY3" fmla="*/ 1886172 h 1886172"/>
              <a:gd name="connsiteX4" fmla="*/ 0 w 1886173"/>
              <a:gd name="connsiteY4" fmla="*/ 943086 h 188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173" h="1886172" extrusionOk="0">
                <a:moveTo>
                  <a:pt x="0" y="943086"/>
                </a:moveTo>
                <a:cubicBezTo>
                  <a:pt x="-49054" y="391976"/>
                  <a:pt x="358660" y="23860"/>
                  <a:pt x="943087" y="0"/>
                </a:cubicBezTo>
                <a:cubicBezTo>
                  <a:pt x="1557963" y="19794"/>
                  <a:pt x="1861833" y="423008"/>
                  <a:pt x="1886174" y="943086"/>
                </a:cubicBezTo>
                <a:cubicBezTo>
                  <a:pt x="1836083" y="1512854"/>
                  <a:pt x="1457698" y="1920674"/>
                  <a:pt x="943087" y="1886172"/>
                </a:cubicBezTo>
                <a:cubicBezTo>
                  <a:pt x="362781" y="1853644"/>
                  <a:pt x="35315" y="1480812"/>
                  <a:pt x="0" y="943086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íṣliḍê">
            <a:extLst>
              <a:ext uri="{FF2B5EF4-FFF2-40B4-BE49-F238E27FC236}">
                <a16:creationId xmlns:a16="http://schemas.microsoft.com/office/drawing/2014/main" id="{C00451A2-C855-1F5A-EE35-1E1742DEDE26}"/>
              </a:ext>
            </a:extLst>
          </p:cNvPr>
          <p:cNvSpPr/>
          <p:nvPr/>
        </p:nvSpPr>
        <p:spPr>
          <a:xfrm>
            <a:off x="5219476" y="1704453"/>
            <a:ext cx="1886173" cy="1886172"/>
          </a:xfrm>
          <a:custGeom>
            <a:avLst/>
            <a:gdLst>
              <a:gd name="connsiteX0" fmla="*/ 0 w 1886173"/>
              <a:gd name="connsiteY0" fmla="*/ 943086 h 1886172"/>
              <a:gd name="connsiteX1" fmla="*/ 943087 w 1886173"/>
              <a:gd name="connsiteY1" fmla="*/ 0 h 1886172"/>
              <a:gd name="connsiteX2" fmla="*/ 1886174 w 1886173"/>
              <a:gd name="connsiteY2" fmla="*/ 943086 h 1886172"/>
              <a:gd name="connsiteX3" fmla="*/ 943087 w 1886173"/>
              <a:gd name="connsiteY3" fmla="*/ 1886172 h 1886172"/>
              <a:gd name="connsiteX4" fmla="*/ 0 w 1886173"/>
              <a:gd name="connsiteY4" fmla="*/ 943086 h 188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173" h="1886172" extrusionOk="0">
                <a:moveTo>
                  <a:pt x="0" y="943086"/>
                </a:moveTo>
                <a:cubicBezTo>
                  <a:pt x="-49054" y="391976"/>
                  <a:pt x="358660" y="23860"/>
                  <a:pt x="943087" y="0"/>
                </a:cubicBezTo>
                <a:cubicBezTo>
                  <a:pt x="1557963" y="19794"/>
                  <a:pt x="1861833" y="423008"/>
                  <a:pt x="1886174" y="943086"/>
                </a:cubicBezTo>
                <a:cubicBezTo>
                  <a:pt x="1836083" y="1512854"/>
                  <a:pt x="1457698" y="1920674"/>
                  <a:pt x="943087" y="1886172"/>
                </a:cubicBezTo>
                <a:cubicBezTo>
                  <a:pt x="362781" y="1853644"/>
                  <a:pt x="35315" y="1480812"/>
                  <a:pt x="0" y="943086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8" name="íṣliḍê">
            <a:extLst>
              <a:ext uri="{FF2B5EF4-FFF2-40B4-BE49-F238E27FC236}">
                <a16:creationId xmlns:a16="http://schemas.microsoft.com/office/drawing/2014/main" id="{DCCA36FF-690B-B7FF-CF8F-D958E3DF751B}"/>
              </a:ext>
            </a:extLst>
          </p:cNvPr>
          <p:cNvSpPr/>
          <p:nvPr/>
        </p:nvSpPr>
        <p:spPr>
          <a:xfrm>
            <a:off x="8269696" y="1704453"/>
            <a:ext cx="1886173" cy="1886172"/>
          </a:xfrm>
          <a:custGeom>
            <a:avLst/>
            <a:gdLst>
              <a:gd name="connsiteX0" fmla="*/ 0 w 1886173"/>
              <a:gd name="connsiteY0" fmla="*/ 943086 h 1886172"/>
              <a:gd name="connsiteX1" fmla="*/ 943087 w 1886173"/>
              <a:gd name="connsiteY1" fmla="*/ 0 h 1886172"/>
              <a:gd name="connsiteX2" fmla="*/ 1886174 w 1886173"/>
              <a:gd name="connsiteY2" fmla="*/ 943086 h 1886172"/>
              <a:gd name="connsiteX3" fmla="*/ 943087 w 1886173"/>
              <a:gd name="connsiteY3" fmla="*/ 1886172 h 1886172"/>
              <a:gd name="connsiteX4" fmla="*/ 0 w 1886173"/>
              <a:gd name="connsiteY4" fmla="*/ 943086 h 188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173" h="1886172" extrusionOk="0">
                <a:moveTo>
                  <a:pt x="0" y="943086"/>
                </a:moveTo>
                <a:cubicBezTo>
                  <a:pt x="-49054" y="391976"/>
                  <a:pt x="358660" y="23860"/>
                  <a:pt x="943087" y="0"/>
                </a:cubicBezTo>
                <a:cubicBezTo>
                  <a:pt x="1557963" y="19794"/>
                  <a:pt x="1861833" y="423008"/>
                  <a:pt x="1886174" y="943086"/>
                </a:cubicBezTo>
                <a:cubicBezTo>
                  <a:pt x="1836083" y="1512854"/>
                  <a:pt x="1457698" y="1920674"/>
                  <a:pt x="943087" y="1886172"/>
                </a:cubicBezTo>
                <a:cubicBezTo>
                  <a:pt x="362781" y="1853644"/>
                  <a:pt x="35315" y="1480812"/>
                  <a:pt x="0" y="943086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íś1îďe">
            <a:extLst>
              <a:ext uri="{FF2B5EF4-FFF2-40B4-BE49-F238E27FC236}">
                <a16:creationId xmlns:a16="http://schemas.microsoft.com/office/drawing/2014/main" id="{B29388AB-CD7E-141E-109F-46AC2D9AF67D}"/>
              </a:ext>
            </a:extLst>
          </p:cNvPr>
          <p:cNvSpPr/>
          <p:nvPr/>
        </p:nvSpPr>
        <p:spPr>
          <a:xfrm>
            <a:off x="3318559" y="1666515"/>
            <a:ext cx="537179" cy="537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</a:rPr>
              <a:t>1</a:t>
            </a:r>
            <a:endParaRPr sz="15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6" name="íś1îďe">
            <a:extLst>
              <a:ext uri="{FF2B5EF4-FFF2-40B4-BE49-F238E27FC236}">
                <a16:creationId xmlns:a16="http://schemas.microsoft.com/office/drawing/2014/main" id="{1BBB1B37-D495-AEDA-7F0F-07C336A43648}"/>
              </a:ext>
            </a:extLst>
          </p:cNvPr>
          <p:cNvSpPr/>
          <p:nvPr/>
        </p:nvSpPr>
        <p:spPr>
          <a:xfrm>
            <a:off x="6501907" y="1666515"/>
            <a:ext cx="537179" cy="537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</a:rPr>
              <a:t>2</a:t>
            </a:r>
            <a:endParaRPr sz="15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2" name="íś1îďe">
            <a:extLst>
              <a:ext uri="{FF2B5EF4-FFF2-40B4-BE49-F238E27FC236}">
                <a16:creationId xmlns:a16="http://schemas.microsoft.com/office/drawing/2014/main" id="{1B119713-CA5F-5BB7-574D-71B12F031DF0}"/>
              </a:ext>
            </a:extLst>
          </p:cNvPr>
          <p:cNvSpPr/>
          <p:nvPr/>
        </p:nvSpPr>
        <p:spPr>
          <a:xfrm>
            <a:off x="9685255" y="1666515"/>
            <a:ext cx="537179" cy="537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</a:rPr>
              <a:t>3</a:t>
            </a:r>
            <a:endParaRPr sz="15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7569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2" name="Freeform 22">
            <a:extLst>
              <a:ext uri="{FF2B5EF4-FFF2-40B4-BE49-F238E27FC236}">
                <a16:creationId xmlns:a16="http://schemas.microsoft.com/office/drawing/2014/main" id="{41DC40C1-4B4E-587D-B346-81EB8EDDB8D2}"/>
              </a:ext>
            </a:extLst>
          </p:cNvPr>
          <p:cNvSpPr>
            <a:spLocks/>
          </p:cNvSpPr>
          <p:nvPr/>
        </p:nvSpPr>
        <p:spPr bwMode="auto">
          <a:xfrm>
            <a:off x="6181979" y="1653751"/>
            <a:ext cx="1800878" cy="2159448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6E6E6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23">
            <a:extLst>
              <a:ext uri="{FF2B5EF4-FFF2-40B4-BE49-F238E27FC236}">
                <a16:creationId xmlns:a16="http://schemas.microsoft.com/office/drawing/2014/main" id="{157BE5D1-A8B0-F38A-969B-15B220BFAB81}"/>
              </a:ext>
            </a:extLst>
          </p:cNvPr>
          <p:cNvSpPr>
            <a:spLocks/>
          </p:cNvSpPr>
          <p:nvPr/>
        </p:nvSpPr>
        <p:spPr bwMode="auto">
          <a:xfrm>
            <a:off x="5823409" y="3631238"/>
            <a:ext cx="2159448" cy="1800876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C6B9A9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id="{B087F0C0-D52F-ABF0-B5C0-805E41E52946}"/>
              </a:ext>
            </a:extLst>
          </p:cNvPr>
          <p:cNvSpPr>
            <a:spLocks/>
          </p:cNvSpPr>
          <p:nvPr/>
        </p:nvSpPr>
        <p:spPr bwMode="auto">
          <a:xfrm>
            <a:off x="4204494" y="3269991"/>
            <a:ext cx="1800876" cy="2162123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rgbClr val="9F7873"/>
          </a:solidFill>
          <a:ln w="6350"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5">
            <a:extLst>
              <a:ext uri="{FF2B5EF4-FFF2-40B4-BE49-F238E27FC236}">
                <a16:creationId xmlns:a16="http://schemas.microsoft.com/office/drawing/2014/main" id="{3FDCF8B9-0E70-82D6-6EC3-BF89D5D59918}"/>
              </a:ext>
            </a:extLst>
          </p:cNvPr>
          <p:cNvSpPr>
            <a:spLocks/>
          </p:cNvSpPr>
          <p:nvPr/>
        </p:nvSpPr>
        <p:spPr bwMode="auto">
          <a:xfrm>
            <a:off x="4204494" y="1653751"/>
            <a:ext cx="2154094" cy="180087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rgbClr val="E2B2A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3">
            <a:extLst>
              <a:ext uri="{FF2B5EF4-FFF2-40B4-BE49-F238E27FC236}">
                <a16:creationId xmlns:a16="http://schemas.microsoft.com/office/drawing/2014/main" id="{B1D7EC99-3899-6728-4A20-A493F22784A0}"/>
              </a:ext>
            </a:extLst>
          </p:cNvPr>
          <p:cNvSpPr>
            <a:spLocks noEditPoints="1"/>
          </p:cNvSpPr>
          <p:nvPr/>
        </p:nvSpPr>
        <p:spPr bwMode="auto">
          <a:xfrm>
            <a:off x="6853390" y="4290986"/>
            <a:ext cx="460938" cy="598096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72">
            <a:extLst>
              <a:ext uri="{FF2B5EF4-FFF2-40B4-BE49-F238E27FC236}">
                <a16:creationId xmlns:a16="http://schemas.microsoft.com/office/drawing/2014/main" id="{6B80AAE0-A3C9-739B-5EC4-5F82429FC76C}"/>
              </a:ext>
            </a:extLst>
          </p:cNvPr>
          <p:cNvSpPr>
            <a:spLocks noEditPoints="1"/>
          </p:cNvSpPr>
          <p:nvPr/>
        </p:nvSpPr>
        <p:spPr bwMode="auto">
          <a:xfrm>
            <a:off x="4813303" y="2200903"/>
            <a:ext cx="583256" cy="585777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76">
            <a:extLst>
              <a:ext uri="{FF2B5EF4-FFF2-40B4-BE49-F238E27FC236}">
                <a16:creationId xmlns:a16="http://schemas.microsoft.com/office/drawing/2014/main" id="{36200A2D-E408-E7AE-062E-9120F858017A}"/>
              </a:ext>
            </a:extLst>
          </p:cNvPr>
          <p:cNvSpPr>
            <a:spLocks noEditPoints="1"/>
          </p:cNvSpPr>
          <p:nvPr/>
        </p:nvSpPr>
        <p:spPr bwMode="auto">
          <a:xfrm>
            <a:off x="4835194" y="4307569"/>
            <a:ext cx="539474" cy="545896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79">
            <a:extLst>
              <a:ext uri="{FF2B5EF4-FFF2-40B4-BE49-F238E27FC236}">
                <a16:creationId xmlns:a16="http://schemas.microsoft.com/office/drawing/2014/main" id="{A95B4DB4-BA09-D4A1-1195-76F972144DAE}"/>
              </a:ext>
            </a:extLst>
          </p:cNvPr>
          <p:cNvSpPr>
            <a:spLocks noEditPoints="1"/>
          </p:cNvSpPr>
          <p:nvPr/>
        </p:nvSpPr>
        <p:spPr bwMode="auto">
          <a:xfrm>
            <a:off x="6827565" y="2247801"/>
            <a:ext cx="509706" cy="596161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EC2DB94-83F5-2F9B-3CA3-D52365B52611}"/>
              </a:ext>
            </a:extLst>
          </p:cNvPr>
          <p:cNvGrpSpPr/>
          <p:nvPr/>
        </p:nvGrpSpPr>
        <p:grpSpPr>
          <a:xfrm>
            <a:off x="8075811" y="1922101"/>
            <a:ext cx="2667001" cy="864579"/>
            <a:chOff x="444500" y="1856096"/>
            <a:chExt cx="2667001" cy="86457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1F3E7C4-2C8A-FF51-1760-5C25F3DBF0A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6981BCE-40C1-70BC-FCF8-3A1912C714B4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0E59345-4B47-03B3-DBA7-FF446C81C02E}"/>
              </a:ext>
            </a:extLst>
          </p:cNvPr>
          <p:cNvGrpSpPr/>
          <p:nvPr/>
        </p:nvGrpSpPr>
        <p:grpSpPr>
          <a:xfrm>
            <a:off x="1449188" y="1922101"/>
            <a:ext cx="2667001" cy="864579"/>
            <a:chOff x="444500" y="1856096"/>
            <a:chExt cx="2667001" cy="86457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D785BDE-CDB5-3D68-4E4B-B2791A923F9C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1046994-4288-2A48-BCA4-C492E22B57F5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1AFADCA-4FC2-94BD-DAA4-572619C0F5E0}"/>
              </a:ext>
            </a:extLst>
          </p:cNvPr>
          <p:cNvGrpSpPr/>
          <p:nvPr/>
        </p:nvGrpSpPr>
        <p:grpSpPr>
          <a:xfrm>
            <a:off x="8075811" y="4001781"/>
            <a:ext cx="2667001" cy="864579"/>
            <a:chOff x="444500" y="1856096"/>
            <a:chExt cx="2667001" cy="86457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2CB2205-BC3E-1A55-EA16-BE64CE20B6BA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FDEC6F3-2075-013E-BDB8-0B9E59C66C12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BEC7032-E4CF-26E1-E811-A1177214CBEA}"/>
              </a:ext>
            </a:extLst>
          </p:cNvPr>
          <p:cNvGrpSpPr/>
          <p:nvPr/>
        </p:nvGrpSpPr>
        <p:grpSpPr>
          <a:xfrm>
            <a:off x="1449188" y="4001781"/>
            <a:ext cx="2667001" cy="864579"/>
            <a:chOff x="444500" y="1856096"/>
            <a:chExt cx="2667001" cy="86457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EAE0D54-CD59-4DCD-56D9-14848DBA08B9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E763408-E6AB-35B3-ACCF-74051790CA08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521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3" name="ï$ľïḍè">
            <a:extLst>
              <a:ext uri="{FF2B5EF4-FFF2-40B4-BE49-F238E27FC236}">
                <a16:creationId xmlns:a16="http://schemas.microsoft.com/office/drawing/2014/main" id="{51C2D445-394D-3371-31B8-C1CD241BF57A}"/>
              </a:ext>
            </a:extLst>
          </p:cNvPr>
          <p:cNvSpPr/>
          <p:nvPr/>
        </p:nvSpPr>
        <p:spPr>
          <a:xfrm>
            <a:off x="744084" y="3910933"/>
            <a:ext cx="10703832" cy="65793"/>
          </a:xfrm>
          <a:prstGeom prst="roundRect">
            <a:avLst>
              <a:gd name="adj" fmla="val 50000"/>
            </a:avLst>
          </a:prstGeom>
          <a:solidFill>
            <a:srgbClr val="E6E6E6"/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2" name="ïṡḷîde">
            <a:extLst>
              <a:ext uri="{FF2B5EF4-FFF2-40B4-BE49-F238E27FC236}">
                <a16:creationId xmlns:a16="http://schemas.microsoft.com/office/drawing/2014/main" id="{D6E4E437-BE69-0E11-B503-7EDDE9A77A60}"/>
              </a:ext>
            </a:extLst>
          </p:cNvPr>
          <p:cNvSpPr/>
          <p:nvPr/>
        </p:nvSpPr>
        <p:spPr>
          <a:xfrm>
            <a:off x="1740828" y="1500467"/>
            <a:ext cx="1879239" cy="1934130"/>
          </a:xfrm>
          <a:prstGeom prst="roundRect">
            <a:avLst>
              <a:gd name="adj" fmla="val 3932"/>
            </a:avLst>
          </a:prstGeom>
          <a:solidFill>
            <a:srgbClr val="E2B2A6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3" name="ísļîḋè">
            <a:extLst>
              <a:ext uri="{FF2B5EF4-FFF2-40B4-BE49-F238E27FC236}">
                <a16:creationId xmlns:a16="http://schemas.microsoft.com/office/drawing/2014/main" id="{E68FD16F-086C-0B1E-7F97-35DE75FF8C0B}"/>
              </a:ext>
            </a:extLst>
          </p:cNvPr>
          <p:cNvSpPr>
            <a:spLocks/>
          </p:cNvSpPr>
          <p:nvPr/>
        </p:nvSpPr>
        <p:spPr bwMode="auto">
          <a:xfrm>
            <a:off x="2465374" y="1923125"/>
            <a:ext cx="483062" cy="372877"/>
          </a:xfrm>
          <a:custGeom>
            <a:avLst/>
            <a:gdLst>
              <a:gd name="connsiteX0" fmla="*/ 477544 w 608838"/>
              <a:gd name="connsiteY0" fmla="*/ 339278 h 469966"/>
              <a:gd name="connsiteX1" fmla="*/ 471773 w 608838"/>
              <a:gd name="connsiteY1" fmla="*/ 342918 h 469966"/>
              <a:gd name="connsiteX2" fmla="*/ 471317 w 608838"/>
              <a:gd name="connsiteY2" fmla="*/ 366879 h 469966"/>
              <a:gd name="connsiteX3" fmla="*/ 476633 w 608838"/>
              <a:gd name="connsiteY3" fmla="*/ 372187 h 469966"/>
              <a:gd name="connsiteX4" fmla="*/ 481797 w 608838"/>
              <a:gd name="connsiteY4" fmla="*/ 369912 h 469966"/>
              <a:gd name="connsiteX5" fmla="*/ 487873 w 608838"/>
              <a:gd name="connsiteY5" fmla="*/ 355353 h 469966"/>
              <a:gd name="connsiteX6" fmla="*/ 482709 w 608838"/>
              <a:gd name="connsiteY6" fmla="*/ 342463 h 469966"/>
              <a:gd name="connsiteX7" fmla="*/ 477544 w 608838"/>
              <a:gd name="connsiteY7" fmla="*/ 339278 h 469966"/>
              <a:gd name="connsiteX8" fmla="*/ 457951 w 608838"/>
              <a:gd name="connsiteY8" fmla="*/ 276494 h 469966"/>
              <a:gd name="connsiteX9" fmla="*/ 451875 w 608838"/>
              <a:gd name="connsiteY9" fmla="*/ 279830 h 469966"/>
              <a:gd name="connsiteX10" fmla="*/ 447774 w 608838"/>
              <a:gd name="connsiteY10" fmla="*/ 291052 h 469966"/>
              <a:gd name="connsiteX11" fmla="*/ 453394 w 608838"/>
              <a:gd name="connsiteY11" fmla="*/ 303488 h 469966"/>
              <a:gd name="connsiteX12" fmla="*/ 458102 w 608838"/>
              <a:gd name="connsiteY12" fmla="*/ 306369 h 469966"/>
              <a:gd name="connsiteX13" fmla="*/ 463419 w 608838"/>
              <a:gd name="connsiteY13" fmla="*/ 302275 h 469966"/>
              <a:gd name="connsiteX14" fmla="*/ 463874 w 608838"/>
              <a:gd name="connsiteY14" fmla="*/ 281953 h 469966"/>
              <a:gd name="connsiteX15" fmla="*/ 457951 w 608838"/>
              <a:gd name="connsiteY15" fmla="*/ 276494 h 469966"/>
              <a:gd name="connsiteX16" fmla="*/ 468583 w 608838"/>
              <a:gd name="connsiteY16" fmla="*/ 242675 h 469966"/>
              <a:gd name="connsiteX17" fmla="*/ 473747 w 608838"/>
              <a:gd name="connsiteY17" fmla="*/ 248893 h 469966"/>
              <a:gd name="connsiteX18" fmla="*/ 473747 w 608838"/>
              <a:gd name="connsiteY18" fmla="*/ 249196 h 469966"/>
              <a:gd name="connsiteX19" fmla="*/ 479671 w 608838"/>
              <a:gd name="connsiteY19" fmla="*/ 256324 h 469966"/>
              <a:gd name="connsiteX20" fmla="*/ 496986 w 608838"/>
              <a:gd name="connsiteY20" fmla="*/ 263603 h 469966"/>
              <a:gd name="connsiteX21" fmla="*/ 498961 w 608838"/>
              <a:gd name="connsiteY21" fmla="*/ 265726 h 469966"/>
              <a:gd name="connsiteX22" fmla="*/ 512327 w 608838"/>
              <a:gd name="connsiteY22" fmla="*/ 289688 h 469966"/>
              <a:gd name="connsiteX23" fmla="*/ 506404 w 608838"/>
              <a:gd name="connsiteY23" fmla="*/ 295754 h 469966"/>
              <a:gd name="connsiteX24" fmla="*/ 494252 w 608838"/>
              <a:gd name="connsiteY24" fmla="*/ 295450 h 469966"/>
              <a:gd name="connsiteX25" fmla="*/ 487417 w 608838"/>
              <a:gd name="connsiteY25" fmla="*/ 289233 h 469966"/>
              <a:gd name="connsiteX26" fmla="*/ 485595 w 608838"/>
              <a:gd name="connsiteY26" fmla="*/ 283167 h 469966"/>
              <a:gd name="connsiteX27" fmla="*/ 479063 w 608838"/>
              <a:gd name="connsiteY27" fmla="*/ 277100 h 469966"/>
              <a:gd name="connsiteX28" fmla="*/ 472836 w 608838"/>
              <a:gd name="connsiteY28" fmla="*/ 281953 h 469966"/>
              <a:gd name="connsiteX29" fmla="*/ 472532 w 608838"/>
              <a:gd name="connsiteY29" fmla="*/ 305004 h 469966"/>
              <a:gd name="connsiteX30" fmla="*/ 478152 w 608838"/>
              <a:gd name="connsiteY30" fmla="*/ 313345 h 469966"/>
              <a:gd name="connsiteX31" fmla="*/ 501695 w 608838"/>
              <a:gd name="connsiteY31" fmla="*/ 325174 h 469966"/>
              <a:gd name="connsiteX32" fmla="*/ 513694 w 608838"/>
              <a:gd name="connsiteY32" fmla="*/ 352927 h 469966"/>
              <a:gd name="connsiteX33" fmla="*/ 495923 w 608838"/>
              <a:gd name="connsiteY33" fmla="*/ 386745 h 469966"/>
              <a:gd name="connsiteX34" fmla="*/ 476937 w 608838"/>
              <a:gd name="connsiteY34" fmla="*/ 393266 h 469966"/>
              <a:gd name="connsiteX35" fmla="*/ 470557 w 608838"/>
              <a:gd name="connsiteY35" fmla="*/ 399939 h 469966"/>
              <a:gd name="connsiteX36" fmla="*/ 470557 w 608838"/>
              <a:gd name="connsiteY36" fmla="*/ 406308 h 469966"/>
              <a:gd name="connsiteX37" fmla="*/ 465849 w 608838"/>
              <a:gd name="connsiteY37" fmla="*/ 412526 h 469966"/>
              <a:gd name="connsiteX38" fmla="*/ 461444 w 608838"/>
              <a:gd name="connsiteY38" fmla="*/ 406157 h 469966"/>
              <a:gd name="connsiteX39" fmla="*/ 461596 w 608838"/>
              <a:gd name="connsiteY39" fmla="*/ 400091 h 469966"/>
              <a:gd name="connsiteX40" fmla="*/ 455520 w 608838"/>
              <a:gd name="connsiteY40" fmla="*/ 392963 h 469966"/>
              <a:gd name="connsiteX41" fmla="*/ 434407 w 608838"/>
              <a:gd name="connsiteY41" fmla="*/ 385380 h 469966"/>
              <a:gd name="connsiteX42" fmla="*/ 419522 w 608838"/>
              <a:gd name="connsiteY42" fmla="*/ 354747 h 469966"/>
              <a:gd name="connsiteX43" fmla="*/ 425598 w 608838"/>
              <a:gd name="connsiteY43" fmla="*/ 348680 h 469966"/>
              <a:gd name="connsiteX44" fmla="*/ 438508 w 608838"/>
              <a:gd name="connsiteY44" fmla="*/ 348984 h 469966"/>
              <a:gd name="connsiteX45" fmla="*/ 445344 w 608838"/>
              <a:gd name="connsiteY45" fmla="*/ 355202 h 469966"/>
              <a:gd name="connsiteX46" fmla="*/ 447926 w 608838"/>
              <a:gd name="connsiteY46" fmla="*/ 364907 h 469966"/>
              <a:gd name="connsiteX47" fmla="*/ 456128 w 608838"/>
              <a:gd name="connsiteY47" fmla="*/ 371428 h 469966"/>
              <a:gd name="connsiteX48" fmla="*/ 462203 w 608838"/>
              <a:gd name="connsiteY48" fmla="*/ 367030 h 469966"/>
              <a:gd name="connsiteX49" fmla="*/ 462811 w 608838"/>
              <a:gd name="connsiteY49" fmla="*/ 339581 h 469966"/>
              <a:gd name="connsiteX50" fmla="*/ 459166 w 608838"/>
              <a:gd name="connsiteY50" fmla="*/ 332302 h 469966"/>
              <a:gd name="connsiteX51" fmla="*/ 455368 w 608838"/>
              <a:gd name="connsiteY51" fmla="*/ 331089 h 469966"/>
              <a:gd name="connsiteX52" fmla="*/ 430610 w 608838"/>
              <a:gd name="connsiteY52" fmla="*/ 316075 h 469966"/>
              <a:gd name="connsiteX53" fmla="*/ 423623 w 608838"/>
              <a:gd name="connsiteY53" fmla="*/ 293631 h 469966"/>
              <a:gd name="connsiteX54" fmla="*/ 426813 w 608838"/>
              <a:gd name="connsiteY54" fmla="*/ 278769 h 469966"/>
              <a:gd name="connsiteX55" fmla="*/ 430154 w 608838"/>
              <a:gd name="connsiteY55" fmla="*/ 273309 h 469966"/>
              <a:gd name="connsiteX56" fmla="*/ 434863 w 608838"/>
              <a:gd name="connsiteY56" fmla="*/ 266636 h 469966"/>
              <a:gd name="connsiteX57" fmla="*/ 449597 w 608838"/>
              <a:gd name="connsiteY57" fmla="*/ 257082 h 469966"/>
              <a:gd name="connsiteX58" fmla="*/ 457647 w 608838"/>
              <a:gd name="connsiteY58" fmla="*/ 255566 h 469966"/>
              <a:gd name="connsiteX59" fmla="*/ 463267 w 608838"/>
              <a:gd name="connsiteY59" fmla="*/ 248893 h 469966"/>
              <a:gd name="connsiteX60" fmla="*/ 463267 w 608838"/>
              <a:gd name="connsiteY60" fmla="*/ 248741 h 469966"/>
              <a:gd name="connsiteX61" fmla="*/ 468583 w 608838"/>
              <a:gd name="connsiteY61" fmla="*/ 242675 h 469966"/>
              <a:gd name="connsiteX62" fmla="*/ 516374 w 608838"/>
              <a:gd name="connsiteY62" fmla="*/ 212849 h 469966"/>
              <a:gd name="connsiteX63" fmla="*/ 589556 w 608838"/>
              <a:gd name="connsiteY63" fmla="*/ 327612 h 469966"/>
              <a:gd name="connsiteX64" fmla="*/ 517285 w 608838"/>
              <a:gd name="connsiteY64" fmla="*/ 213000 h 469966"/>
              <a:gd name="connsiteX65" fmla="*/ 516374 w 608838"/>
              <a:gd name="connsiteY65" fmla="*/ 212849 h 469966"/>
              <a:gd name="connsiteX66" fmla="*/ 475380 w 608838"/>
              <a:gd name="connsiteY66" fmla="*/ 210272 h 469966"/>
              <a:gd name="connsiteX67" fmla="*/ 487374 w 608838"/>
              <a:gd name="connsiteY67" fmla="*/ 218761 h 469966"/>
              <a:gd name="connsiteX68" fmla="*/ 466725 w 608838"/>
              <a:gd name="connsiteY68" fmla="*/ 218003 h 469966"/>
              <a:gd name="connsiteX69" fmla="*/ 399464 w 608838"/>
              <a:gd name="connsiteY69" fmla="*/ 241805 h 469966"/>
              <a:gd name="connsiteX70" fmla="*/ 371528 w 608838"/>
              <a:gd name="connsiteY70" fmla="*/ 273339 h 469966"/>
              <a:gd name="connsiteX71" fmla="*/ 356193 w 608838"/>
              <a:gd name="connsiteY71" fmla="*/ 328370 h 469966"/>
              <a:gd name="connsiteX72" fmla="*/ 466725 w 608838"/>
              <a:gd name="connsiteY72" fmla="*/ 437978 h 469966"/>
              <a:gd name="connsiteX73" fmla="*/ 577258 w 608838"/>
              <a:gd name="connsiteY73" fmla="*/ 327612 h 469966"/>
              <a:gd name="connsiteX74" fmla="*/ 520473 w 608838"/>
              <a:gd name="connsiteY74" fmla="*/ 231344 h 469966"/>
              <a:gd name="connsiteX75" fmla="*/ 521081 w 608838"/>
              <a:gd name="connsiteY75" fmla="*/ 226190 h 469966"/>
              <a:gd name="connsiteX76" fmla="*/ 521081 w 608838"/>
              <a:gd name="connsiteY76" fmla="*/ 226038 h 469966"/>
              <a:gd name="connsiteX77" fmla="*/ 520473 w 608838"/>
              <a:gd name="connsiteY77" fmla="*/ 230890 h 469966"/>
              <a:gd name="connsiteX78" fmla="*/ 487374 w 608838"/>
              <a:gd name="connsiteY78" fmla="*/ 218307 h 469966"/>
              <a:gd name="connsiteX79" fmla="*/ 475380 w 608838"/>
              <a:gd name="connsiteY79" fmla="*/ 210272 h 469966"/>
              <a:gd name="connsiteX80" fmla="*/ 479327 w 608838"/>
              <a:gd name="connsiteY80" fmla="*/ 201327 h 469966"/>
              <a:gd name="connsiteX81" fmla="*/ 518803 w 608838"/>
              <a:gd name="connsiteY81" fmla="*/ 212697 h 469966"/>
              <a:gd name="connsiteX82" fmla="*/ 518651 w 608838"/>
              <a:gd name="connsiteY82" fmla="*/ 212242 h 469966"/>
              <a:gd name="connsiteX83" fmla="*/ 479327 w 608838"/>
              <a:gd name="connsiteY83" fmla="*/ 201327 h 469966"/>
              <a:gd name="connsiteX84" fmla="*/ 57391 w 608838"/>
              <a:gd name="connsiteY84" fmla="*/ 157666 h 469966"/>
              <a:gd name="connsiteX85" fmla="*/ 31580 w 608838"/>
              <a:gd name="connsiteY85" fmla="*/ 166459 h 469966"/>
              <a:gd name="connsiteX86" fmla="*/ 31580 w 608838"/>
              <a:gd name="connsiteY86" fmla="*/ 226038 h 469966"/>
              <a:gd name="connsiteX87" fmla="*/ 57391 w 608838"/>
              <a:gd name="connsiteY87" fmla="*/ 241805 h 469966"/>
              <a:gd name="connsiteX88" fmla="*/ 354978 w 608838"/>
              <a:gd name="connsiteY88" fmla="*/ 241805 h 469966"/>
              <a:gd name="connsiteX89" fmla="*/ 384433 w 608838"/>
              <a:gd name="connsiteY89" fmla="*/ 210272 h 469966"/>
              <a:gd name="connsiteX90" fmla="*/ 94742 w 608838"/>
              <a:gd name="connsiteY90" fmla="*/ 210272 h 469966"/>
              <a:gd name="connsiteX91" fmla="*/ 94742 w 608838"/>
              <a:gd name="connsiteY91" fmla="*/ 178738 h 469966"/>
              <a:gd name="connsiteX92" fmla="*/ 475380 w 608838"/>
              <a:gd name="connsiteY92" fmla="*/ 178738 h 469966"/>
              <a:gd name="connsiteX93" fmla="*/ 489500 w 608838"/>
              <a:gd name="connsiteY93" fmla="*/ 168126 h 469966"/>
              <a:gd name="connsiteX94" fmla="*/ 475380 w 608838"/>
              <a:gd name="connsiteY94" fmla="*/ 157666 h 469966"/>
              <a:gd name="connsiteX95" fmla="*/ 465511 w 608838"/>
              <a:gd name="connsiteY95" fmla="*/ 157666 h 469966"/>
              <a:gd name="connsiteX96" fmla="*/ 47371 w 608838"/>
              <a:gd name="connsiteY96" fmla="*/ 0 h 469966"/>
              <a:gd name="connsiteX97" fmla="*/ 465511 w 608838"/>
              <a:gd name="connsiteY97" fmla="*/ 0 h 469966"/>
              <a:gd name="connsiteX98" fmla="*/ 515766 w 608838"/>
              <a:gd name="connsiteY98" fmla="*/ 47148 h 469966"/>
              <a:gd name="connsiteX99" fmla="*/ 515766 w 608838"/>
              <a:gd name="connsiteY99" fmla="*/ 106879 h 469966"/>
              <a:gd name="connsiteX100" fmla="*/ 505442 w 608838"/>
              <a:gd name="connsiteY100" fmla="*/ 137351 h 469966"/>
              <a:gd name="connsiteX101" fmla="*/ 475380 w 608838"/>
              <a:gd name="connsiteY101" fmla="*/ 126133 h 469966"/>
              <a:gd name="connsiteX102" fmla="*/ 506505 w 608838"/>
              <a:gd name="connsiteY102" fmla="*/ 138716 h 469966"/>
              <a:gd name="connsiteX103" fmla="*/ 508023 w 608838"/>
              <a:gd name="connsiteY103" fmla="*/ 137200 h 469966"/>
              <a:gd name="connsiteX104" fmla="*/ 521081 w 608838"/>
              <a:gd name="connsiteY104" fmla="*/ 166307 h 469966"/>
              <a:gd name="connsiteX105" fmla="*/ 512123 w 608838"/>
              <a:gd name="connsiteY105" fmla="*/ 192837 h 469966"/>
              <a:gd name="connsiteX106" fmla="*/ 477657 w 608838"/>
              <a:gd name="connsiteY106" fmla="*/ 185257 h 469966"/>
              <a:gd name="connsiteX107" fmla="*/ 512123 w 608838"/>
              <a:gd name="connsiteY107" fmla="*/ 193141 h 469966"/>
              <a:gd name="connsiteX108" fmla="*/ 509997 w 608838"/>
              <a:gd name="connsiteY108" fmla="*/ 196021 h 469966"/>
              <a:gd name="connsiteX109" fmla="*/ 509997 w 608838"/>
              <a:gd name="connsiteY109" fmla="*/ 196173 h 469966"/>
              <a:gd name="connsiteX110" fmla="*/ 512123 w 608838"/>
              <a:gd name="connsiteY110" fmla="*/ 193292 h 469966"/>
              <a:gd name="connsiteX111" fmla="*/ 608838 w 608838"/>
              <a:gd name="connsiteY111" fmla="*/ 327764 h 469966"/>
              <a:gd name="connsiteX112" fmla="*/ 466725 w 608838"/>
              <a:gd name="connsiteY112" fmla="*/ 469966 h 469966"/>
              <a:gd name="connsiteX113" fmla="*/ 324612 w 608838"/>
              <a:gd name="connsiteY113" fmla="*/ 328370 h 469966"/>
              <a:gd name="connsiteX114" fmla="*/ 336151 w 608838"/>
              <a:gd name="connsiteY114" fmla="*/ 273339 h 469966"/>
              <a:gd name="connsiteX115" fmla="*/ 57391 w 608838"/>
              <a:gd name="connsiteY115" fmla="*/ 273339 h 469966"/>
              <a:gd name="connsiteX116" fmla="*/ 0 w 608838"/>
              <a:gd name="connsiteY116" fmla="*/ 226038 h 469966"/>
              <a:gd name="connsiteX117" fmla="*/ 0 w 608838"/>
              <a:gd name="connsiteY117" fmla="*/ 166459 h 469966"/>
              <a:gd name="connsiteX118" fmla="*/ 13816 w 608838"/>
              <a:gd name="connsiteY118" fmla="*/ 141141 h 469966"/>
              <a:gd name="connsiteX119" fmla="*/ 15790 w 608838"/>
              <a:gd name="connsiteY119" fmla="*/ 142960 h 469966"/>
              <a:gd name="connsiteX120" fmla="*/ 57391 w 608838"/>
              <a:gd name="connsiteY120" fmla="*/ 126133 h 469966"/>
              <a:gd name="connsiteX121" fmla="*/ 465511 w 608838"/>
              <a:gd name="connsiteY121" fmla="*/ 126133 h 469966"/>
              <a:gd name="connsiteX122" fmla="*/ 484186 w 608838"/>
              <a:gd name="connsiteY122" fmla="*/ 106879 h 469966"/>
              <a:gd name="connsiteX123" fmla="*/ 484186 w 608838"/>
              <a:gd name="connsiteY123" fmla="*/ 47148 h 469966"/>
              <a:gd name="connsiteX124" fmla="*/ 465511 w 608838"/>
              <a:gd name="connsiteY124" fmla="*/ 31533 h 469966"/>
              <a:gd name="connsiteX125" fmla="*/ 47371 w 608838"/>
              <a:gd name="connsiteY125" fmla="*/ 31533 h 469966"/>
              <a:gd name="connsiteX126" fmla="*/ 33402 w 608838"/>
              <a:gd name="connsiteY126" fmla="*/ 47300 h 469966"/>
              <a:gd name="connsiteX127" fmla="*/ 47371 w 608838"/>
              <a:gd name="connsiteY127" fmla="*/ 63066 h 469966"/>
              <a:gd name="connsiteX128" fmla="*/ 421025 w 608838"/>
              <a:gd name="connsiteY128" fmla="*/ 63066 h 469966"/>
              <a:gd name="connsiteX129" fmla="*/ 421025 w 608838"/>
              <a:gd name="connsiteY129" fmla="*/ 94599 h 469966"/>
              <a:gd name="connsiteX130" fmla="*/ 47371 w 608838"/>
              <a:gd name="connsiteY130" fmla="*/ 94599 h 469966"/>
              <a:gd name="connsiteX131" fmla="*/ 33402 w 608838"/>
              <a:gd name="connsiteY131" fmla="*/ 110366 h 469966"/>
              <a:gd name="connsiteX132" fmla="*/ 47371 w 608838"/>
              <a:gd name="connsiteY132" fmla="*/ 126133 h 469966"/>
              <a:gd name="connsiteX133" fmla="*/ 57391 w 608838"/>
              <a:gd name="connsiteY133" fmla="*/ 126133 h 469966"/>
              <a:gd name="connsiteX134" fmla="*/ 14727 w 608838"/>
              <a:gd name="connsiteY134" fmla="*/ 141141 h 469966"/>
              <a:gd name="connsiteX135" fmla="*/ 1822 w 608838"/>
              <a:gd name="connsiteY135" fmla="*/ 106576 h 469966"/>
              <a:gd name="connsiteX136" fmla="*/ 12905 w 608838"/>
              <a:gd name="connsiteY136" fmla="*/ 76559 h 469966"/>
              <a:gd name="connsiteX137" fmla="*/ 1822 w 608838"/>
              <a:gd name="connsiteY137" fmla="*/ 46390 h 469966"/>
              <a:gd name="connsiteX138" fmla="*/ 47371 w 608838"/>
              <a:gd name="connsiteY138" fmla="*/ 0 h 46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608838" h="469966">
                <a:moveTo>
                  <a:pt x="477544" y="339278"/>
                </a:moveTo>
                <a:cubicBezTo>
                  <a:pt x="474507" y="337761"/>
                  <a:pt x="471773" y="339430"/>
                  <a:pt x="471773" y="342918"/>
                </a:cubicBezTo>
                <a:lnTo>
                  <a:pt x="471317" y="366879"/>
                </a:lnTo>
                <a:cubicBezTo>
                  <a:pt x="471165" y="370367"/>
                  <a:pt x="473595" y="372945"/>
                  <a:pt x="476633" y="372187"/>
                </a:cubicBezTo>
                <a:cubicBezTo>
                  <a:pt x="478760" y="371580"/>
                  <a:pt x="480430" y="370822"/>
                  <a:pt x="481797" y="369912"/>
                </a:cubicBezTo>
                <a:cubicBezTo>
                  <a:pt x="485747" y="367182"/>
                  <a:pt x="487721" y="362329"/>
                  <a:pt x="487873" y="355353"/>
                </a:cubicBezTo>
                <a:cubicBezTo>
                  <a:pt x="488025" y="349894"/>
                  <a:pt x="486202" y="345647"/>
                  <a:pt x="482709" y="342463"/>
                </a:cubicBezTo>
                <a:cubicBezTo>
                  <a:pt x="481494" y="341401"/>
                  <a:pt x="479671" y="340340"/>
                  <a:pt x="477544" y="339278"/>
                </a:cubicBezTo>
                <a:close/>
                <a:moveTo>
                  <a:pt x="457951" y="276494"/>
                </a:moveTo>
                <a:cubicBezTo>
                  <a:pt x="455368" y="277100"/>
                  <a:pt x="453394" y="278314"/>
                  <a:pt x="451875" y="279830"/>
                </a:cubicBezTo>
                <a:cubicBezTo>
                  <a:pt x="449293" y="282560"/>
                  <a:pt x="447926" y="286351"/>
                  <a:pt x="447774" y="291052"/>
                </a:cubicBezTo>
                <a:cubicBezTo>
                  <a:pt x="447622" y="296209"/>
                  <a:pt x="449597" y="300455"/>
                  <a:pt x="453394" y="303488"/>
                </a:cubicBezTo>
                <a:cubicBezTo>
                  <a:pt x="454609" y="304550"/>
                  <a:pt x="456128" y="305459"/>
                  <a:pt x="458102" y="306369"/>
                </a:cubicBezTo>
                <a:cubicBezTo>
                  <a:pt x="460988" y="307583"/>
                  <a:pt x="463419" y="305611"/>
                  <a:pt x="463419" y="302275"/>
                </a:cubicBezTo>
                <a:lnTo>
                  <a:pt x="463874" y="281953"/>
                </a:lnTo>
                <a:cubicBezTo>
                  <a:pt x="463874" y="278465"/>
                  <a:pt x="461140" y="275584"/>
                  <a:pt x="457951" y="276494"/>
                </a:cubicBezTo>
                <a:close/>
                <a:moveTo>
                  <a:pt x="468583" y="242675"/>
                </a:moveTo>
                <a:cubicBezTo>
                  <a:pt x="471013" y="242827"/>
                  <a:pt x="473747" y="245557"/>
                  <a:pt x="473747" y="248893"/>
                </a:cubicBezTo>
                <a:lnTo>
                  <a:pt x="473747" y="249196"/>
                </a:lnTo>
                <a:cubicBezTo>
                  <a:pt x="473747" y="252533"/>
                  <a:pt x="476329" y="255717"/>
                  <a:pt x="479671" y="256324"/>
                </a:cubicBezTo>
                <a:cubicBezTo>
                  <a:pt x="486810" y="257689"/>
                  <a:pt x="492582" y="260267"/>
                  <a:pt x="496986" y="263603"/>
                </a:cubicBezTo>
                <a:cubicBezTo>
                  <a:pt x="497746" y="264210"/>
                  <a:pt x="498353" y="265120"/>
                  <a:pt x="498961" y="265726"/>
                </a:cubicBezTo>
                <a:cubicBezTo>
                  <a:pt x="506556" y="271489"/>
                  <a:pt x="511112" y="278920"/>
                  <a:pt x="512327" y="289688"/>
                </a:cubicBezTo>
                <a:cubicBezTo>
                  <a:pt x="512631" y="293024"/>
                  <a:pt x="509897" y="295754"/>
                  <a:pt x="506404" y="295754"/>
                </a:cubicBezTo>
                <a:lnTo>
                  <a:pt x="494252" y="295450"/>
                </a:lnTo>
                <a:cubicBezTo>
                  <a:pt x="490911" y="295450"/>
                  <a:pt x="488025" y="292569"/>
                  <a:pt x="487417" y="289233"/>
                </a:cubicBezTo>
                <a:cubicBezTo>
                  <a:pt x="486962" y="286806"/>
                  <a:pt x="486354" y="284683"/>
                  <a:pt x="485595" y="283167"/>
                </a:cubicBezTo>
                <a:cubicBezTo>
                  <a:pt x="484228" y="280437"/>
                  <a:pt x="481949" y="278465"/>
                  <a:pt x="479063" y="277100"/>
                </a:cubicBezTo>
                <a:cubicBezTo>
                  <a:pt x="475874" y="275736"/>
                  <a:pt x="472988" y="278465"/>
                  <a:pt x="472836" y="281953"/>
                </a:cubicBezTo>
                <a:lnTo>
                  <a:pt x="472532" y="305004"/>
                </a:lnTo>
                <a:cubicBezTo>
                  <a:pt x="472380" y="308341"/>
                  <a:pt x="474962" y="312132"/>
                  <a:pt x="478152" y="313345"/>
                </a:cubicBezTo>
                <a:cubicBezTo>
                  <a:pt x="489544" y="317743"/>
                  <a:pt x="497442" y="321838"/>
                  <a:pt x="501695" y="325174"/>
                </a:cubicBezTo>
                <a:cubicBezTo>
                  <a:pt x="510049" y="331847"/>
                  <a:pt x="513998" y="341098"/>
                  <a:pt x="513694" y="352927"/>
                </a:cubicBezTo>
                <a:cubicBezTo>
                  <a:pt x="513391" y="368547"/>
                  <a:pt x="507467" y="379921"/>
                  <a:pt x="495923" y="386745"/>
                </a:cubicBezTo>
                <a:cubicBezTo>
                  <a:pt x="490303" y="389930"/>
                  <a:pt x="483924" y="392205"/>
                  <a:pt x="476937" y="393266"/>
                </a:cubicBezTo>
                <a:cubicBezTo>
                  <a:pt x="473443" y="393721"/>
                  <a:pt x="470709" y="396603"/>
                  <a:pt x="470557" y="399939"/>
                </a:cubicBezTo>
                <a:lnTo>
                  <a:pt x="470557" y="406308"/>
                </a:lnTo>
                <a:cubicBezTo>
                  <a:pt x="470406" y="409796"/>
                  <a:pt x="468279" y="412526"/>
                  <a:pt x="465849" y="412526"/>
                </a:cubicBezTo>
                <a:cubicBezTo>
                  <a:pt x="463419" y="412375"/>
                  <a:pt x="461444" y="409645"/>
                  <a:pt x="461444" y="406157"/>
                </a:cubicBezTo>
                <a:lnTo>
                  <a:pt x="461596" y="400091"/>
                </a:lnTo>
                <a:cubicBezTo>
                  <a:pt x="461596" y="396603"/>
                  <a:pt x="458862" y="393570"/>
                  <a:pt x="455520" y="392963"/>
                </a:cubicBezTo>
                <a:cubicBezTo>
                  <a:pt x="446407" y="391143"/>
                  <a:pt x="439420" y="388717"/>
                  <a:pt x="434407" y="385380"/>
                </a:cubicBezTo>
                <a:cubicBezTo>
                  <a:pt x="425294" y="378859"/>
                  <a:pt x="420282" y="368699"/>
                  <a:pt x="419522" y="354747"/>
                </a:cubicBezTo>
                <a:cubicBezTo>
                  <a:pt x="419370" y="351259"/>
                  <a:pt x="422256" y="348680"/>
                  <a:pt x="425598" y="348680"/>
                </a:cubicBezTo>
                <a:lnTo>
                  <a:pt x="438508" y="348984"/>
                </a:lnTo>
                <a:cubicBezTo>
                  <a:pt x="441850" y="348984"/>
                  <a:pt x="444888" y="351714"/>
                  <a:pt x="445344" y="355202"/>
                </a:cubicBezTo>
                <a:cubicBezTo>
                  <a:pt x="446103" y="359751"/>
                  <a:pt x="446862" y="362936"/>
                  <a:pt x="447926" y="364907"/>
                </a:cubicBezTo>
                <a:cubicBezTo>
                  <a:pt x="449597" y="367789"/>
                  <a:pt x="452331" y="369912"/>
                  <a:pt x="456128" y="371428"/>
                </a:cubicBezTo>
                <a:cubicBezTo>
                  <a:pt x="459318" y="372793"/>
                  <a:pt x="462203" y="370518"/>
                  <a:pt x="462203" y="367030"/>
                </a:cubicBezTo>
                <a:lnTo>
                  <a:pt x="462811" y="339581"/>
                </a:lnTo>
                <a:cubicBezTo>
                  <a:pt x="462811" y="336245"/>
                  <a:pt x="461140" y="332909"/>
                  <a:pt x="459166" y="332302"/>
                </a:cubicBezTo>
                <a:lnTo>
                  <a:pt x="455368" y="331089"/>
                </a:lnTo>
                <a:cubicBezTo>
                  <a:pt x="443521" y="327449"/>
                  <a:pt x="435319" y="322445"/>
                  <a:pt x="430610" y="316075"/>
                </a:cubicBezTo>
                <a:cubicBezTo>
                  <a:pt x="425750" y="309857"/>
                  <a:pt x="423471" y="302275"/>
                  <a:pt x="423623" y="293631"/>
                </a:cubicBezTo>
                <a:cubicBezTo>
                  <a:pt x="423775" y="287868"/>
                  <a:pt x="424838" y="283318"/>
                  <a:pt x="426813" y="278769"/>
                </a:cubicBezTo>
                <a:cubicBezTo>
                  <a:pt x="427724" y="276494"/>
                  <a:pt x="428939" y="273309"/>
                  <a:pt x="430154" y="273309"/>
                </a:cubicBezTo>
                <a:cubicBezTo>
                  <a:pt x="431673" y="273309"/>
                  <a:pt x="433040" y="268456"/>
                  <a:pt x="434863" y="266636"/>
                </a:cubicBezTo>
                <a:cubicBezTo>
                  <a:pt x="439420" y="262390"/>
                  <a:pt x="444128" y="258599"/>
                  <a:pt x="449597" y="257082"/>
                </a:cubicBezTo>
                <a:cubicBezTo>
                  <a:pt x="451723" y="256324"/>
                  <a:pt x="454153" y="255869"/>
                  <a:pt x="457647" y="255566"/>
                </a:cubicBezTo>
                <a:cubicBezTo>
                  <a:pt x="460988" y="255111"/>
                  <a:pt x="463267" y="252229"/>
                  <a:pt x="463267" y="248893"/>
                </a:cubicBezTo>
                <a:lnTo>
                  <a:pt x="463267" y="248741"/>
                </a:lnTo>
                <a:cubicBezTo>
                  <a:pt x="463267" y="245405"/>
                  <a:pt x="466153" y="242675"/>
                  <a:pt x="468583" y="242675"/>
                </a:cubicBezTo>
                <a:close/>
                <a:moveTo>
                  <a:pt x="516374" y="212849"/>
                </a:moveTo>
                <a:cubicBezTo>
                  <a:pt x="559949" y="232709"/>
                  <a:pt x="589556" y="276522"/>
                  <a:pt x="589556" y="327612"/>
                </a:cubicBezTo>
                <a:cubicBezTo>
                  <a:pt x="589556" y="276674"/>
                  <a:pt x="560860" y="232860"/>
                  <a:pt x="517285" y="213000"/>
                </a:cubicBezTo>
                <a:cubicBezTo>
                  <a:pt x="517285" y="213000"/>
                  <a:pt x="516374" y="212849"/>
                  <a:pt x="516374" y="212849"/>
                </a:cubicBezTo>
                <a:close/>
                <a:moveTo>
                  <a:pt x="475380" y="210272"/>
                </a:moveTo>
                <a:cubicBezTo>
                  <a:pt x="480694" y="210272"/>
                  <a:pt x="485097" y="214516"/>
                  <a:pt x="487374" y="218761"/>
                </a:cubicBezTo>
                <a:cubicBezTo>
                  <a:pt x="480694" y="217397"/>
                  <a:pt x="473710" y="218003"/>
                  <a:pt x="466725" y="218003"/>
                </a:cubicBezTo>
                <a:cubicBezTo>
                  <a:pt x="441370" y="218003"/>
                  <a:pt x="418139" y="220732"/>
                  <a:pt x="399464" y="241805"/>
                </a:cubicBezTo>
                <a:cubicBezTo>
                  <a:pt x="388229" y="252266"/>
                  <a:pt x="378815" y="262726"/>
                  <a:pt x="371528" y="273339"/>
                </a:cubicBezTo>
                <a:cubicBezTo>
                  <a:pt x="361810" y="283799"/>
                  <a:pt x="356193" y="308055"/>
                  <a:pt x="356193" y="328370"/>
                </a:cubicBezTo>
                <a:cubicBezTo>
                  <a:pt x="356193" y="389314"/>
                  <a:pt x="405689" y="437978"/>
                  <a:pt x="466725" y="437978"/>
                </a:cubicBezTo>
                <a:cubicBezTo>
                  <a:pt x="527609" y="437978"/>
                  <a:pt x="577258" y="388404"/>
                  <a:pt x="577258" y="327612"/>
                </a:cubicBezTo>
                <a:cubicBezTo>
                  <a:pt x="577258" y="286225"/>
                  <a:pt x="554331" y="250295"/>
                  <a:pt x="520473" y="231344"/>
                </a:cubicBezTo>
                <a:cubicBezTo>
                  <a:pt x="520777" y="229525"/>
                  <a:pt x="521081" y="228009"/>
                  <a:pt x="521081" y="226190"/>
                </a:cubicBezTo>
                <a:cubicBezTo>
                  <a:pt x="521081" y="226038"/>
                  <a:pt x="521081" y="226038"/>
                  <a:pt x="521081" y="226038"/>
                </a:cubicBezTo>
                <a:cubicBezTo>
                  <a:pt x="521081" y="227706"/>
                  <a:pt x="520777" y="229222"/>
                  <a:pt x="520473" y="230890"/>
                </a:cubicBezTo>
                <a:cubicBezTo>
                  <a:pt x="510301" y="225129"/>
                  <a:pt x="499217" y="220581"/>
                  <a:pt x="487374" y="218307"/>
                </a:cubicBezTo>
                <a:cubicBezTo>
                  <a:pt x="485097" y="214062"/>
                  <a:pt x="480694" y="210272"/>
                  <a:pt x="475380" y="210272"/>
                </a:cubicBezTo>
                <a:close/>
                <a:moveTo>
                  <a:pt x="479327" y="201327"/>
                </a:moveTo>
                <a:cubicBezTo>
                  <a:pt x="493296" y="202995"/>
                  <a:pt x="506657" y="207088"/>
                  <a:pt x="518803" y="212697"/>
                </a:cubicBezTo>
                <a:cubicBezTo>
                  <a:pt x="518803" y="212546"/>
                  <a:pt x="518803" y="212394"/>
                  <a:pt x="518651" y="212242"/>
                </a:cubicBezTo>
                <a:cubicBezTo>
                  <a:pt x="506505" y="206785"/>
                  <a:pt x="493296" y="202843"/>
                  <a:pt x="479327" y="201327"/>
                </a:cubicBezTo>
                <a:close/>
                <a:moveTo>
                  <a:pt x="57391" y="157666"/>
                </a:moveTo>
                <a:cubicBezTo>
                  <a:pt x="46612" y="157666"/>
                  <a:pt x="31580" y="161759"/>
                  <a:pt x="31580" y="166459"/>
                </a:cubicBezTo>
                <a:lnTo>
                  <a:pt x="31580" y="226038"/>
                </a:lnTo>
                <a:cubicBezTo>
                  <a:pt x="31580" y="230738"/>
                  <a:pt x="46612" y="241805"/>
                  <a:pt x="57391" y="241805"/>
                </a:cubicBezTo>
                <a:lnTo>
                  <a:pt x="354978" y="241805"/>
                </a:lnTo>
                <a:cubicBezTo>
                  <a:pt x="363481" y="231193"/>
                  <a:pt x="373350" y="220732"/>
                  <a:pt x="384433" y="210272"/>
                </a:cubicBezTo>
                <a:lnTo>
                  <a:pt x="94742" y="210272"/>
                </a:lnTo>
                <a:lnTo>
                  <a:pt x="94742" y="178738"/>
                </a:lnTo>
                <a:lnTo>
                  <a:pt x="475380" y="178738"/>
                </a:lnTo>
                <a:cubicBezTo>
                  <a:pt x="483123" y="178738"/>
                  <a:pt x="489500" y="175858"/>
                  <a:pt x="489500" y="168126"/>
                </a:cubicBezTo>
                <a:cubicBezTo>
                  <a:pt x="489500" y="160395"/>
                  <a:pt x="483123" y="157666"/>
                  <a:pt x="475380" y="157666"/>
                </a:cubicBezTo>
                <a:lnTo>
                  <a:pt x="465511" y="157666"/>
                </a:lnTo>
                <a:close/>
                <a:moveTo>
                  <a:pt x="47371" y="0"/>
                </a:moveTo>
                <a:lnTo>
                  <a:pt x="465511" y="0"/>
                </a:lnTo>
                <a:cubicBezTo>
                  <a:pt x="488133" y="0"/>
                  <a:pt x="515766" y="19405"/>
                  <a:pt x="515766" y="47148"/>
                </a:cubicBezTo>
                <a:lnTo>
                  <a:pt x="515766" y="106879"/>
                </a:lnTo>
                <a:cubicBezTo>
                  <a:pt x="515766" y="117946"/>
                  <a:pt x="513185" y="129923"/>
                  <a:pt x="505442" y="137351"/>
                </a:cubicBezTo>
                <a:cubicBezTo>
                  <a:pt x="497091" y="128861"/>
                  <a:pt x="488285" y="126133"/>
                  <a:pt x="475380" y="126133"/>
                </a:cubicBezTo>
                <a:cubicBezTo>
                  <a:pt x="487526" y="126133"/>
                  <a:pt x="498306" y="130984"/>
                  <a:pt x="506505" y="138716"/>
                </a:cubicBezTo>
                <a:cubicBezTo>
                  <a:pt x="506960" y="138261"/>
                  <a:pt x="507568" y="137806"/>
                  <a:pt x="508023" y="137200"/>
                </a:cubicBezTo>
                <a:cubicBezTo>
                  <a:pt x="516070" y="145538"/>
                  <a:pt x="521081" y="153876"/>
                  <a:pt x="521081" y="166307"/>
                </a:cubicBezTo>
                <a:cubicBezTo>
                  <a:pt x="521081" y="176313"/>
                  <a:pt x="517588" y="185257"/>
                  <a:pt x="512123" y="192837"/>
                </a:cubicBezTo>
                <a:cubicBezTo>
                  <a:pt x="501191" y="189047"/>
                  <a:pt x="489500" y="186319"/>
                  <a:pt x="477657" y="185257"/>
                </a:cubicBezTo>
                <a:cubicBezTo>
                  <a:pt x="489500" y="186470"/>
                  <a:pt x="501191" y="189502"/>
                  <a:pt x="512123" y="193141"/>
                </a:cubicBezTo>
                <a:cubicBezTo>
                  <a:pt x="511363" y="194202"/>
                  <a:pt x="510756" y="195111"/>
                  <a:pt x="509997" y="196021"/>
                </a:cubicBezTo>
                <a:cubicBezTo>
                  <a:pt x="509997" y="196021"/>
                  <a:pt x="509997" y="196173"/>
                  <a:pt x="509997" y="196173"/>
                </a:cubicBezTo>
                <a:cubicBezTo>
                  <a:pt x="510756" y="195263"/>
                  <a:pt x="511363" y="194202"/>
                  <a:pt x="512123" y="193292"/>
                </a:cubicBezTo>
                <a:cubicBezTo>
                  <a:pt x="568300" y="212242"/>
                  <a:pt x="608838" y="265455"/>
                  <a:pt x="608838" y="327764"/>
                </a:cubicBezTo>
                <a:cubicBezTo>
                  <a:pt x="608838" y="405990"/>
                  <a:pt x="545070" y="469966"/>
                  <a:pt x="466725" y="469966"/>
                </a:cubicBezTo>
                <a:cubicBezTo>
                  <a:pt x="388381" y="469966"/>
                  <a:pt x="324612" y="406597"/>
                  <a:pt x="324612" y="328370"/>
                </a:cubicBezTo>
                <a:cubicBezTo>
                  <a:pt x="324612" y="308510"/>
                  <a:pt x="328712" y="283799"/>
                  <a:pt x="336151" y="273339"/>
                </a:cubicBezTo>
                <a:lnTo>
                  <a:pt x="57391" y="273339"/>
                </a:lnTo>
                <a:cubicBezTo>
                  <a:pt x="34769" y="273339"/>
                  <a:pt x="0" y="253933"/>
                  <a:pt x="0" y="226038"/>
                </a:cubicBezTo>
                <a:lnTo>
                  <a:pt x="0" y="166459"/>
                </a:lnTo>
                <a:cubicBezTo>
                  <a:pt x="0" y="155392"/>
                  <a:pt x="6073" y="148570"/>
                  <a:pt x="13816" y="141141"/>
                </a:cubicBezTo>
                <a:cubicBezTo>
                  <a:pt x="14424" y="141748"/>
                  <a:pt x="15031" y="142354"/>
                  <a:pt x="15790" y="142960"/>
                </a:cubicBezTo>
                <a:cubicBezTo>
                  <a:pt x="27329" y="132348"/>
                  <a:pt x="44030" y="126133"/>
                  <a:pt x="57391" y="126133"/>
                </a:cubicBezTo>
                <a:lnTo>
                  <a:pt x="465511" y="126133"/>
                </a:lnTo>
                <a:cubicBezTo>
                  <a:pt x="476291" y="126133"/>
                  <a:pt x="484186" y="111427"/>
                  <a:pt x="484186" y="106879"/>
                </a:cubicBezTo>
                <a:lnTo>
                  <a:pt x="484186" y="47148"/>
                </a:lnTo>
                <a:cubicBezTo>
                  <a:pt x="484186" y="42600"/>
                  <a:pt x="476291" y="31533"/>
                  <a:pt x="465511" y="31533"/>
                </a:cubicBezTo>
                <a:lnTo>
                  <a:pt x="47371" y="31533"/>
                </a:lnTo>
                <a:cubicBezTo>
                  <a:pt x="39627" y="31533"/>
                  <a:pt x="33402" y="39568"/>
                  <a:pt x="33402" y="47300"/>
                </a:cubicBezTo>
                <a:cubicBezTo>
                  <a:pt x="33402" y="55031"/>
                  <a:pt x="39627" y="63066"/>
                  <a:pt x="47371" y="63066"/>
                </a:cubicBezTo>
                <a:lnTo>
                  <a:pt x="421025" y="63066"/>
                </a:lnTo>
                <a:lnTo>
                  <a:pt x="421025" y="94599"/>
                </a:lnTo>
                <a:lnTo>
                  <a:pt x="47371" y="94599"/>
                </a:lnTo>
                <a:cubicBezTo>
                  <a:pt x="39627" y="94599"/>
                  <a:pt x="33402" y="102634"/>
                  <a:pt x="33402" y="110366"/>
                </a:cubicBezTo>
                <a:cubicBezTo>
                  <a:pt x="33402" y="118098"/>
                  <a:pt x="39627" y="126133"/>
                  <a:pt x="47371" y="126133"/>
                </a:cubicBezTo>
                <a:lnTo>
                  <a:pt x="57391" y="126133"/>
                </a:lnTo>
                <a:cubicBezTo>
                  <a:pt x="43727" y="126133"/>
                  <a:pt x="26418" y="129923"/>
                  <a:pt x="14727" y="141141"/>
                </a:cubicBezTo>
                <a:cubicBezTo>
                  <a:pt x="6680" y="132803"/>
                  <a:pt x="1822" y="119007"/>
                  <a:pt x="1822" y="106576"/>
                </a:cubicBezTo>
                <a:cubicBezTo>
                  <a:pt x="1822" y="95206"/>
                  <a:pt x="5921" y="84594"/>
                  <a:pt x="12905" y="76559"/>
                </a:cubicBezTo>
                <a:cubicBezTo>
                  <a:pt x="5921" y="68675"/>
                  <a:pt x="1822" y="57760"/>
                  <a:pt x="1822" y="46390"/>
                </a:cubicBezTo>
                <a:cubicBezTo>
                  <a:pt x="1822" y="21224"/>
                  <a:pt x="22167" y="0"/>
                  <a:pt x="473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1" name="îṧlíḍé">
            <a:extLst>
              <a:ext uri="{FF2B5EF4-FFF2-40B4-BE49-F238E27FC236}">
                <a16:creationId xmlns:a16="http://schemas.microsoft.com/office/drawing/2014/main" id="{083E3D7A-8244-0018-AEED-87B22FD61BF9}"/>
              </a:ext>
            </a:extLst>
          </p:cNvPr>
          <p:cNvSpPr/>
          <p:nvPr/>
        </p:nvSpPr>
        <p:spPr>
          <a:xfrm rot="10800000">
            <a:off x="2512613" y="3267954"/>
            <a:ext cx="329599" cy="284136"/>
          </a:xfrm>
          <a:prstGeom prst="triangle">
            <a:avLst/>
          </a:pr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isḻíďé">
            <a:extLst>
              <a:ext uri="{FF2B5EF4-FFF2-40B4-BE49-F238E27FC236}">
                <a16:creationId xmlns:a16="http://schemas.microsoft.com/office/drawing/2014/main" id="{C9A5293A-3D14-2BA4-1994-1DF5C4735A51}"/>
              </a:ext>
            </a:extLst>
          </p:cNvPr>
          <p:cNvSpPr/>
          <p:nvPr/>
        </p:nvSpPr>
        <p:spPr>
          <a:xfrm>
            <a:off x="4013923" y="1500467"/>
            <a:ext cx="1879239" cy="1934130"/>
          </a:xfrm>
          <a:prstGeom prst="roundRect">
            <a:avLst>
              <a:gd name="adj" fmla="val 3932"/>
            </a:avLst>
          </a:prstGeom>
          <a:solidFill>
            <a:srgbClr val="E6E6E6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iṩļíḋè">
            <a:extLst>
              <a:ext uri="{FF2B5EF4-FFF2-40B4-BE49-F238E27FC236}">
                <a16:creationId xmlns:a16="http://schemas.microsoft.com/office/drawing/2014/main" id="{F5F2793A-498C-E71C-46A6-6D3F5754DE20}"/>
              </a:ext>
            </a:extLst>
          </p:cNvPr>
          <p:cNvSpPr>
            <a:spLocks/>
          </p:cNvSpPr>
          <p:nvPr/>
        </p:nvSpPr>
        <p:spPr bwMode="auto">
          <a:xfrm>
            <a:off x="4738469" y="1871612"/>
            <a:ext cx="483062" cy="47590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05028" h="596066">
                <a:moveTo>
                  <a:pt x="470081" y="563078"/>
                </a:moveTo>
                <a:lnTo>
                  <a:pt x="470081" y="565346"/>
                </a:lnTo>
                <a:cubicBezTo>
                  <a:pt x="470081" y="570912"/>
                  <a:pt x="474624" y="575448"/>
                  <a:pt x="480199" y="575448"/>
                </a:cubicBezTo>
                <a:lnTo>
                  <a:pt x="574260" y="575448"/>
                </a:lnTo>
                <a:cubicBezTo>
                  <a:pt x="579835" y="575448"/>
                  <a:pt x="584378" y="570912"/>
                  <a:pt x="584378" y="565346"/>
                </a:cubicBezTo>
                <a:lnTo>
                  <a:pt x="584378" y="563078"/>
                </a:lnTo>
                <a:close/>
                <a:moveTo>
                  <a:pt x="245405" y="563078"/>
                </a:moveTo>
                <a:lnTo>
                  <a:pt x="245405" y="565346"/>
                </a:lnTo>
                <a:cubicBezTo>
                  <a:pt x="245405" y="570912"/>
                  <a:pt x="249949" y="575448"/>
                  <a:pt x="255526" y="575448"/>
                </a:cubicBezTo>
                <a:lnTo>
                  <a:pt x="349502" y="575448"/>
                </a:lnTo>
                <a:cubicBezTo>
                  <a:pt x="355079" y="575448"/>
                  <a:pt x="359623" y="570912"/>
                  <a:pt x="359623" y="565346"/>
                </a:cubicBezTo>
                <a:lnTo>
                  <a:pt x="359623" y="563078"/>
                </a:lnTo>
                <a:close/>
                <a:moveTo>
                  <a:pt x="20650" y="563078"/>
                </a:moveTo>
                <a:lnTo>
                  <a:pt x="20650" y="565346"/>
                </a:lnTo>
                <a:cubicBezTo>
                  <a:pt x="20650" y="570912"/>
                  <a:pt x="25193" y="575448"/>
                  <a:pt x="30768" y="575448"/>
                </a:cubicBezTo>
                <a:lnTo>
                  <a:pt x="124829" y="575448"/>
                </a:lnTo>
                <a:cubicBezTo>
                  <a:pt x="130404" y="575448"/>
                  <a:pt x="134947" y="570912"/>
                  <a:pt x="134947" y="565346"/>
                </a:cubicBezTo>
                <a:lnTo>
                  <a:pt x="134947" y="563078"/>
                </a:lnTo>
                <a:close/>
                <a:moveTo>
                  <a:pt x="480199" y="389887"/>
                </a:moveTo>
                <a:cubicBezTo>
                  <a:pt x="474624" y="389887"/>
                  <a:pt x="470081" y="394423"/>
                  <a:pt x="470081" y="399990"/>
                </a:cubicBezTo>
                <a:lnTo>
                  <a:pt x="470081" y="542460"/>
                </a:lnTo>
                <a:lnTo>
                  <a:pt x="584378" y="542460"/>
                </a:lnTo>
                <a:lnTo>
                  <a:pt x="584378" y="399990"/>
                </a:lnTo>
                <a:cubicBezTo>
                  <a:pt x="584378" y="394423"/>
                  <a:pt x="579835" y="389887"/>
                  <a:pt x="574260" y="389887"/>
                </a:cubicBezTo>
                <a:close/>
                <a:moveTo>
                  <a:pt x="255526" y="389887"/>
                </a:moveTo>
                <a:cubicBezTo>
                  <a:pt x="249949" y="389887"/>
                  <a:pt x="245405" y="394423"/>
                  <a:pt x="245405" y="399990"/>
                </a:cubicBezTo>
                <a:lnTo>
                  <a:pt x="245405" y="542460"/>
                </a:lnTo>
                <a:lnTo>
                  <a:pt x="359623" y="542460"/>
                </a:lnTo>
                <a:lnTo>
                  <a:pt x="359623" y="399990"/>
                </a:lnTo>
                <a:cubicBezTo>
                  <a:pt x="359623" y="394423"/>
                  <a:pt x="355079" y="389887"/>
                  <a:pt x="349502" y="389887"/>
                </a:cubicBezTo>
                <a:close/>
                <a:moveTo>
                  <a:pt x="30768" y="389887"/>
                </a:moveTo>
                <a:cubicBezTo>
                  <a:pt x="25193" y="389887"/>
                  <a:pt x="20650" y="394423"/>
                  <a:pt x="20650" y="399990"/>
                </a:cubicBezTo>
                <a:lnTo>
                  <a:pt x="20650" y="542460"/>
                </a:lnTo>
                <a:lnTo>
                  <a:pt x="134947" y="542460"/>
                </a:lnTo>
                <a:lnTo>
                  <a:pt x="134947" y="399990"/>
                </a:lnTo>
                <a:cubicBezTo>
                  <a:pt x="134947" y="394423"/>
                  <a:pt x="130404" y="389887"/>
                  <a:pt x="124829" y="389887"/>
                </a:cubicBezTo>
                <a:close/>
                <a:moveTo>
                  <a:pt x="480199" y="369269"/>
                </a:moveTo>
                <a:lnTo>
                  <a:pt x="574260" y="369269"/>
                </a:lnTo>
                <a:cubicBezTo>
                  <a:pt x="591193" y="369269"/>
                  <a:pt x="605028" y="383083"/>
                  <a:pt x="605028" y="399990"/>
                </a:cubicBezTo>
                <a:lnTo>
                  <a:pt x="605028" y="565346"/>
                </a:lnTo>
                <a:cubicBezTo>
                  <a:pt x="605028" y="582355"/>
                  <a:pt x="591193" y="596066"/>
                  <a:pt x="574260" y="596066"/>
                </a:cubicBezTo>
                <a:lnTo>
                  <a:pt x="480199" y="596066"/>
                </a:lnTo>
                <a:cubicBezTo>
                  <a:pt x="463266" y="596066"/>
                  <a:pt x="449431" y="582355"/>
                  <a:pt x="449431" y="565346"/>
                </a:cubicBezTo>
                <a:lnTo>
                  <a:pt x="449431" y="399990"/>
                </a:lnTo>
                <a:cubicBezTo>
                  <a:pt x="449431" y="383083"/>
                  <a:pt x="463266" y="369269"/>
                  <a:pt x="480199" y="369269"/>
                </a:cubicBezTo>
                <a:close/>
                <a:moveTo>
                  <a:pt x="255526" y="369269"/>
                </a:moveTo>
                <a:lnTo>
                  <a:pt x="349502" y="369269"/>
                </a:lnTo>
                <a:cubicBezTo>
                  <a:pt x="366439" y="369269"/>
                  <a:pt x="380277" y="383083"/>
                  <a:pt x="380277" y="399990"/>
                </a:cubicBezTo>
                <a:lnTo>
                  <a:pt x="380277" y="565346"/>
                </a:lnTo>
                <a:cubicBezTo>
                  <a:pt x="380277" y="582355"/>
                  <a:pt x="366439" y="596066"/>
                  <a:pt x="349502" y="596066"/>
                </a:cubicBezTo>
                <a:lnTo>
                  <a:pt x="255526" y="596066"/>
                </a:lnTo>
                <a:cubicBezTo>
                  <a:pt x="238486" y="596066"/>
                  <a:pt x="224751" y="582355"/>
                  <a:pt x="224751" y="565346"/>
                </a:cubicBezTo>
                <a:lnTo>
                  <a:pt x="224751" y="399990"/>
                </a:lnTo>
                <a:cubicBezTo>
                  <a:pt x="224751" y="383083"/>
                  <a:pt x="238486" y="369269"/>
                  <a:pt x="255526" y="369269"/>
                </a:cubicBezTo>
                <a:close/>
                <a:moveTo>
                  <a:pt x="30768" y="369269"/>
                </a:moveTo>
                <a:lnTo>
                  <a:pt x="124829" y="369269"/>
                </a:lnTo>
                <a:cubicBezTo>
                  <a:pt x="141762" y="369269"/>
                  <a:pt x="155597" y="383083"/>
                  <a:pt x="155597" y="399990"/>
                </a:cubicBezTo>
                <a:lnTo>
                  <a:pt x="155597" y="565346"/>
                </a:lnTo>
                <a:cubicBezTo>
                  <a:pt x="155597" y="582355"/>
                  <a:pt x="141762" y="596066"/>
                  <a:pt x="124829" y="596066"/>
                </a:cubicBezTo>
                <a:lnTo>
                  <a:pt x="30768" y="596066"/>
                </a:lnTo>
                <a:cubicBezTo>
                  <a:pt x="13835" y="596066"/>
                  <a:pt x="0" y="582355"/>
                  <a:pt x="0" y="565346"/>
                </a:cubicBezTo>
                <a:lnTo>
                  <a:pt x="0" y="399990"/>
                </a:lnTo>
                <a:cubicBezTo>
                  <a:pt x="0" y="383083"/>
                  <a:pt x="13835" y="369269"/>
                  <a:pt x="30768" y="369269"/>
                </a:cubicBezTo>
                <a:close/>
                <a:moveTo>
                  <a:pt x="302495" y="234842"/>
                </a:moveTo>
                <a:cubicBezTo>
                  <a:pt x="308174" y="234842"/>
                  <a:pt x="312820" y="239482"/>
                  <a:pt x="312820" y="245153"/>
                </a:cubicBezTo>
                <a:lnTo>
                  <a:pt x="312820" y="292586"/>
                </a:lnTo>
                <a:lnTo>
                  <a:pt x="527172" y="292586"/>
                </a:lnTo>
                <a:cubicBezTo>
                  <a:pt x="532954" y="292586"/>
                  <a:pt x="537497" y="297226"/>
                  <a:pt x="537497" y="302898"/>
                </a:cubicBezTo>
                <a:lnTo>
                  <a:pt x="537497" y="340328"/>
                </a:lnTo>
                <a:cubicBezTo>
                  <a:pt x="537497" y="346000"/>
                  <a:pt x="532954" y="350640"/>
                  <a:pt x="527172" y="350640"/>
                </a:cubicBezTo>
                <a:cubicBezTo>
                  <a:pt x="521493" y="350640"/>
                  <a:pt x="516847" y="346000"/>
                  <a:pt x="516847" y="340328"/>
                </a:cubicBezTo>
                <a:lnTo>
                  <a:pt x="516847" y="313209"/>
                </a:lnTo>
                <a:lnTo>
                  <a:pt x="312820" y="313209"/>
                </a:lnTo>
                <a:lnTo>
                  <a:pt x="312820" y="340328"/>
                </a:lnTo>
                <a:cubicBezTo>
                  <a:pt x="312820" y="346000"/>
                  <a:pt x="308174" y="350640"/>
                  <a:pt x="302495" y="350640"/>
                </a:cubicBezTo>
                <a:cubicBezTo>
                  <a:pt x="296816" y="350640"/>
                  <a:pt x="292170" y="346000"/>
                  <a:pt x="292170" y="340328"/>
                </a:cubicBezTo>
                <a:lnTo>
                  <a:pt x="292170" y="313209"/>
                </a:lnTo>
                <a:lnTo>
                  <a:pt x="88040" y="313209"/>
                </a:lnTo>
                <a:lnTo>
                  <a:pt x="88040" y="340328"/>
                </a:lnTo>
                <a:cubicBezTo>
                  <a:pt x="88040" y="346000"/>
                  <a:pt x="83497" y="350640"/>
                  <a:pt x="77715" y="350640"/>
                </a:cubicBezTo>
                <a:cubicBezTo>
                  <a:pt x="72036" y="350640"/>
                  <a:pt x="67390" y="346000"/>
                  <a:pt x="67390" y="340328"/>
                </a:cubicBezTo>
                <a:lnTo>
                  <a:pt x="67390" y="302898"/>
                </a:lnTo>
                <a:cubicBezTo>
                  <a:pt x="67390" y="297226"/>
                  <a:pt x="72036" y="292586"/>
                  <a:pt x="77715" y="292586"/>
                </a:cubicBezTo>
                <a:lnTo>
                  <a:pt x="292170" y="292586"/>
                </a:lnTo>
                <a:lnTo>
                  <a:pt x="292170" y="245153"/>
                </a:lnTo>
                <a:cubicBezTo>
                  <a:pt x="292170" y="239482"/>
                  <a:pt x="296816" y="234842"/>
                  <a:pt x="302495" y="234842"/>
                </a:cubicBezTo>
                <a:close/>
                <a:moveTo>
                  <a:pt x="191705" y="153212"/>
                </a:moveTo>
                <a:lnTo>
                  <a:pt x="191705" y="160326"/>
                </a:lnTo>
                <a:cubicBezTo>
                  <a:pt x="191705" y="165894"/>
                  <a:pt x="196146" y="170431"/>
                  <a:pt x="201722" y="170431"/>
                </a:cubicBezTo>
                <a:lnTo>
                  <a:pt x="403307" y="170431"/>
                </a:lnTo>
                <a:cubicBezTo>
                  <a:pt x="408780" y="170431"/>
                  <a:pt x="413324" y="165894"/>
                  <a:pt x="413324" y="160326"/>
                </a:cubicBezTo>
                <a:lnTo>
                  <a:pt x="413324" y="153212"/>
                </a:lnTo>
                <a:close/>
                <a:moveTo>
                  <a:pt x="201722" y="20621"/>
                </a:moveTo>
                <a:cubicBezTo>
                  <a:pt x="196146" y="20621"/>
                  <a:pt x="191705" y="25054"/>
                  <a:pt x="191705" y="30622"/>
                </a:cubicBezTo>
                <a:lnTo>
                  <a:pt x="191705" y="132592"/>
                </a:lnTo>
                <a:lnTo>
                  <a:pt x="413324" y="132592"/>
                </a:lnTo>
                <a:lnTo>
                  <a:pt x="413324" y="30622"/>
                </a:lnTo>
                <a:cubicBezTo>
                  <a:pt x="413324" y="25054"/>
                  <a:pt x="408780" y="20621"/>
                  <a:pt x="403307" y="20621"/>
                </a:cubicBezTo>
                <a:close/>
                <a:moveTo>
                  <a:pt x="201722" y="0"/>
                </a:moveTo>
                <a:lnTo>
                  <a:pt x="403307" y="0"/>
                </a:lnTo>
                <a:cubicBezTo>
                  <a:pt x="420243" y="0"/>
                  <a:pt x="433978" y="13713"/>
                  <a:pt x="433978" y="30622"/>
                </a:cubicBezTo>
                <a:lnTo>
                  <a:pt x="433978" y="160326"/>
                </a:lnTo>
                <a:cubicBezTo>
                  <a:pt x="433978" y="177236"/>
                  <a:pt x="420243" y="191051"/>
                  <a:pt x="403307" y="191051"/>
                </a:cubicBezTo>
                <a:lnTo>
                  <a:pt x="312842" y="191051"/>
                </a:lnTo>
                <a:lnTo>
                  <a:pt x="312842" y="203424"/>
                </a:lnTo>
                <a:lnTo>
                  <a:pt x="378212" y="203424"/>
                </a:lnTo>
                <a:cubicBezTo>
                  <a:pt x="383892" y="203424"/>
                  <a:pt x="388539" y="208064"/>
                  <a:pt x="388539" y="213734"/>
                </a:cubicBezTo>
                <a:cubicBezTo>
                  <a:pt x="388539" y="219405"/>
                  <a:pt x="383892" y="224045"/>
                  <a:pt x="378212" y="224045"/>
                </a:cubicBezTo>
                <a:lnTo>
                  <a:pt x="226817" y="224045"/>
                </a:lnTo>
                <a:cubicBezTo>
                  <a:pt x="221034" y="224045"/>
                  <a:pt x="216490" y="219405"/>
                  <a:pt x="216490" y="213734"/>
                </a:cubicBezTo>
                <a:cubicBezTo>
                  <a:pt x="216490" y="208064"/>
                  <a:pt x="221034" y="203424"/>
                  <a:pt x="226817" y="203424"/>
                </a:cubicBezTo>
                <a:lnTo>
                  <a:pt x="292187" y="203424"/>
                </a:lnTo>
                <a:lnTo>
                  <a:pt x="292187" y="191051"/>
                </a:lnTo>
                <a:lnTo>
                  <a:pt x="201722" y="191051"/>
                </a:lnTo>
                <a:cubicBezTo>
                  <a:pt x="184786" y="191051"/>
                  <a:pt x="171051" y="177236"/>
                  <a:pt x="171051" y="160326"/>
                </a:cubicBezTo>
                <a:lnTo>
                  <a:pt x="171051" y="30622"/>
                </a:lnTo>
                <a:cubicBezTo>
                  <a:pt x="171051" y="13713"/>
                  <a:pt x="184786" y="0"/>
                  <a:pt x="20172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7" name="iş1íďè">
            <a:extLst>
              <a:ext uri="{FF2B5EF4-FFF2-40B4-BE49-F238E27FC236}">
                <a16:creationId xmlns:a16="http://schemas.microsoft.com/office/drawing/2014/main" id="{5C118F23-D6C3-AB7F-7CCE-F727DA74207A}"/>
              </a:ext>
            </a:extLst>
          </p:cNvPr>
          <p:cNvSpPr/>
          <p:nvPr/>
        </p:nvSpPr>
        <p:spPr>
          <a:xfrm rot="10800000">
            <a:off x="4785708" y="3267954"/>
            <a:ext cx="329599" cy="284136"/>
          </a:xfrm>
          <a:prstGeom prst="triangl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ïşḷïḍe">
            <a:extLst>
              <a:ext uri="{FF2B5EF4-FFF2-40B4-BE49-F238E27FC236}">
                <a16:creationId xmlns:a16="http://schemas.microsoft.com/office/drawing/2014/main" id="{27D87150-8A13-C0D0-4336-7CF1EE2B3427}"/>
              </a:ext>
            </a:extLst>
          </p:cNvPr>
          <p:cNvSpPr/>
          <p:nvPr/>
        </p:nvSpPr>
        <p:spPr>
          <a:xfrm>
            <a:off x="6287019" y="1500467"/>
            <a:ext cx="1879239" cy="1934130"/>
          </a:xfrm>
          <a:prstGeom prst="roundRect">
            <a:avLst>
              <a:gd name="adj" fmla="val 3932"/>
            </a:avLst>
          </a:prstGeom>
          <a:solidFill>
            <a:srgbClr val="C6B9A9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íṧ1íḓe">
            <a:extLst>
              <a:ext uri="{FF2B5EF4-FFF2-40B4-BE49-F238E27FC236}">
                <a16:creationId xmlns:a16="http://schemas.microsoft.com/office/drawing/2014/main" id="{0753971B-5987-3C25-5BE9-84CC3A35F891}"/>
              </a:ext>
            </a:extLst>
          </p:cNvPr>
          <p:cNvSpPr>
            <a:spLocks/>
          </p:cNvSpPr>
          <p:nvPr/>
        </p:nvSpPr>
        <p:spPr bwMode="auto">
          <a:xfrm>
            <a:off x="7011565" y="1872743"/>
            <a:ext cx="483062" cy="473641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iś1íḋê">
            <a:extLst>
              <a:ext uri="{FF2B5EF4-FFF2-40B4-BE49-F238E27FC236}">
                <a16:creationId xmlns:a16="http://schemas.microsoft.com/office/drawing/2014/main" id="{522E1649-1476-EA70-56F8-2332D4992EFD}"/>
              </a:ext>
            </a:extLst>
          </p:cNvPr>
          <p:cNvSpPr/>
          <p:nvPr/>
        </p:nvSpPr>
        <p:spPr>
          <a:xfrm rot="10800000">
            <a:off x="7058804" y="3267954"/>
            <a:ext cx="329599" cy="284136"/>
          </a:xfrm>
          <a:prstGeom prst="triangle">
            <a:avLst/>
          </a:pr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íṧļíḑè">
            <a:extLst>
              <a:ext uri="{FF2B5EF4-FFF2-40B4-BE49-F238E27FC236}">
                <a16:creationId xmlns:a16="http://schemas.microsoft.com/office/drawing/2014/main" id="{25452C22-FC58-F340-29BD-4CB79252DB10}"/>
              </a:ext>
            </a:extLst>
          </p:cNvPr>
          <p:cNvSpPr/>
          <p:nvPr/>
        </p:nvSpPr>
        <p:spPr>
          <a:xfrm>
            <a:off x="8560114" y="1500467"/>
            <a:ext cx="1879239" cy="1934130"/>
          </a:xfrm>
          <a:prstGeom prst="roundRect">
            <a:avLst>
              <a:gd name="adj" fmla="val 3932"/>
            </a:avLst>
          </a:prstGeom>
          <a:solidFill>
            <a:srgbClr val="9F7873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1" name="îs1îḋè">
            <a:extLst>
              <a:ext uri="{FF2B5EF4-FFF2-40B4-BE49-F238E27FC236}">
                <a16:creationId xmlns:a16="http://schemas.microsoft.com/office/drawing/2014/main" id="{D3006D37-2E1B-365D-4B8B-7A302CE4CFD7}"/>
              </a:ext>
            </a:extLst>
          </p:cNvPr>
          <p:cNvSpPr>
            <a:spLocks/>
          </p:cNvSpPr>
          <p:nvPr/>
        </p:nvSpPr>
        <p:spPr bwMode="auto">
          <a:xfrm>
            <a:off x="9284660" y="1898117"/>
            <a:ext cx="483062" cy="422893"/>
          </a:xfrm>
          <a:custGeom>
            <a:avLst/>
            <a:gdLst>
              <a:gd name="T0" fmla="*/ 793 w 853"/>
              <a:gd name="T1" fmla="*/ 481 h 748"/>
              <a:gd name="T2" fmla="*/ 840 w 853"/>
              <a:gd name="T3" fmla="*/ 71 h 748"/>
              <a:gd name="T4" fmla="*/ 840 w 853"/>
              <a:gd name="T5" fmla="*/ 45 h 748"/>
              <a:gd name="T6" fmla="*/ 463 w 853"/>
              <a:gd name="T7" fmla="*/ 45 h 748"/>
              <a:gd name="T8" fmla="*/ 449 w 853"/>
              <a:gd name="T9" fmla="*/ 0 h 748"/>
              <a:gd name="T10" fmla="*/ 376 w 853"/>
              <a:gd name="T11" fmla="*/ 13 h 748"/>
              <a:gd name="T12" fmla="*/ 73 w 853"/>
              <a:gd name="T13" fmla="*/ 45 h 748"/>
              <a:gd name="T14" fmla="*/ 0 w 853"/>
              <a:gd name="T15" fmla="*/ 58 h 748"/>
              <a:gd name="T16" fmla="*/ 60 w 853"/>
              <a:gd name="T17" fmla="*/ 71 h 748"/>
              <a:gd name="T18" fmla="*/ 13 w 853"/>
              <a:gd name="T19" fmla="*/ 481 h 748"/>
              <a:gd name="T20" fmla="*/ 13 w 853"/>
              <a:gd name="T21" fmla="*/ 507 h 748"/>
              <a:gd name="T22" fmla="*/ 414 w 853"/>
              <a:gd name="T23" fmla="*/ 507 h 748"/>
              <a:gd name="T24" fmla="*/ 413 w 853"/>
              <a:gd name="T25" fmla="*/ 565 h 748"/>
              <a:gd name="T26" fmla="*/ 216 w 853"/>
              <a:gd name="T27" fmla="*/ 721 h 748"/>
              <a:gd name="T28" fmla="*/ 216 w 853"/>
              <a:gd name="T29" fmla="*/ 747 h 748"/>
              <a:gd name="T30" fmla="*/ 314 w 853"/>
              <a:gd name="T31" fmla="*/ 748 h 748"/>
              <a:gd name="T32" fmla="*/ 425 w 853"/>
              <a:gd name="T33" fmla="*/ 747 h 748"/>
              <a:gd name="T34" fmla="*/ 428 w 853"/>
              <a:gd name="T35" fmla="*/ 747 h 748"/>
              <a:gd name="T36" fmla="*/ 539 w 853"/>
              <a:gd name="T37" fmla="*/ 748 h 748"/>
              <a:gd name="T38" fmla="*/ 643 w 853"/>
              <a:gd name="T39" fmla="*/ 747 h 748"/>
              <a:gd name="T40" fmla="*/ 643 w 853"/>
              <a:gd name="T41" fmla="*/ 721 h 748"/>
              <a:gd name="T42" fmla="*/ 440 w 853"/>
              <a:gd name="T43" fmla="*/ 565 h 748"/>
              <a:gd name="T44" fmla="*/ 440 w 853"/>
              <a:gd name="T45" fmla="*/ 507 h 748"/>
              <a:gd name="T46" fmla="*/ 840 w 853"/>
              <a:gd name="T47" fmla="*/ 507 h 748"/>
              <a:gd name="T48" fmla="*/ 840 w 853"/>
              <a:gd name="T49" fmla="*/ 481 h 748"/>
              <a:gd name="T50" fmla="*/ 413 w 853"/>
              <a:gd name="T51" fmla="*/ 721 h 748"/>
              <a:gd name="T52" fmla="*/ 413 w 853"/>
              <a:gd name="T53" fmla="*/ 612 h 748"/>
              <a:gd name="T54" fmla="*/ 440 w 853"/>
              <a:gd name="T55" fmla="*/ 721 h 748"/>
              <a:gd name="T56" fmla="*/ 514 w 853"/>
              <a:gd name="T57" fmla="*/ 721 h 748"/>
              <a:gd name="T58" fmla="*/ 436 w 853"/>
              <a:gd name="T59" fmla="*/ 26 h 748"/>
              <a:gd name="T60" fmla="*/ 402 w 853"/>
              <a:gd name="T61" fmla="*/ 45 h 748"/>
              <a:gd name="T62" fmla="*/ 87 w 853"/>
              <a:gd name="T63" fmla="*/ 481 h 748"/>
              <a:gd name="T64" fmla="*/ 389 w 853"/>
              <a:gd name="T65" fmla="*/ 71 h 748"/>
              <a:gd name="T66" fmla="*/ 767 w 853"/>
              <a:gd name="T67" fmla="*/ 71 h 748"/>
              <a:gd name="T68" fmla="*/ 87 w 853"/>
              <a:gd name="T69" fmla="*/ 481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53" h="748">
                <a:moveTo>
                  <a:pt x="840" y="481"/>
                </a:moveTo>
                <a:lnTo>
                  <a:pt x="793" y="481"/>
                </a:lnTo>
                <a:lnTo>
                  <a:pt x="793" y="71"/>
                </a:lnTo>
                <a:lnTo>
                  <a:pt x="840" y="71"/>
                </a:lnTo>
                <a:cubicBezTo>
                  <a:pt x="847" y="71"/>
                  <a:pt x="853" y="65"/>
                  <a:pt x="853" y="58"/>
                </a:cubicBezTo>
                <a:cubicBezTo>
                  <a:pt x="853" y="51"/>
                  <a:pt x="847" y="45"/>
                  <a:pt x="840" y="45"/>
                </a:cubicBezTo>
                <a:lnTo>
                  <a:pt x="780" y="45"/>
                </a:lnTo>
                <a:lnTo>
                  <a:pt x="463" y="45"/>
                </a:lnTo>
                <a:lnTo>
                  <a:pt x="463" y="13"/>
                </a:lnTo>
                <a:cubicBezTo>
                  <a:pt x="463" y="6"/>
                  <a:pt x="457" y="0"/>
                  <a:pt x="449" y="0"/>
                </a:cubicBezTo>
                <a:lnTo>
                  <a:pt x="389" y="0"/>
                </a:lnTo>
                <a:cubicBezTo>
                  <a:pt x="382" y="0"/>
                  <a:pt x="376" y="6"/>
                  <a:pt x="376" y="13"/>
                </a:cubicBezTo>
                <a:lnTo>
                  <a:pt x="376" y="45"/>
                </a:lnTo>
                <a:lnTo>
                  <a:pt x="73" y="45"/>
                </a:lnTo>
                <a:lnTo>
                  <a:pt x="13" y="45"/>
                </a:lnTo>
                <a:cubicBezTo>
                  <a:pt x="6" y="45"/>
                  <a:pt x="0" y="51"/>
                  <a:pt x="0" y="58"/>
                </a:cubicBezTo>
                <a:cubicBezTo>
                  <a:pt x="0" y="65"/>
                  <a:pt x="6" y="71"/>
                  <a:pt x="13" y="71"/>
                </a:cubicBezTo>
                <a:lnTo>
                  <a:pt x="60" y="71"/>
                </a:lnTo>
                <a:lnTo>
                  <a:pt x="60" y="481"/>
                </a:lnTo>
                <a:lnTo>
                  <a:pt x="13" y="481"/>
                </a:lnTo>
                <a:cubicBezTo>
                  <a:pt x="6" y="481"/>
                  <a:pt x="0" y="487"/>
                  <a:pt x="0" y="494"/>
                </a:cubicBezTo>
                <a:cubicBezTo>
                  <a:pt x="0" y="501"/>
                  <a:pt x="6" y="507"/>
                  <a:pt x="13" y="507"/>
                </a:cubicBezTo>
                <a:lnTo>
                  <a:pt x="73" y="507"/>
                </a:lnTo>
                <a:lnTo>
                  <a:pt x="414" y="507"/>
                </a:lnTo>
                <a:cubicBezTo>
                  <a:pt x="414" y="508"/>
                  <a:pt x="413" y="508"/>
                  <a:pt x="413" y="509"/>
                </a:cubicBezTo>
                <a:lnTo>
                  <a:pt x="413" y="565"/>
                </a:lnTo>
                <a:lnTo>
                  <a:pt x="307" y="721"/>
                </a:lnTo>
                <a:lnTo>
                  <a:pt x="216" y="721"/>
                </a:lnTo>
                <a:cubicBezTo>
                  <a:pt x="209" y="721"/>
                  <a:pt x="203" y="727"/>
                  <a:pt x="203" y="734"/>
                </a:cubicBezTo>
                <a:cubicBezTo>
                  <a:pt x="203" y="741"/>
                  <a:pt x="209" y="747"/>
                  <a:pt x="216" y="747"/>
                </a:cubicBezTo>
                <a:lnTo>
                  <a:pt x="312" y="747"/>
                </a:lnTo>
                <a:cubicBezTo>
                  <a:pt x="312" y="748"/>
                  <a:pt x="313" y="748"/>
                  <a:pt x="314" y="748"/>
                </a:cubicBezTo>
                <a:cubicBezTo>
                  <a:pt x="315" y="748"/>
                  <a:pt x="316" y="748"/>
                  <a:pt x="317" y="747"/>
                </a:cubicBezTo>
                <a:lnTo>
                  <a:pt x="425" y="747"/>
                </a:lnTo>
                <a:cubicBezTo>
                  <a:pt x="426" y="747"/>
                  <a:pt x="426" y="748"/>
                  <a:pt x="427" y="748"/>
                </a:cubicBezTo>
                <a:cubicBezTo>
                  <a:pt x="427" y="748"/>
                  <a:pt x="428" y="747"/>
                  <a:pt x="428" y="747"/>
                </a:cubicBezTo>
                <a:lnTo>
                  <a:pt x="537" y="747"/>
                </a:lnTo>
                <a:cubicBezTo>
                  <a:pt x="537" y="748"/>
                  <a:pt x="538" y="748"/>
                  <a:pt x="539" y="748"/>
                </a:cubicBezTo>
                <a:cubicBezTo>
                  <a:pt x="540" y="748"/>
                  <a:pt x="541" y="748"/>
                  <a:pt x="542" y="747"/>
                </a:cubicBezTo>
                <a:lnTo>
                  <a:pt x="643" y="747"/>
                </a:lnTo>
                <a:cubicBezTo>
                  <a:pt x="650" y="747"/>
                  <a:pt x="656" y="741"/>
                  <a:pt x="656" y="734"/>
                </a:cubicBezTo>
                <a:cubicBezTo>
                  <a:pt x="656" y="727"/>
                  <a:pt x="650" y="721"/>
                  <a:pt x="643" y="721"/>
                </a:cubicBezTo>
                <a:lnTo>
                  <a:pt x="546" y="721"/>
                </a:lnTo>
                <a:lnTo>
                  <a:pt x="440" y="565"/>
                </a:lnTo>
                <a:lnTo>
                  <a:pt x="440" y="509"/>
                </a:lnTo>
                <a:cubicBezTo>
                  <a:pt x="440" y="508"/>
                  <a:pt x="440" y="508"/>
                  <a:pt x="440" y="507"/>
                </a:cubicBezTo>
                <a:lnTo>
                  <a:pt x="780" y="507"/>
                </a:lnTo>
                <a:lnTo>
                  <a:pt x="840" y="507"/>
                </a:lnTo>
                <a:cubicBezTo>
                  <a:pt x="847" y="507"/>
                  <a:pt x="853" y="501"/>
                  <a:pt x="853" y="494"/>
                </a:cubicBezTo>
                <a:cubicBezTo>
                  <a:pt x="853" y="487"/>
                  <a:pt x="847" y="481"/>
                  <a:pt x="840" y="481"/>
                </a:cubicBezTo>
                <a:close/>
                <a:moveTo>
                  <a:pt x="413" y="612"/>
                </a:moveTo>
                <a:lnTo>
                  <a:pt x="413" y="721"/>
                </a:lnTo>
                <a:lnTo>
                  <a:pt x="339" y="721"/>
                </a:lnTo>
                <a:lnTo>
                  <a:pt x="413" y="612"/>
                </a:lnTo>
                <a:close/>
                <a:moveTo>
                  <a:pt x="514" y="721"/>
                </a:moveTo>
                <a:lnTo>
                  <a:pt x="440" y="721"/>
                </a:lnTo>
                <a:lnTo>
                  <a:pt x="440" y="612"/>
                </a:lnTo>
                <a:lnTo>
                  <a:pt x="514" y="721"/>
                </a:lnTo>
                <a:close/>
                <a:moveTo>
                  <a:pt x="402" y="26"/>
                </a:moveTo>
                <a:lnTo>
                  <a:pt x="436" y="26"/>
                </a:lnTo>
                <a:lnTo>
                  <a:pt x="436" y="45"/>
                </a:lnTo>
                <a:lnTo>
                  <a:pt x="402" y="45"/>
                </a:lnTo>
                <a:lnTo>
                  <a:pt x="402" y="26"/>
                </a:lnTo>
                <a:close/>
                <a:moveTo>
                  <a:pt x="87" y="481"/>
                </a:moveTo>
                <a:lnTo>
                  <a:pt x="87" y="71"/>
                </a:lnTo>
                <a:lnTo>
                  <a:pt x="389" y="71"/>
                </a:lnTo>
                <a:lnTo>
                  <a:pt x="449" y="71"/>
                </a:lnTo>
                <a:lnTo>
                  <a:pt x="767" y="71"/>
                </a:lnTo>
                <a:lnTo>
                  <a:pt x="767" y="481"/>
                </a:lnTo>
                <a:lnTo>
                  <a:pt x="87" y="4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9" name="íṣ1iḓe">
            <a:extLst>
              <a:ext uri="{FF2B5EF4-FFF2-40B4-BE49-F238E27FC236}">
                <a16:creationId xmlns:a16="http://schemas.microsoft.com/office/drawing/2014/main" id="{4CB54E71-15B3-7874-7A36-FF2EE6C64E19}"/>
              </a:ext>
            </a:extLst>
          </p:cNvPr>
          <p:cNvSpPr/>
          <p:nvPr/>
        </p:nvSpPr>
        <p:spPr>
          <a:xfrm rot="10800000">
            <a:off x="9331899" y="3267954"/>
            <a:ext cx="329599" cy="284136"/>
          </a:xfrm>
          <a:prstGeom prst="triangle">
            <a:avLst/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4" name="文本框 51">
            <a:extLst>
              <a:ext uri="{FF2B5EF4-FFF2-40B4-BE49-F238E27FC236}">
                <a16:creationId xmlns:a16="http://schemas.microsoft.com/office/drawing/2014/main" id="{FAD4F89A-EA8B-A786-62D8-556319270F3B}"/>
              </a:ext>
            </a:extLst>
          </p:cNvPr>
          <p:cNvSpPr txBox="1"/>
          <p:nvPr/>
        </p:nvSpPr>
        <p:spPr>
          <a:xfrm>
            <a:off x="1756553" y="2607294"/>
            <a:ext cx="184171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35" name="文本框 52">
            <a:extLst>
              <a:ext uri="{FF2B5EF4-FFF2-40B4-BE49-F238E27FC236}">
                <a16:creationId xmlns:a16="http://schemas.microsoft.com/office/drawing/2014/main" id="{F3C8486A-5F1B-68AA-E1F8-8DD3CF67218F}"/>
              </a:ext>
            </a:extLst>
          </p:cNvPr>
          <p:cNvSpPr txBox="1"/>
          <p:nvPr/>
        </p:nvSpPr>
        <p:spPr>
          <a:xfrm>
            <a:off x="4059141" y="2607294"/>
            <a:ext cx="184171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36" name="文本框 53">
            <a:extLst>
              <a:ext uri="{FF2B5EF4-FFF2-40B4-BE49-F238E27FC236}">
                <a16:creationId xmlns:a16="http://schemas.microsoft.com/office/drawing/2014/main" id="{5B063428-0192-D734-EECF-5F82B4B65406}"/>
              </a:ext>
            </a:extLst>
          </p:cNvPr>
          <p:cNvSpPr txBox="1"/>
          <p:nvPr/>
        </p:nvSpPr>
        <p:spPr>
          <a:xfrm>
            <a:off x="6300936" y="2607294"/>
            <a:ext cx="184171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37" name="文本框 54">
            <a:extLst>
              <a:ext uri="{FF2B5EF4-FFF2-40B4-BE49-F238E27FC236}">
                <a16:creationId xmlns:a16="http://schemas.microsoft.com/office/drawing/2014/main" id="{1DEEA6A0-43B1-4C78-0162-4D9E5B73D7E0}"/>
              </a:ext>
            </a:extLst>
          </p:cNvPr>
          <p:cNvSpPr txBox="1"/>
          <p:nvPr/>
        </p:nvSpPr>
        <p:spPr>
          <a:xfrm>
            <a:off x="8605332" y="2607294"/>
            <a:ext cx="184171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8292E20C-BF5A-92BB-BAA5-811B1EF18379}"/>
              </a:ext>
            </a:extLst>
          </p:cNvPr>
          <p:cNvSpPr/>
          <p:nvPr/>
        </p:nvSpPr>
        <p:spPr>
          <a:xfrm>
            <a:off x="2404288" y="3745793"/>
            <a:ext cx="537029" cy="537029"/>
          </a:xfrm>
          <a:prstGeom prst="ellipse">
            <a:avLst/>
          </a:pr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876E952-F52F-79BF-942A-F1402CFE55BB}"/>
              </a:ext>
            </a:extLst>
          </p:cNvPr>
          <p:cNvSpPr txBox="1"/>
          <p:nvPr/>
        </p:nvSpPr>
        <p:spPr>
          <a:xfrm>
            <a:off x="2529974" y="3829641"/>
            <a:ext cx="285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711C5A7-EEC0-DC83-1CA0-F988822FA2DC}"/>
              </a:ext>
            </a:extLst>
          </p:cNvPr>
          <p:cNvGrpSpPr/>
          <p:nvPr/>
        </p:nvGrpSpPr>
        <p:grpSpPr>
          <a:xfrm>
            <a:off x="1670796" y="4446415"/>
            <a:ext cx="2019301" cy="1095412"/>
            <a:chOff x="415328" y="1856096"/>
            <a:chExt cx="2019301" cy="109541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278A548-1089-2CF8-FD3F-78335D890700}"/>
                </a:ext>
              </a:extLst>
            </p:cNvPr>
            <p:cNvSpPr txBox="1"/>
            <p:nvPr/>
          </p:nvSpPr>
          <p:spPr>
            <a:xfrm>
              <a:off x="444501" y="2188222"/>
              <a:ext cx="19609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E9B4BD0-501E-7265-9488-C585FA037FD5}"/>
                </a:ext>
              </a:extLst>
            </p:cNvPr>
            <p:cNvSpPr txBox="1"/>
            <p:nvPr/>
          </p:nvSpPr>
          <p:spPr>
            <a:xfrm>
              <a:off x="415328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椭圆 47">
            <a:extLst>
              <a:ext uri="{FF2B5EF4-FFF2-40B4-BE49-F238E27FC236}">
                <a16:creationId xmlns:a16="http://schemas.microsoft.com/office/drawing/2014/main" id="{17322225-0713-150C-CCAE-F6A379218075}"/>
              </a:ext>
            </a:extLst>
          </p:cNvPr>
          <p:cNvSpPr/>
          <p:nvPr/>
        </p:nvSpPr>
        <p:spPr>
          <a:xfrm>
            <a:off x="4653312" y="3745793"/>
            <a:ext cx="537029" cy="537029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07E2D4C-0410-A700-514C-2E2A210C8F86}"/>
              </a:ext>
            </a:extLst>
          </p:cNvPr>
          <p:cNvSpPr txBox="1"/>
          <p:nvPr/>
        </p:nvSpPr>
        <p:spPr>
          <a:xfrm>
            <a:off x="4762167" y="382964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MiSans Medium" panose="00000600000000000000" pitchFamily="2" charset="-122"/>
                <a:ea typeface="MiSans Medium" panose="00000600000000000000" pitchFamily="2" charset="-122"/>
              </a:rPr>
              <a:t>2</a:t>
            </a:r>
            <a:endParaRPr lang="zh-CN" altLang="en-US" dirty="0"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88683ED-A686-4B4E-9B17-ED7D04120492}"/>
              </a:ext>
            </a:extLst>
          </p:cNvPr>
          <p:cNvGrpSpPr/>
          <p:nvPr/>
        </p:nvGrpSpPr>
        <p:grpSpPr>
          <a:xfrm>
            <a:off x="3919820" y="4446415"/>
            <a:ext cx="2019301" cy="1095412"/>
            <a:chOff x="415328" y="1856096"/>
            <a:chExt cx="2019301" cy="109541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077A9B5-0C8C-0364-D7EF-A9D5CC1C67F8}"/>
                </a:ext>
              </a:extLst>
            </p:cNvPr>
            <p:cNvSpPr txBox="1"/>
            <p:nvPr/>
          </p:nvSpPr>
          <p:spPr>
            <a:xfrm>
              <a:off x="444501" y="2188222"/>
              <a:ext cx="19609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87DC197-6B79-6C63-6EDF-8B4B29FE63B7}"/>
                </a:ext>
              </a:extLst>
            </p:cNvPr>
            <p:cNvSpPr txBox="1"/>
            <p:nvPr/>
          </p:nvSpPr>
          <p:spPr>
            <a:xfrm>
              <a:off x="415328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8EB5F399-E786-2028-7EAE-628021DFDFC9}"/>
              </a:ext>
            </a:extLst>
          </p:cNvPr>
          <p:cNvSpPr/>
          <p:nvPr/>
        </p:nvSpPr>
        <p:spPr>
          <a:xfrm>
            <a:off x="6956670" y="3745793"/>
            <a:ext cx="537029" cy="537029"/>
          </a:xfrm>
          <a:prstGeom prst="ellipse">
            <a:avLst/>
          </a:pr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1723563-FC75-31DF-EDF9-748B3B5F10D6}"/>
              </a:ext>
            </a:extLst>
          </p:cNvPr>
          <p:cNvSpPr txBox="1"/>
          <p:nvPr/>
        </p:nvSpPr>
        <p:spPr>
          <a:xfrm>
            <a:off x="7064198" y="3829641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CEC5D8F-E802-7397-682E-07A3C15BF155}"/>
              </a:ext>
            </a:extLst>
          </p:cNvPr>
          <p:cNvGrpSpPr/>
          <p:nvPr/>
        </p:nvGrpSpPr>
        <p:grpSpPr>
          <a:xfrm>
            <a:off x="6223178" y="4446415"/>
            <a:ext cx="2019301" cy="1095412"/>
            <a:chOff x="415328" y="1856096"/>
            <a:chExt cx="2019301" cy="109541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1CA831A-A16A-EDEA-3B1E-CD4FDC58CFC7}"/>
                </a:ext>
              </a:extLst>
            </p:cNvPr>
            <p:cNvSpPr txBox="1"/>
            <p:nvPr/>
          </p:nvSpPr>
          <p:spPr>
            <a:xfrm>
              <a:off x="444501" y="2188222"/>
              <a:ext cx="19609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2395D13-27D9-EAF5-0977-12FA6F7880E0}"/>
                </a:ext>
              </a:extLst>
            </p:cNvPr>
            <p:cNvSpPr txBox="1"/>
            <p:nvPr/>
          </p:nvSpPr>
          <p:spPr>
            <a:xfrm>
              <a:off x="415328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8" name="椭圆 57">
            <a:extLst>
              <a:ext uri="{FF2B5EF4-FFF2-40B4-BE49-F238E27FC236}">
                <a16:creationId xmlns:a16="http://schemas.microsoft.com/office/drawing/2014/main" id="{81E59720-B647-45F1-2840-756531E0F5FC}"/>
              </a:ext>
            </a:extLst>
          </p:cNvPr>
          <p:cNvSpPr/>
          <p:nvPr/>
        </p:nvSpPr>
        <p:spPr>
          <a:xfrm>
            <a:off x="9235395" y="3745793"/>
            <a:ext cx="537029" cy="537029"/>
          </a:xfrm>
          <a:prstGeom prst="ellipse">
            <a:avLst/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E297148-26F1-53C5-1639-D1E2BC3F2E59}"/>
              </a:ext>
            </a:extLst>
          </p:cNvPr>
          <p:cNvSpPr txBox="1"/>
          <p:nvPr/>
        </p:nvSpPr>
        <p:spPr>
          <a:xfrm>
            <a:off x="9333313" y="3829641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0472201-7597-B706-5202-EF8407E0C303}"/>
              </a:ext>
            </a:extLst>
          </p:cNvPr>
          <p:cNvGrpSpPr/>
          <p:nvPr/>
        </p:nvGrpSpPr>
        <p:grpSpPr>
          <a:xfrm>
            <a:off x="8501903" y="4446415"/>
            <a:ext cx="2019301" cy="1095412"/>
            <a:chOff x="415328" y="1856096"/>
            <a:chExt cx="2019301" cy="109541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0239B9A-E1A4-D5FA-B54E-F5E89FA7A10B}"/>
                </a:ext>
              </a:extLst>
            </p:cNvPr>
            <p:cNvSpPr txBox="1"/>
            <p:nvPr/>
          </p:nvSpPr>
          <p:spPr>
            <a:xfrm>
              <a:off x="444501" y="2188222"/>
              <a:ext cx="19609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FD2DDEF-DEE5-C0E4-4879-1D98CC8CA2E1}"/>
                </a:ext>
              </a:extLst>
            </p:cNvPr>
            <p:cNvSpPr txBox="1"/>
            <p:nvPr/>
          </p:nvSpPr>
          <p:spPr>
            <a:xfrm>
              <a:off x="415328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1269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id="{4570E975-0820-1E22-873D-3AD607FA7787}"/>
              </a:ext>
            </a:extLst>
          </p:cNvPr>
          <p:cNvSpPr/>
          <p:nvPr/>
        </p:nvSpPr>
        <p:spPr>
          <a:xfrm>
            <a:off x="1179530" y="5601985"/>
            <a:ext cx="738880" cy="734960"/>
          </a:xfrm>
          <a:custGeom>
            <a:avLst/>
            <a:gdLst>
              <a:gd name="connsiteX0" fmla="*/ 0 w 1123099"/>
              <a:gd name="connsiteY0" fmla="*/ 561550 h 1123099"/>
              <a:gd name="connsiteX1" fmla="*/ 561550 w 1123099"/>
              <a:gd name="connsiteY1" fmla="*/ 0 h 1123099"/>
              <a:gd name="connsiteX2" fmla="*/ 1123100 w 1123099"/>
              <a:gd name="connsiteY2" fmla="*/ 561550 h 1123099"/>
              <a:gd name="connsiteX3" fmla="*/ 561550 w 1123099"/>
              <a:gd name="connsiteY3" fmla="*/ 1123100 h 1123099"/>
              <a:gd name="connsiteX4" fmla="*/ 0 w 1123099"/>
              <a:gd name="connsiteY4" fmla="*/ 561550 h 1123099"/>
              <a:gd name="connsiteX0" fmla="*/ 1621 w 1124721"/>
              <a:gd name="connsiteY0" fmla="*/ 574250 h 1135800"/>
              <a:gd name="connsiteX1" fmla="*/ 715571 w 1124721"/>
              <a:gd name="connsiteY1" fmla="*/ 0 h 1135800"/>
              <a:gd name="connsiteX2" fmla="*/ 1124721 w 1124721"/>
              <a:gd name="connsiteY2" fmla="*/ 574250 h 1135800"/>
              <a:gd name="connsiteX3" fmla="*/ 563171 w 1124721"/>
              <a:gd name="connsiteY3" fmla="*/ 1135800 h 1135800"/>
              <a:gd name="connsiteX4" fmla="*/ 1621 w 1124721"/>
              <a:gd name="connsiteY4" fmla="*/ 574250 h 1135800"/>
              <a:gd name="connsiteX0" fmla="*/ 12373 w 1135473"/>
              <a:gd name="connsiteY0" fmla="*/ 574250 h 1129450"/>
              <a:gd name="connsiteX1" fmla="*/ 726323 w 1135473"/>
              <a:gd name="connsiteY1" fmla="*/ 0 h 1129450"/>
              <a:gd name="connsiteX2" fmla="*/ 1135473 w 1135473"/>
              <a:gd name="connsiteY2" fmla="*/ 574250 h 1129450"/>
              <a:gd name="connsiteX3" fmla="*/ 396123 w 1135473"/>
              <a:gd name="connsiteY3" fmla="*/ 1129450 h 1129450"/>
              <a:gd name="connsiteX4" fmla="*/ 12373 w 1135473"/>
              <a:gd name="connsiteY4" fmla="*/ 574250 h 112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73" h="1129450">
                <a:moveTo>
                  <a:pt x="12373" y="574250"/>
                </a:moveTo>
                <a:cubicBezTo>
                  <a:pt x="67406" y="386008"/>
                  <a:pt x="416187" y="0"/>
                  <a:pt x="726323" y="0"/>
                </a:cubicBezTo>
                <a:cubicBezTo>
                  <a:pt x="1036459" y="0"/>
                  <a:pt x="1135473" y="264114"/>
                  <a:pt x="1135473" y="574250"/>
                </a:cubicBezTo>
                <a:cubicBezTo>
                  <a:pt x="1135473" y="884386"/>
                  <a:pt x="706259" y="1129450"/>
                  <a:pt x="396123" y="1129450"/>
                </a:cubicBezTo>
                <a:cubicBezTo>
                  <a:pt x="85987" y="1129450"/>
                  <a:pt x="-42660" y="762492"/>
                  <a:pt x="12373" y="5742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94278B3-3119-9762-CF37-F96F88B9CD0E}"/>
              </a:ext>
            </a:extLst>
          </p:cNvPr>
          <p:cNvSpPr/>
          <p:nvPr/>
        </p:nvSpPr>
        <p:spPr>
          <a:xfrm>
            <a:off x="0" y="0"/>
            <a:ext cx="2430899" cy="5646431"/>
          </a:xfrm>
          <a:custGeom>
            <a:avLst/>
            <a:gdLst>
              <a:gd name="connsiteX0" fmla="*/ 0 w 2430899"/>
              <a:gd name="connsiteY0" fmla="*/ 0 h 5646431"/>
              <a:gd name="connsiteX1" fmla="*/ 1733471 w 2430899"/>
              <a:gd name="connsiteY1" fmla="*/ 0 h 5646431"/>
              <a:gd name="connsiteX2" fmla="*/ 1816965 w 2430899"/>
              <a:gd name="connsiteY2" fmla="*/ 68539 h 5646431"/>
              <a:gd name="connsiteX3" fmla="*/ 2409371 w 2430899"/>
              <a:gd name="connsiteY3" fmla="*/ 827314 h 5646431"/>
              <a:gd name="connsiteX4" fmla="*/ 1915886 w 2430899"/>
              <a:gd name="connsiteY4" fmla="*/ 2104571 h 5646431"/>
              <a:gd name="connsiteX5" fmla="*/ 841829 w 2430899"/>
              <a:gd name="connsiteY5" fmla="*/ 3352800 h 5646431"/>
              <a:gd name="connsiteX6" fmla="*/ 1349829 w 2430899"/>
              <a:gd name="connsiteY6" fmla="*/ 4673600 h 5646431"/>
              <a:gd name="connsiteX7" fmla="*/ 35593 w 2430899"/>
              <a:gd name="connsiteY7" fmla="*/ 5626057 h 5646431"/>
              <a:gd name="connsiteX8" fmla="*/ 0 w 2430899"/>
              <a:gd name="connsiteY8" fmla="*/ 5646431 h 56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0899" h="5646431">
                <a:moveTo>
                  <a:pt x="0" y="0"/>
                </a:moveTo>
                <a:lnTo>
                  <a:pt x="1733471" y="0"/>
                </a:lnTo>
                <a:lnTo>
                  <a:pt x="1816965" y="68539"/>
                </a:lnTo>
                <a:cubicBezTo>
                  <a:pt x="2108692" y="317330"/>
                  <a:pt x="2339824" y="568779"/>
                  <a:pt x="2409371" y="827314"/>
                </a:cubicBezTo>
                <a:cubicBezTo>
                  <a:pt x="2520647" y="1240971"/>
                  <a:pt x="2177143" y="1683657"/>
                  <a:pt x="1915886" y="2104571"/>
                </a:cubicBezTo>
                <a:cubicBezTo>
                  <a:pt x="1654629" y="2525485"/>
                  <a:pt x="936172" y="2924628"/>
                  <a:pt x="841829" y="3352800"/>
                </a:cubicBezTo>
                <a:cubicBezTo>
                  <a:pt x="747486" y="3780971"/>
                  <a:pt x="1521581" y="4272038"/>
                  <a:pt x="1349829" y="4673600"/>
                </a:cubicBezTo>
                <a:cubicBezTo>
                  <a:pt x="1210281" y="4999869"/>
                  <a:pt x="454309" y="5390016"/>
                  <a:pt x="35593" y="5626057"/>
                </a:cubicBezTo>
                <a:lnTo>
                  <a:pt x="0" y="5646431"/>
                </a:ln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D905396-941B-F8CA-6A7C-F3F6D054125D}"/>
              </a:ext>
            </a:extLst>
          </p:cNvPr>
          <p:cNvSpPr/>
          <p:nvPr/>
        </p:nvSpPr>
        <p:spPr>
          <a:xfrm>
            <a:off x="10564974" y="2233116"/>
            <a:ext cx="1627027" cy="4624884"/>
          </a:xfrm>
          <a:custGeom>
            <a:avLst/>
            <a:gdLst>
              <a:gd name="connsiteX0" fmla="*/ 1627027 w 1627027"/>
              <a:gd name="connsiteY0" fmla="*/ 0 h 4624884"/>
              <a:gd name="connsiteX1" fmla="*/ 1627027 w 1627027"/>
              <a:gd name="connsiteY1" fmla="*/ 4624884 h 4624884"/>
              <a:gd name="connsiteX2" fmla="*/ 106290 w 1627027"/>
              <a:gd name="connsiteY2" fmla="*/ 4624884 h 4624884"/>
              <a:gd name="connsiteX3" fmla="*/ 65224 w 1627027"/>
              <a:gd name="connsiteY3" fmla="*/ 4476127 h 4624884"/>
              <a:gd name="connsiteX4" fmla="*/ 15941 w 1627027"/>
              <a:gd name="connsiteY4" fmla="*/ 3761284 h 4624884"/>
              <a:gd name="connsiteX5" fmla="*/ 1119027 w 1627027"/>
              <a:gd name="connsiteY5" fmla="*/ 2309855 h 4624884"/>
              <a:gd name="connsiteX6" fmla="*/ 872284 w 1627027"/>
              <a:gd name="connsiteY6" fmla="*/ 1018084 h 4624884"/>
              <a:gd name="connsiteX7" fmla="*/ 1419801 w 1627027"/>
              <a:gd name="connsiteY7" fmla="*/ 199785 h 462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7027" h="4624884">
                <a:moveTo>
                  <a:pt x="1627027" y="0"/>
                </a:moveTo>
                <a:lnTo>
                  <a:pt x="1627027" y="4624884"/>
                </a:lnTo>
                <a:lnTo>
                  <a:pt x="106290" y="4624884"/>
                </a:lnTo>
                <a:lnTo>
                  <a:pt x="65224" y="4476127"/>
                </a:lnTo>
                <a:cubicBezTo>
                  <a:pt x="5168" y="4221773"/>
                  <a:pt x="-18531" y="3980813"/>
                  <a:pt x="15941" y="3761284"/>
                </a:cubicBezTo>
                <a:cubicBezTo>
                  <a:pt x="107865" y="3175874"/>
                  <a:pt x="976303" y="2767055"/>
                  <a:pt x="1119027" y="2309855"/>
                </a:cubicBezTo>
                <a:cubicBezTo>
                  <a:pt x="1261751" y="1852655"/>
                  <a:pt x="777941" y="1412389"/>
                  <a:pt x="872284" y="1018084"/>
                </a:cubicBezTo>
                <a:cubicBezTo>
                  <a:pt x="943041" y="722356"/>
                  <a:pt x="1162796" y="457243"/>
                  <a:pt x="1419801" y="199785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3C237F-2134-F840-5FFA-AA3A63A2BB60}"/>
              </a:ext>
            </a:extLst>
          </p:cNvPr>
          <p:cNvSpPr/>
          <p:nvPr/>
        </p:nvSpPr>
        <p:spPr>
          <a:xfrm>
            <a:off x="9564914" y="1001486"/>
            <a:ext cx="2859315" cy="6023428"/>
          </a:xfrm>
          <a:custGeom>
            <a:avLst/>
            <a:gdLst>
              <a:gd name="connsiteX0" fmla="*/ 0 w 2859315"/>
              <a:gd name="connsiteY0" fmla="*/ 6023428 h 6023428"/>
              <a:gd name="connsiteX1" fmla="*/ 566057 w 2859315"/>
              <a:gd name="connsiteY1" fmla="*/ 4223657 h 6023428"/>
              <a:gd name="connsiteX2" fmla="*/ 2307772 w 2859315"/>
              <a:gd name="connsiteY2" fmla="*/ 3135085 h 6023428"/>
              <a:gd name="connsiteX3" fmla="*/ 2104572 w 2859315"/>
              <a:gd name="connsiteY3" fmla="*/ 595085 h 6023428"/>
              <a:gd name="connsiteX4" fmla="*/ 2859315 w 2859315"/>
              <a:gd name="connsiteY4" fmla="*/ 0 h 602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315" h="6023428">
                <a:moveTo>
                  <a:pt x="0" y="6023428"/>
                </a:moveTo>
                <a:cubicBezTo>
                  <a:pt x="90714" y="5364237"/>
                  <a:pt x="181428" y="4705047"/>
                  <a:pt x="566057" y="4223657"/>
                </a:cubicBezTo>
                <a:cubicBezTo>
                  <a:pt x="950686" y="3742266"/>
                  <a:pt x="2051353" y="3739847"/>
                  <a:pt x="2307772" y="3135085"/>
                </a:cubicBezTo>
                <a:cubicBezTo>
                  <a:pt x="2564191" y="2530323"/>
                  <a:pt x="2012648" y="1117599"/>
                  <a:pt x="2104572" y="595085"/>
                </a:cubicBezTo>
                <a:cubicBezTo>
                  <a:pt x="2196496" y="72571"/>
                  <a:pt x="2527905" y="36285"/>
                  <a:pt x="2859315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8E8B94-2AA1-B729-5380-C3783D48ECFA}"/>
              </a:ext>
            </a:extLst>
          </p:cNvPr>
          <p:cNvSpPr/>
          <p:nvPr/>
        </p:nvSpPr>
        <p:spPr>
          <a:xfrm>
            <a:off x="-783771" y="1011610"/>
            <a:ext cx="2744530" cy="6015849"/>
          </a:xfrm>
          <a:custGeom>
            <a:avLst/>
            <a:gdLst>
              <a:gd name="connsiteX0" fmla="*/ 1973942 w 2744530"/>
              <a:gd name="connsiteY0" fmla="*/ 5940733 h 6015849"/>
              <a:gd name="connsiteX1" fmla="*/ 1915885 w 2744530"/>
              <a:gd name="connsiteY1" fmla="*/ 5897190 h 6015849"/>
              <a:gd name="connsiteX2" fmla="*/ 1596571 w 2744530"/>
              <a:gd name="connsiteY2" fmla="*/ 4823133 h 6015849"/>
              <a:gd name="connsiteX3" fmla="*/ 2743200 w 2744530"/>
              <a:gd name="connsiteY3" fmla="*/ 3400733 h 6015849"/>
              <a:gd name="connsiteX4" fmla="*/ 1785257 w 2744530"/>
              <a:gd name="connsiteY4" fmla="*/ 483361 h 6015849"/>
              <a:gd name="connsiteX5" fmla="*/ 0 w 2744530"/>
              <a:gd name="connsiteY5" fmla="*/ 33419 h 60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530" h="6015849">
                <a:moveTo>
                  <a:pt x="1973942" y="5940733"/>
                </a:moveTo>
                <a:cubicBezTo>
                  <a:pt x="1976361" y="6012095"/>
                  <a:pt x="1978780" y="6083457"/>
                  <a:pt x="1915885" y="5897190"/>
                </a:cubicBezTo>
                <a:cubicBezTo>
                  <a:pt x="1852990" y="5710923"/>
                  <a:pt x="1458685" y="5239209"/>
                  <a:pt x="1596571" y="4823133"/>
                </a:cubicBezTo>
                <a:cubicBezTo>
                  <a:pt x="1734457" y="4407057"/>
                  <a:pt x="2711752" y="4124028"/>
                  <a:pt x="2743200" y="3400733"/>
                </a:cubicBezTo>
                <a:cubicBezTo>
                  <a:pt x="2774648" y="2677438"/>
                  <a:pt x="2242457" y="1044580"/>
                  <a:pt x="1785257" y="483361"/>
                </a:cubicBezTo>
                <a:cubicBezTo>
                  <a:pt x="1328057" y="-77858"/>
                  <a:pt x="664028" y="-22220"/>
                  <a:pt x="0" y="33419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877F923-46E1-669E-D005-552310B0144A}"/>
              </a:ext>
            </a:extLst>
          </p:cNvPr>
          <p:cNvSpPr/>
          <p:nvPr/>
        </p:nvSpPr>
        <p:spPr>
          <a:xfrm>
            <a:off x="8175954" y="1"/>
            <a:ext cx="2145713" cy="534459"/>
          </a:xfrm>
          <a:custGeom>
            <a:avLst/>
            <a:gdLst>
              <a:gd name="connsiteX0" fmla="*/ 0 w 2145713"/>
              <a:gd name="connsiteY0" fmla="*/ 0 h 534459"/>
              <a:gd name="connsiteX1" fmla="*/ 2145713 w 2145713"/>
              <a:gd name="connsiteY1" fmla="*/ 0 h 534459"/>
              <a:gd name="connsiteX2" fmla="*/ 2119331 w 2145713"/>
              <a:gd name="connsiteY2" fmla="*/ 22261 h 534459"/>
              <a:gd name="connsiteX3" fmla="*/ 610644 w 2145713"/>
              <a:gd name="connsiteY3" fmla="*/ 534459 h 534459"/>
              <a:gd name="connsiteX4" fmla="*/ 1512 w 2145713"/>
              <a:gd name="connsiteY4" fmla="*/ 24280 h 5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5713" h="534459">
                <a:moveTo>
                  <a:pt x="0" y="0"/>
                </a:moveTo>
                <a:lnTo>
                  <a:pt x="2145713" y="0"/>
                </a:lnTo>
                <a:lnTo>
                  <a:pt x="2119331" y="22261"/>
                </a:lnTo>
                <a:cubicBezTo>
                  <a:pt x="1738871" y="313234"/>
                  <a:pt x="1059934" y="534459"/>
                  <a:pt x="610644" y="534459"/>
                </a:cubicBezTo>
                <a:cubicBezTo>
                  <a:pt x="202199" y="534459"/>
                  <a:pt x="40525" y="284522"/>
                  <a:pt x="1512" y="2428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B837503-0857-B562-F7BA-A00A357B7685}"/>
              </a:ext>
            </a:extLst>
          </p:cNvPr>
          <p:cNvSpPr/>
          <p:nvPr/>
        </p:nvSpPr>
        <p:spPr>
          <a:xfrm>
            <a:off x="6865257" y="-101600"/>
            <a:ext cx="5109029" cy="703925"/>
          </a:xfrm>
          <a:custGeom>
            <a:avLst/>
            <a:gdLst>
              <a:gd name="connsiteX0" fmla="*/ 0 w 5109029"/>
              <a:gd name="connsiteY0" fmla="*/ 101600 h 703925"/>
              <a:gd name="connsiteX1" fmla="*/ 2002972 w 5109029"/>
              <a:gd name="connsiteY1" fmla="*/ 348343 h 703925"/>
              <a:gd name="connsiteX2" fmla="*/ 3410857 w 5109029"/>
              <a:gd name="connsiteY2" fmla="*/ 696686 h 703925"/>
              <a:gd name="connsiteX3" fmla="*/ 5109029 w 5109029"/>
              <a:gd name="connsiteY3" fmla="*/ 0 h 7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9029" h="703925">
                <a:moveTo>
                  <a:pt x="0" y="101600"/>
                </a:moveTo>
                <a:cubicBezTo>
                  <a:pt x="717248" y="175381"/>
                  <a:pt x="1434496" y="249162"/>
                  <a:pt x="2002972" y="348343"/>
                </a:cubicBezTo>
                <a:cubicBezTo>
                  <a:pt x="2571448" y="447524"/>
                  <a:pt x="2893181" y="754743"/>
                  <a:pt x="3410857" y="696686"/>
                </a:cubicBezTo>
                <a:cubicBezTo>
                  <a:pt x="3928533" y="638629"/>
                  <a:pt x="4518781" y="319314"/>
                  <a:pt x="5109029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2F0D9C1-2E5D-3692-6B7B-DF8693951C7E}"/>
              </a:ext>
            </a:extLst>
          </p:cNvPr>
          <p:cNvSpPr/>
          <p:nvPr/>
        </p:nvSpPr>
        <p:spPr>
          <a:xfrm>
            <a:off x="2605062" y="6255657"/>
            <a:ext cx="5188111" cy="602343"/>
          </a:xfrm>
          <a:custGeom>
            <a:avLst/>
            <a:gdLst>
              <a:gd name="connsiteX0" fmla="*/ 1407962 w 5188111"/>
              <a:gd name="connsiteY0" fmla="*/ 0 h 602343"/>
              <a:gd name="connsiteX1" fmla="*/ 5024127 w 5188111"/>
              <a:gd name="connsiteY1" fmla="*/ 544508 h 602343"/>
              <a:gd name="connsiteX2" fmla="*/ 5188111 w 5188111"/>
              <a:gd name="connsiteY2" fmla="*/ 602343 h 602343"/>
              <a:gd name="connsiteX3" fmla="*/ 0 w 5188111"/>
              <a:gd name="connsiteY3" fmla="*/ 602343 h 602343"/>
              <a:gd name="connsiteX4" fmla="*/ 12451 w 5188111"/>
              <a:gd name="connsiteY4" fmla="*/ 527846 h 602343"/>
              <a:gd name="connsiteX5" fmla="*/ 1407962 w 5188111"/>
              <a:gd name="connsiteY5" fmla="*/ 0 h 60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8111" h="602343">
                <a:moveTo>
                  <a:pt x="1407962" y="0"/>
                </a:moveTo>
                <a:cubicBezTo>
                  <a:pt x="2468833" y="0"/>
                  <a:pt x="4105076" y="248405"/>
                  <a:pt x="5024127" y="544508"/>
                </a:cubicBezTo>
                <a:lnTo>
                  <a:pt x="5188111" y="602343"/>
                </a:lnTo>
                <a:lnTo>
                  <a:pt x="0" y="602343"/>
                </a:lnTo>
                <a:lnTo>
                  <a:pt x="12451" y="527846"/>
                </a:lnTo>
                <a:cubicBezTo>
                  <a:pt x="84605" y="261080"/>
                  <a:pt x="443535" y="0"/>
                  <a:pt x="1407962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79B81A7-7586-74EA-CBD0-DA5D3CE027B6}"/>
              </a:ext>
            </a:extLst>
          </p:cNvPr>
          <p:cNvSpPr/>
          <p:nvPr/>
        </p:nvSpPr>
        <p:spPr>
          <a:xfrm>
            <a:off x="9710446" y="4428090"/>
            <a:ext cx="1198854" cy="1073780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F8C0186-D6DF-8B2C-0237-D1D4E9D143F2}"/>
              </a:ext>
            </a:extLst>
          </p:cNvPr>
          <p:cNvSpPr/>
          <p:nvPr/>
        </p:nvSpPr>
        <p:spPr>
          <a:xfrm>
            <a:off x="2285914" y="0"/>
            <a:ext cx="2206839" cy="572537"/>
          </a:xfrm>
          <a:custGeom>
            <a:avLst/>
            <a:gdLst>
              <a:gd name="connsiteX0" fmla="*/ 0 w 2206839"/>
              <a:gd name="connsiteY0" fmla="*/ 0 h 572537"/>
              <a:gd name="connsiteX1" fmla="*/ 2206839 w 2206839"/>
              <a:gd name="connsiteY1" fmla="*/ 0 h 572537"/>
              <a:gd name="connsiteX2" fmla="*/ 2177138 w 2206839"/>
              <a:gd name="connsiteY2" fmla="*/ 64662 h 572537"/>
              <a:gd name="connsiteX3" fmla="*/ 1223497 w 2206839"/>
              <a:gd name="connsiteY3" fmla="*/ 567685 h 572537"/>
              <a:gd name="connsiteX4" fmla="*/ 68882 w 2206839"/>
              <a:gd name="connsiteY4" fmla="*/ 77850 h 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839" h="572537">
                <a:moveTo>
                  <a:pt x="0" y="0"/>
                </a:moveTo>
                <a:lnTo>
                  <a:pt x="2206839" y="0"/>
                </a:lnTo>
                <a:lnTo>
                  <a:pt x="2177138" y="64662"/>
                </a:lnTo>
                <a:cubicBezTo>
                  <a:pt x="2027564" y="346611"/>
                  <a:pt x="1742984" y="520533"/>
                  <a:pt x="1223497" y="567685"/>
                </a:cubicBezTo>
                <a:cubicBezTo>
                  <a:pt x="761731" y="609597"/>
                  <a:pt x="366151" y="374430"/>
                  <a:pt x="68882" y="778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F34D868-28F7-8867-B8E0-43FBF79B40BC}"/>
              </a:ext>
            </a:extLst>
          </p:cNvPr>
          <p:cNvSpPr/>
          <p:nvPr/>
        </p:nvSpPr>
        <p:spPr>
          <a:xfrm>
            <a:off x="8615315" y="6100911"/>
            <a:ext cx="449569" cy="449569"/>
          </a:xfrm>
          <a:prstGeom prst="ellipse">
            <a:avLst/>
          </a:pr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5217624" y="1707227"/>
            <a:ext cx="1560565" cy="1281063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840910" y="2177507"/>
              <a:ext cx="733658" cy="659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3576645" y="3436174"/>
            <a:ext cx="50759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BBF63E-0542-C373-A4DE-B3865D431607}"/>
              </a:ext>
            </a:extLst>
          </p:cNvPr>
          <p:cNvSpPr txBox="1"/>
          <p:nvPr/>
        </p:nvSpPr>
        <p:spPr>
          <a:xfrm>
            <a:off x="3484855" y="4012987"/>
            <a:ext cx="522229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8045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2" name="椭圆 3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21FE720-F836-CB45-E265-564DDDAAFE38}"/>
              </a:ext>
            </a:extLst>
          </p:cNvPr>
          <p:cNvSpPr/>
          <p:nvPr/>
        </p:nvSpPr>
        <p:spPr>
          <a:xfrm>
            <a:off x="3538814" y="1568798"/>
            <a:ext cx="4153758" cy="3720404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blipFill>
            <a:blip r:embed="rId3"/>
            <a:stretch>
              <a:fillRect l="-25479" r="-25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33">
            <a:extLst>
              <a:ext uri="{FF2B5EF4-FFF2-40B4-BE49-F238E27FC236}">
                <a16:creationId xmlns:a16="http://schemas.microsoft.com/office/drawing/2014/main" id="{DAFDF8B5-92B5-0D3F-3815-B3B93EF44175}"/>
              </a:ext>
            </a:extLst>
          </p:cNvPr>
          <p:cNvSpPr/>
          <p:nvPr/>
        </p:nvSpPr>
        <p:spPr>
          <a:xfrm>
            <a:off x="3164114" y="1731195"/>
            <a:ext cx="4818743" cy="3358801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A93637A-B5D7-D834-2734-1851C5C33B05}"/>
              </a:ext>
            </a:extLst>
          </p:cNvPr>
          <p:cNvGrpSpPr/>
          <p:nvPr/>
        </p:nvGrpSpPr>
        <p:grpSpPr>
          <a:xfrm>
            <a:off x="8106255" y="2526253"/>
            <a:ext cx="2667001" cy="864579"/>
            <a:chOff x="444500" y="1856096"/>
            <a:chExt cx="2667001" cy="86457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4CD9808-6F36-F959-52DA-E9D129C6EC0D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0197F15-825D-C942-E0B0-F9551E010AAC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91F087C-20BD-CDFB-9E0E-06DB12BC3004}"/>
              </a:ext>
            </a:extLst>
          </p:cNvPr>
          <p:cNvGrpSpPr/>
          <p:nvPr/>
        </p:nvGrpSpPr>
        <p:grpSpPr>
          <a:xfrm>
            <a:off x="2553565" y="1581563"/>
            <a:ext cx="2667001" cy="864579"/>
            <a:chOff x="444500" y="1856096"/>
            <a:chExt cx="2667001" cy="86457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7C59EB3-D46F-EB3B-F8F8-D6A7EA1FC0F6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1670A8E-ABEA-138E-4C4C-2F0F9A454031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4923B55-C63D-28D9-F923-454A9747EEAA}"/>
              </a:ext>
            </a:extLst>
          </p:cNvPr>
          <p:cNvGrpSpPr/>
          <p:nvPr/>
        </p:nvGrpSpPr>
        <p:grpSpPr>
          <a:xfrm>
            <a:off x="5284518" y="1888237"/>
            <a:ext cx="532453" cy="532453"/>
            <a:chOff x="5284518" y="1888237"/>
            <a:chExt cx="532453" cy="53245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2D8DE3F-A1C4-9007-0E9B-17C04E687917}"/>
                </a:ext>
              </a:extLst>
            </p:cNvPr>
            <p:cNvSpPr/>
            <p:nvPr/>
          </p:nvSpPr>
          <p:spPr>
            <a:xfrm>
              <a:off x="5284518" y="1888237"/>
              <a:ext cx="532453" cy="532453"/>
            </a:xfrm>
            <a:prstGeom prst="ellipse">
              <a:avLst/>
            </a:prstGeom>
            <a:solidFill>
              <a:srgbClr val="E2B2A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F9EC1DC-F4DD-1BBF-49B9-EB80BB270E1B}"/>
                </a:ext>
              </a:extLst>
            </p:cNvPr>
            <p:cNvSpPr txBox="1"/>
            <p:nvPr/>
          </p:nvSpPr>
          <p:spPr>
            <a:xfrm>
              <a:off x="5407916" y="1966295"/>
              <a:ext cx="2856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B7FAEB-DD80-8194-C39E-3AB688D7D211}"/>
              </a:ext>
            </a:extLst>
          </p:cNvPr>
          <p:cNvGrpSpPr/>
          <p:nvPr/>
        </p:nvGrpSpPr>
        <p:grpSpPr>
          <a:xfrm>
            <a:off x="3846125" y="2897169"/>
            <a:ext cx="532453" cy="532453"/>
            <a:chOff x="5284518" y="1888237"/>
            <a:chExt cx="532453" cy="53245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3855511-AD41-3602-5574-73B4C5DDE136}"/>
                </a:ext>
              </a:extLst>
            </p:cNvPr>
            <p:cNvSpPr/>
            <p:nvPr/>
          </p:nvSpPr>
          <p:spPr>
            <a:xfrm>
              <a:off x="5284518" y="1888237"/>
              <a:ext cx="532453" cy="532453"/>
            </a:xfrm>
            <a:prstGeom prst="ellipse">
              <a:avLst/>
            </a:prstGeom>
            <a:solidFill>
              <a:srgbClr val="9F787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27FEB3B-3A9F-F9DC-45AB-C8CA29A3C0D2}"/>
                </a:ext>
              </a:extLst>
            </p:cNvPr>
            <p:cNvSpPr txBox="1"/>
            <p:nvPr/>
          </p:nvSpPr>
          <p:spPr>
            <a:xfrm>
              <a:off x="5374853" y="1966295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138B2B0-470E-9ED6-C9F2-2B7670450327}"/>
              </a:ext>
            </a:extLst>
          </p:cNvPr>
          <p:cNvGrpSpPr/>
          <p:nvPr/>
        </p:nvGrpSpPr>
        <p:grpSpPr>
          <a:xfrm>
            <a:off x="7543358" y="2655211"/>
            <a:ext cx="532453" cy="532453"/>
            <a:chOff x="5284518" y="1888237"/>
            <a:chExt cx="532453" cy="532453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6729B95-BA55-4438-41F3-161A0AF181CD}"/>
                </a:ext>
              </a:extLst>
            </p:cNvPr>
            <p:cNvSpPr/>
            <p:nvPr/>
          </p:nvSpPr>
          <p:spPr>
            <a:xfrm>
              <a:off x="5284518" y="1888237"/>
              <a:ext cx="532453" cy="532453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AB6C4B3-1264-7BA8-8DA9-860C81C23E24}"/>
                </a:ext>
              </a:extLst>
            </p:cNvPr>
            <p:cNvSpPr txBox="1"/>
            <p:nvPr/>
          </p:nvSpPr>
          <p:spPr>
            <a:xfrm>
              <a:off x="5391085" y="1966295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2</a:t>
              </a:r>
              <a:endParaRPr lang="zh-CN" altLang="en-US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0410C31-B8B1-1298-498F-44F6C4F96813}"/>
              </a:ext>
            </a:extLst>
          </p:cNvPr>
          <p:cNvGrpSpPr/>
          <p:nvPr/>
        </p:nvGrpSpPr>
        <p:grpSpPr>
          <a:xfrm>
            <a:off x="6948763" y="4393597"/>
            <a:ext cx="532453" cy="532453"/>
            <a:chOff x="5284518" y="1888237"/>
            <a:chExt cx="532453" cy="53245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F97724C-A15C-9863-B05A-39A198BC6AA6}"/>
                </a:ext>
              </a:extLst>
            </p:cNvPr>
            <p:cNvSpPr/>
            <p:nvPr/>
          </p:nvSpPr>
          <p:spPr>
            <a:xfrm>
              <a:off x="5284518" y="1888237"/>
              <a:ext cx="532453" cy="532453"/>
            </a:xfrm>
            <a:prstGeom prst="ellipse">
              <a:avLst/>
            </a:prstGeom>
            <a:solidFill>
              <a:srgbClr val="C6B9A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76CA1EB-C410-ED4E-1F31-8344F8D24B80}"/>
                </a:ext>
              </a:extLst>
            </p:cNvPr>
            <p:cNvSpPr txBox="1"/>
            <p:nvPr/>
          </p:nvSpPr>
          <p:spPr>
            <a:xfrm>
              <a:off x="5384085" y="1966295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C988C07-D252-2555-DE92-519BD60C36B3}"/>
              </a:ext>
            </a:extLst>
          </p:cNvPr>
          <p:cNvGrpSpPr/>
          <p:nvPr/>
        </p:nvGrpSpPr>
        <p:grpSpPr>
          <a:xfrm>
            <a:off x="7604614" y="4435942"/>
            <a:ext cx="2667001" cy="864579"/>
            <a:chOff x="444500" y="1856096"/>
            <a:chExt cx="2667001" cy="86457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FBBFED5-C6C3-5BD8-E6AE-A6DCDC195875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8B0209A-9368-188A-5A66-18CA1D51BB1C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2E00299-59CB-145C-8125-B83A6486E54B}"/>
              </a:ext>
            </a:extLst>
          </p:cNvPr>
          <p:cNvGrpSpPr/>
          <p:nvPr/>
        </p:nvGrpSpPr>
        <p:grpSpPr>
          <a:xfrm>
            <a:off x="1025468" y="2935048"/>
            <a:ext cx="2667001" cy="864579"/>
            <a:chOff x="444500" y="1856096"/>
            <a:chExt cx="2667001" cy="86457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C48E101-088D-073E-7280-0B264DD13E9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78F3C7E-A1CC-B3E4-46D5-230A91FC5A6E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1772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id="{4570E975-0820-1E22-873D-3AD607FA7787}"/>
              </a:ext>
            </a:extLst>
          </p:cNvPr>
          <p:cNvSpPr/>
          <p:nvPr/>
        </p:nvSpPr>
        <p:spPr>
          <a:xfrm>
            <a:off x="1179530" y="5601985"/>
            <a:ext cx="738880" cy="734960"/>
          </a:xfrm>
          <a:custGeom>
            <a:avLst/>
            <a:gdLst>
              <a:gd name="connsiteX0" fmla="*/ 0 w 1123099"/>
              <a:gd name="connsiteY0" fmla="*/ 561550 h 1123099"/>
              <a:gd name="connsiteX1" fmla="*/ 561550 w 1123099"/>
              <a:gd name="connsiteY1" fmla="*/ 0 h 1123099"/>
              <a:gd name="connsiteX2" fmla="*/ 1123100 w 1123099"/>
              <a:gd name="connsiteY2" fmla="*/ 561550 h 1123099"/>
              <a:gd name="connsiteX3" fmla="*/ 561550 w 1123099"/>
              <a:gd name="connsiteY3" fmla="*/ 1123100 h 1123099"/>
              <a:gd name="connsiteX4" fmla="*/ 0 w 1123099"/>
              <a:gd name="connsiteY4" fmla="*/ 561550 h 1123099"/>
              <a:gd name="connsiteX0" fmla="*/ 1621 w 1124721"/>
              <a:gd name="connsiteY0" fmla="*/ 574250 h 1135800"/>
              <a:gd name="connsiteX1" fmla="*/ 715571 w 1124721"/>
              <a:gd name="connsiteY1" fmla="*/ 0 h 1135800"/>
              <a:gd name="connsiteX2" fmla="*/ 1124721 w 1124721"/>
              <a:gd name="connsiteY2" fmla="*/ 574250 h 1135800"/>
              <a:gd name="connsiteX3" fmla="*/ 563171 w 1124721"/>
              <a:gd name="connsiteY3" fmla="*/ 1135800 h 1135800"/>
              <a:gd name="connsiteX4" fmla="*/ 1621 w 1124721"/>
              <a:gd name="connsiteY4" fmla="*/ 574250 h 1135800"/>
              <a:gd name="connsiteX0" fmla="*/ 12373 w 1135473"/>
              <a:gd name="connsiteY0" fmla="*/ 574250 h 1129450"/>
              <a:gd name="connsiteX1" fmla="*/ 726323 w 1135473"/>
              <a:gd name="connsiteY1" fmla="*/ 0 h 1129450"/>
              <a:gd name="connsiteX2" fmla="*/ 1135473 w 1135473"/>
              <a:gd name="connsiteY2" fmla="*/ 574250 h 1129450"/>
              <a:gd name="connsiteX3" fmla="*/ 396123 w 1135473"/>
              <a:gd name="connsiteY3" fmla="*/ 1129450 h 1129450"/>
              <a:gd name="connsiteX4" fmla="*/ 12373 w 1135473"/>
              <a:gd name="connsiteY4" fmla="*/ 574250 h 112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73" h="1129450">
                <a:moveTo>
                  <a:pt x="12373" y="574250"/>
                </a:moveTo>
                <a:cubicBezTo>
                  <a:pt x="67406" y="386008"/>
                  <a:pt x="416187" y="0"/>
                  <a:pt x="726323" y="0"/>
                </a:cubicBezTo>
                <a:cubicBezTo>
                  <a:pt x="1036459" y="0"/>
                  <a:pt x="1135473" y="264114"/>
                  <a:pt x="1135473" y="574250"/>
                </a:cubicBezTo>
                <a:cubicBezTo>
                  <a:pt x="1135473" y="884386"/>
                  <a:pt x="706259" y="1129450"/>
                  <a:pt x="396123" y="1129450"/>
                </a:cubicBezTo>
                <a:cubicBezTo>
                  <a:pt x="85987" y="1129450"/>
                  <a:pt x="-42660" y="762492"/>
                  <a:pt x="12373" y="5742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16450" y="1296877"/>
            <a:ext cx="295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CONTENTS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848007-EF59-F334-B3C9-4B0EDE84DD13}"/>
              </a:ext>
            </a:extLst>
          </p:cNvPr>
          <p:cNvSpPr txBox="1"/>
          <p:nvPr/>
        </p:nvSpPr>
        <p:spPr>
          <a:xfrm>
            <a:off x="4492751" y="329065"/>
            <a:ext cx="32064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94278B3-3119-9762-CF37-F96F88B9CD0E}"/>
              </a:ext>
            </a:extLst>
          </p:cNvPr>
          <p:cNvSpPr/>
          <p:nvPr/>
        </p:nvSpPr>
        <p:spPr>
          <a:xfrm>
            <a:off x="0" y="0"/>
            <a:ext cx="2430899" cy="5646431"/>
          </a:xfrm>
          <a:custGeom>
            <a:avLst/>
            <a:gdLst>
              <a:gd name="connsiteX0" fmla="*/ 0 w 2430899"/>
              <a:gd name="connsiteY0" fmla="*/ 0 h 5646431"/>
              <a:gd name="connsiteX1" fmla="*/ 1733471 w 2430899"/>
              <a:gd name="connsiteY1" fmla="*/ 0 h 5646431"/>
              <a:gd name="connsiteX2" fmla="*/ 1816965 w 2430899"/>
              <a:gd name="connsiteY2" fmla="*/ 68539 h 5646431"/>
              <a:gd name="connsiteX3" fmla="*/ 2409371 w 2430899"/>
              <a:gd name="connsiteY3" fmla="*/ 827314 h 5646431"/>
              <a:gd name="connsiteX4" fmla="*/ 1915886 w 2430899"/>
              <a:gd name="connsiteY4" fmla="*/ 2104571 h 5646431"/>
              <a:gd name="connsiteX5" fmla="*/ 841829 w 2430899"/>
              <a:gd name="connsiteY5" fmla="*/ 3352800 h 5646431"/>
              <a:gd name="connsiteX6" fmla="*/ 1349829 w 2430899"/>
              <a:gd name="connsiteY6" fmla="*/ 4673600 h 5646431"/>
              <a:gd name="connsiteX7" fmla="*/ 35593 w 2430899"/>
              <a:gd name="connsiteY7" fmla="*/ 5626057 h 5646431"/>
              <a:gd name="connsiteX8" fmla="*/ 0 w 2430899"/>
              <a:gd name="connsiteY8" fmla="*/ 5646431 h 56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0899" h="5646431">
                <a:moveTo>
                  <a:pt x="0" y="0"/>
                </a:moveTo>
                <a:lnTo>
                  <a:pt x="1733471" y="0"/>
                </a:lnTo>
                <a:lnTo>
                  <a:pt x="1816965" y="68539"/>
                </a:lnTo>
                <a:cubicBezTo>
                  <a:pt x="2108692" y="317330"/>
                  <a:pt x="2339824" y="568779"/>
                  <a:pt x="2409371" y="827314"/>
                </a:cubicBezTo>
                <a:cubicBezTo>
                  <a:pt x="2520647" y="1240971"/>
                  <a:pt x="2177143" y="1683657"/>
                  <a:pt x="1915886" y="2104571"/>
                </a:cubicBezTo>
                <a:cubicBezTo>
                  <a:pt x="1654629" y="2525485"/>
                  <a:pt x="936172" y="2924628"/>
                  <a:pt x="841829" y="3352800"/>
                </a:cubicBezTo>
                <a:cubicBezTo>
                  <a:pt x="747486" y="3780971"/>
                  <a:pt x="1521581" y="4272038"/>
                  <a:pt x="1349829" y="4673600"/>
                </a:cubicBezTo>
                <a:cubicBezTo>
                  <a:pt x="1210281" y="4999869"/>
                  <a:pt x="454309" y="5390016"/>
                  <a:pt x="35593" y="5626057"/>
                </a:cubicBezTo>
                <a:lnTo>
                  <a:pt x="0" y="5646431"/>
                </a:ln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D905396-941B-F8CA-6A7C-F3F6D054125D}"/>
              </a:ext>
            </a:extLst>
          </p:cNvPr>
          <p:cNvSpPr/>
          <p:nvPr/>
        </p:nvSpPr>
        <p:spPr>
          <a:xfrm>
            <a:off x="10564974" y="2233116"/>
            <a:ext cx="1627027" cy="4624884"/>
          </a:xfrm>
          <a:custGeom>
            <a:avLst/>
            <a:gdLst>
              <a:gd name="connsiteX0" fmla="*/ 1627027 w 1627027"/>
              <a:gd name="connsiteY0" fmla="*/ 0 h 4624884"/>
              <a:gd name="connsiteX1" fmla="*/ 1627027 w 1627027"/>
              <a:gd name="connsiteY1" fmla="*/ 4624884 h 4624884"/>
              <a:gd name="connsiteX2" fmla="*/ 106290 w 1627027"/>
              <a:gd name="connsiteY2" fmla="*/ 4624884 h 4624884"/>
              <a:gd name="connsiteX3" fmla="*/ 65224 w 1627027"/>
              <a:gd name="connsiteY3" fmla="*/ 4476127 h 4624884"/>
              <a:gd name="connsiteX4" fmla="*/ 15941 w 1627027"/>
              <a:gd name="connsiteY4" fmla="*/ 3761284 h 4624884"/>
              <a:gd name="connsiteX5" fmla="*/ 1119027 w 1627027"/>
              <a:gd name="connsiteY5" fmla="*/ 2309855 h 4624884"/>
              <a:gd name="connsiteX6" fmla="*/ 872284 w 1627027"/>
              <a:gd name="connsiteY6" fmla="*/ 1018084 h 4624884"/>
              <a:gd name="connsiteX7" fmla="*/ 1419801 w 1627027"/>
              <a:gd name="connsiteY7" fmla="*/ 199785 h 462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7027" h="4624884">
                <a:moveTo>
                  <a:pt x="1627027" y="0"/>
                </a:moveTo>
                <a:lnTo>
                  <a:pt x="1627027" y="4624884"/>
                </a:lnTo>
                <a:lnTo>
                  <a:pt x="106290" y="4624884"/>
                </a:lnTo>
                <a:lnTo>
                  <a:pt x="65224" y="4476127"/>
                </a:lnTo>
                <a:cubicBezTo>
                  <a:pt x="5168" y="4221773"/>
                  <a:pt x="-18531" y="3980813"/>
                  <a:pt x="15941" y="3761284"/>
                </a:cubicBezTo>
                <a:cubicBezTo>
                  <a:pt x="107865" y="3175874"/>
                  <a:pt x="976303" y="2767055"/>
                  <a:pt x="1119027" y="2309855"/>
                </a:cubicBezTo>
                <a:cubicBezTo>
                  <a:pt x="1261751" y="1852655"/>
                  <a:pt x="777941" y="1412389"/>
                  <a:pt x="872284" y="1018084"/>
                </a:cubicBezTo>
                <a:cubicBezTo>
                  <a:pt x="943041" y="722356"/>
                  <a:pt x="1162796" y="457243"/>
                  <a:pt x="1419801" y="199785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3C237F-2134-F840-5FFA-AA3A63A2BB60}"/>
              </a:ext>
            </a:extLst>
          </p:cNvPr>
          <p:cNvSpPr/>
          <p:nvPr/>
        </p:nvSpPr>
        <p:spPr>
          <a:xfrm>
            <a:off x="9564914" y="1001486"/>
            <a:ext cx="2859315" cy="6023428"/>
          </a:xfrm>
          <a:custGeom>
            <a:avLst/>
            <a:gdLst>
              <a:gd name="connsiteX0" fmla="*/ 0 w 2859315"/>
              <a:gd name="connsiteY0" fmla="*/ 6023428 h 6023428"/>
              <a:gd name="connsiteX1" fmla="*/ 566057 w 2859315"/>
              <a:gd name="connsiteY1" fmla="*/ 4223657 h 6023428"/>
              <a:gd name="connsiteX2" fmla="*/ 2307772 w 2859315"/>
              <a:gd name="connsiteY2" fmla="*/ 3135085 h 6023428"/>
              <a:gd name="connsiteX3" fmla="*/ 2104572 w 2859315"/>
              <a:gd name="connsiteY3" fmla="*/ 595085 h 6023428"/>
              <a:gd name="connsiteX4" fmla="*/ 2859315 w 2859315"/>
              <a:gd name="connsiteY4" fmla="*/ 0 h 602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315" h="6023428">
                <a:moveTo>
                  <a:pt x="0" y="6023428"/>
                </a:moveTo>
                <a:cubicBezTo>
                  <a:pt x="90714" y="5364237"/>
                  <a:pt x="181428" y="4705047"/>
                  <a:pt x="566057" y="4223657"/>
                </a:cubicBezTo>
                <a:cubicBezTo>
                  <a:pt x="950686" y="3742266"/>
                  <a:pt x="2051353" y="3739847"/>
                  <a:pt x="2307772" y="3135085"/>
                </a:cubicBezTo>
                <a:cubicBezTo>
                  <a:pt x="2564191" y="2530323"/>
                  <a:pt x="2012648" y="1117599"/>
                  <a:pt x="2104572" y="595085"/>
                </a:cubicBezTo>
                <a:cubicBezTo>
                  <a:pt x="2196496" y="72571"/>
                  <a:pt x="2527905" y="36285"/>
                  <a:pt x="2859315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8E8B94-2AA1-B729-5380-C3783D48ECFA}"/>
              </a:ext>
            </a:extLst>
          </p:cNvPr>
          <p:cNvSpPr/>
          <p:nvPr/>
        </p:nvSpPr>
        <p:spPr>
          <a:xfrm>
            <a:off x="-783771" y="1011610"/>
            <a:ext cx="2744530" cy="6015849"/>
          </a:xfrm>
          <a:custGeom>
            <a:avLst/>
            <a:gdLst>
              <a:gd name="connsiteX0" fmla="*/ 1973942 w 2744530"/>
              <a:gd name="connsiteY0" fmla="*/ 5940733 h 6015849"/>
              <a:gd name="connsiteX1" fmla="*/ 1915885 w 2744530"/>
              <a:gd name="connsiteY1" fmla="*/ 5897190 h 6015849"/>
              <a:gd name="connsiteX2" fmla="*/ 1596571 w 2744530"/>
              <a:gd name="connsiteY2" fmla="*/ 4823133 h 6015849"/>
              <a:gd name="connsiteX3" fmla="*/ 2743200 w 2744530"/>
              <a:gd name="connsiteY3" fmla="*/ 3400733 h 6015849"/>
              <a:gd name="connsiteX4" fmla="*/ 1785257 w 2744530"/>
              <a:gd name="connsiteY4" fmla="*/ 483361 h 6015849"/>
              <a:gd name="connsiteX5" fmla="*/ 0 w 2744530"/>
              <a:gd name="connsiteY5" fmla="*/ 33419 h 60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530" h="6015849">
                <a:moveTo>
                  <a:pt x="1973942" y="5940733"/>
                </a:moveTo>
                <a:cubicBezTo>
                  <a:pt x="1976361" y="6012095"/>
                  <a:pt x="1978780" y="6083457"/>
                  <a:pt x="1915885" y="5897190"/>
                </a:cubicBezTo>
                <a:cubicBezTo>
                  <a:pt x="1852990" y="5710923"/>
                  <a:pt x="1458685" y="5239209"/>
                  <a:pt x="1596571" y="4823133"/>
                </a:cubicBezTo>
                <a:cubicBezTo>
                  <a:pt x="1734457" y="4407057"/>
                  <a:pt x="2711752" y="4124028"/>
                  <a:pt x="2743200" y="3400733"/>
                </a:cubicBezTo>
                <a:cubicBezTo>
                  <a:pt x="2774648" y="2677438"/>
                  <a:pt x="2242457" y="1044580"/>
                  <a:pt x="1785257" y="483361"/>
                </a:cubicBezTo>
                <a:cubicBezTo>
                  <a:pt x="1328057" y="-77858"/>
                  <a:pt x="664028" y="-22220"/>
                  <a:pt x="0" y="33419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877F923-46E1-669E-D005-552310B0144A}"/>
              </a:ext>
            </a:extLst>
          </p:cNvPr>
          <p:cNvSpPr/>
          <p:nvPr/>
        </p:nvSpPr>
        <p:spPr>
          <a:xfrm>
            <a:off x="8175954" y="1"/>
            <a:ext cx="2145713" cy="534459"/>
          </a:xfrm>
          <a:custGeom>
            <a:avLst/>
            <a:gdLst>
              <a:gd name="connsiteX0" fmla="*/ 0 w 2145713"/>
              <a:gd name="connsiteY0" fmla="*/ 0 h 534459"/>
              <a:gd name="connsiteX1" fmla="*/ 2145713 w 2145713"/>
              <a:gd name="connsiteY1" fmla="*/ 0 h 534459"/>
              <a:gd name="connsiteX2" fmla="*/ 2119331 w 2145713"/>
              <a:gd name="connsiteY2" fmla="*/ 22261 h 534459"/>
              <a:gd name="connsiteX3" fmla="*/ 610644 w 2145713"/>
              <a:gd name="connsiteY3" fmla="*/ 534459 h 534459"/>
              <a:gd name="connsiteX4" fmla="*/ 1512 w 2145713"/>
              <a:gd name="connsiteY4" fmla="*/ 24280 h 5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5713" h="534459">
                <a:moveTo>
                  <a:pt x="0" y="0"/>
                </a:moveTo>
                <a:lnTo>
                  <a:pt x="2145713" y="0"/>
                </a:lnTo>
                <a:lnTo>
                  <a:pt x="2119331" y="22261"/>
                </a:lnTo>
                <a:cubicBezTo>
                  <a:pt x="1738871" y="313234"/>
                  <a:pt x="1059934" y="534459"/>
                  <a:pt x="610644" y="534459"/>
                </a:cubicBezTo>
                <a:cubicBezTo>
                  <a:pt x="202199" y="534459"/>
                  <a:pt x="40525" y="284522"/>
                  <a:pt x="1512" y="2428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B837503-0857-B562-F7BA-A00A357B7685}"/>
              </a:ext>
            </a:extLst>
          </p:cNvPr>
          <p:cNvSpPr/>
          <p:nvPr/>
        </p:nvSpPr>
        <p:spPr>
          <a:xfrm>
            <a:off x="6865257" y="-101600"/>
            <a:ext cx="5109029" cy="703925"/>
          </a:xfrm>
          <a:custGeom>
            <a:avLst/>
            <a:gdLst>
              <a:gd name="connsiteX0" fmla="*/ 0 w 5109029"/>
              <a:gd name="connsiteY0" fmla="*/ 101600 h 703925"/>
              <a:gd name="connsiteX1" fmla="*/ 2002972 w 5109029"/>
              <a:gd name="connsiteY1" fmla="*/ 348343 h 703925"/>
              <a:gd name="connsiteX2" fmla="*/ 3410857 w 5109029"/>
              <a:gd name="connsiteY2" fmla="*/ 696686 h 703925"/>
              <a:gd name="connsiteX3" fmla="*/ 5109029 w 5109029"/>
              <a:gd name="connsiteY3" fmla="*/ 0 h 7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9029" h="703925">
                <a:moveTo>
                  <a:pt x="0" y="101600"/>
                </a:moveTo>
                <a:cubicBezTo>
                  <a:pt x="717248" y="175381"/>
                  <a:pt x="1434496" y="249162"/>
                  <a:pt x="2002972" y="348343"/>
                </a:cubicBezTo>
                <a:cubicBezTo>
                  <a:pt x="2571448" y="447524"/>
                  <a:pt x="2893181" y="754743"/>
                  <a:pt x="3410857" y="696686"/>
                </a:cubicBezTo>
                <a:cubicBezTo>
                  <a:pt x="3928533" y="638629"/>
                  <a:pt x="4518781" y="319314"/>
                  <a:pt x="5109029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2F0D9C1-2E5D-3692-6B7B-DF8693951C7E}"/>
              </a:ext>
            </a:extLst>
          </p:cNvPr>
          <p:cNvSpPr/>
          <p:nvPr/>
        </p:nvSpPr>
        <p:spPr>
          <a:xfrm>
            <a:off x="2605062" y="6255657"/>
            <a:ext cx="5188111" cy="602343"/>
          </a:xfrm>
          <a:custGeom>
            <a:avLst/>
            <a:gdLst>
              <a:gd name="connsiteX0" fmla="*/ 1407962 w 5188111"/>
              <a:gd name="connsiteY0" fmla="*/ 0 h 602343"/>
              <a:gd name="connsiteX1" fmla="*/ 5024127 w 5188111"/>
              <a:gd name="connsiteY1" fmla="*/ 544508 h 602343"/>
              <a:gd name="connsiteX2" fmla="*/ 5188111 w 5188111"/>
              <a:gd name="connsiteY2" fmla="*/ 602343 h 602343"/>
              <a:gd name="connsiteX3" fmla="*/ 0 w 5188111"/>
              <a:gd name="connsiteY3" fmla="*/ 602343 h 602343"/>
              <a:gd name="connsiteX4" fmla="*/ 12451 w 5188111"/>
              <a:gd name="connsiteY4" fmla="*/ 527846 h 602343"/>
              <a:gd name="connsiteX5" fmla="*/ 1407962 w 5188111"/>
              <a:gd name="connsiteY5" fmla="*/ 0 h 60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8111" h="602343">
                <a:moveTo>
                  <a:pt x="1407962" y="0"/>
                </a:moveTo>
                <a:cubicBezTo>
                  <a:pt x="2468833" y="0"/>
                  <a:pt x="4105076" y="248405"/>
                  <a:pt x="5024127" y="544508"/>
                </a:cubicBezTo>
                <a:lnTo>
                  <a:pt x="5188111" y="602343"/>
                </a:lnTo>
                <a:lnTo>
                  <a:pt x="0" y="602343"/>
                </a:lnTo>
                <a:lnTo>
                  <a:pt x="12451" y="527846"/>
                </a:lnTo>
                <a:cubicBezTo>
                  <a:pt x="84605" y="261080"/>
                  <a:pt x="443535" y="0"/>
                  <a:pt x="1407962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79B81A7-7586-74EA-CBD0-DA5D3CE027B6}"/>
              </a:ext>
            </a:extLst>
          </p:cNvPr>
          <p:cNvSpPr/>
          <p:nvPr/>
        </p:nvSpPr>
        <p:spPr>
          <a:xfrm>
            <a:off x="9710446" y="4428090"/>
            <a:ext cx="1198854" cy="1073780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F8C0186-D6DF-8B2C-0237-D1D4E9D143F2}"/>
              </a:ext>
            </a:extLst>
          </p:cNvPr>
          <p:cNvSpPr/>
          <p:nvPr/>
        </p:nvSpPr>
        <p:spPr>
          <a:xfrm>
            <a:off x="2285914" y="0"/>
            <a:ext cx="2206839" cy="572537"/>
          </a:xfrm>
          <a:custGeom>
            <a:avLst/>
            <a:gdLst>
              <a:gd name="connsiteX0" fmla="*/ 0 w 2206839"/>
              <a:gd name="connsiteY0" fmla="*/ 0 h 572537"/>
              <a:gd name="connsiteX1" fmla="*/ 2206839 w 2206839"/>
              <a:gd name="connsiteY1" fmla="*/ 0 h 572537"/>
              <a:gd name="connsiteX2" fmla="*/ 2177138 w 2206839"/>
              <a:gd name="connsiteY2" fmla="*/ 64662 h 572537"/>
              <a:gd name="connsiteX3" fmla="*/ 1223497 w 2206839"/>
              <a:gd name="connsiteY3" fmla="*/ 567685 h 572537"/>
              <a:gd name="connsiteX4" fmla="*/ 68882 w 2206839"/>
              <a:gd name="connsiteY4" fmla="*/ 77850 h 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839" h="572537">
                <a:moveTo>
                  <a:pt x="0" y="0"/>
                </a:moveTo>
                <a:lnTo>
                  <a:pt x="2206839" y="0"/>
                </a:lnTo>
                <a:lnTo>
                  <a:pt x="2177138" y="64662"/>
                </a:lnTo>
                <a:cubicBezTo>
                  <a:pt x="2027564" y="346611"/>
                  <a:pt x="1742984" y="520533"/>
                  <a:pt x="1223497" y="567685"/>
                </a:cubicBezTo>
                <a:cubicBezTo>
                  <a:pt x="761731" y="609597"/>
                  <a:pt x="366151" y="374430"/>
                  <a:pt x="68882" y="778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F34D868-28F7-8867-B8E0-43FBF79B40BC}"/>
              </a:ext>
            </a:extLst>
          </p:cNvPr>
          <p:cNvSpPr/>
          <p:nvPr/>
        </p:nvSpPr>
        <p:spPr>
          <a:xfrm>
            <a:off x="8615315" y="6100911"/>
            <a:ext cx="449569" cy="449569"/>
          </a:xfrm>
          <a:prstGeom prst="ellipse">
            <a:avLst/>
          </a:pr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D06D4DC-9F0E-DB7E-F42D-58BEEB276F45}"/>
              </a:ext>
            </a:extLst>
          </p:cNvPr>
          <p:cNvGrpSpPr/>
          <p:nvPr/>
        </p:nvGrpSpPr>
        <p:grpSpPr>
          <a:xfrm>
            <a:off x="2514051" y="2472914"/>
            <a:ext cx="3871756" cy="708153"/>
            <a:chOff x="2692763" y="2102407"/>
            <a:chExt cx="4424549" cy="80926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935614A-A89D-FE8F-E572-24C1FECA7B33}"/>
                </a:ext>
              </a:extLst>
            </p:cNvPr>
            <p:cNvGrpSpPr/>
            <p:nvPr/>
          </p:nvGrpSpPr>
          <p:grpSpPr>
            <a:xfrm>
              <a:off x="2692763" y="2102407"/>
              <a:ext cx="985824" cy="809260"/>
              <a:chOff x="2628722" y="2049836"/>
              <a:chExt cx="1113905" cy="914401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0967BD40-DC4D-7C35-8DF4-FD4E23966213}"/>
                  </a:ext>
                </a:extLst>
              </p:cNvPr>
              <p:cNvSpPr/>
              <p:nvPr/>
            </p:nvSpPr>
            <p:spPr>
              <a:xfrm rot="2700000">
                <a:off x="2828227" y="2049837"/>
                <a:ext cx="914400" cy="914400"/>
              </a:xfrm>
              <a:prstGeom prst="roundRect">
                <a:avLst/>
              </a:prstGeom>
              <a:solidFill>
                <a:srgbClr val="C6B9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9DF7DC3-AF39-CD4C-8E37-BF352212F5B9}"/>
                  </a:ext>
                </a:extLst>
              </p:cNvPr>
              <p:cNvSpPr/>
              <p:nvPr/>
            </p:nvSpPr>
            <p:spPr>
              <a:xfrm rot="2700000">
                <a:off x="2628722" y="2049836"/>
                <a:ext cx="914400" cy="914400"/>
              </a:xfrm>
              <a:prstGeom prst="roundRect">
                <a:avLst/>
              </a:prstGeom>
              <a:noFill/>
              <a:ln w="25400">
                <a:solidFill>
                  <a:srgbClr val="9F787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2D73FC1-2483-A395-B94C-2D061134F429}"/>
                  </a:ext>
                </a:extLst>
              </p:cNvPr>
              <p:cNvSpPr txBox="1"/>
              <p:nvPr/>
            </p:nvSpPr>
            <p:spPr>
              <a:xfrm>
                <a:off x="2872268" y="2192137"/>
                <a:ext cx="722801" cy="5961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2153866-EC19-1BD5-DBAB-3CE9F9A9BB8A}"/>
                </a:ext>
              </a:extLst>
            </p:cNvPr>
            <p:cNvSpPr txBox="1"/>
            <p:nvPr/>
          </p:nvSpPr>
          <p:spPr>
            <a:xfrm>
              <a:off x="3910815" y="2220929"/>
              <a:ext cx="3206497" cy="597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6695E8A-5870-5141-DA74-0B10A81F30DA}"/>
              </a:ext>
            </a:extLst>
          </p:cNvPr>
          <p:cNvGrpSpPr/>
          <p:nvPr/>
        </p:nvGrpSpPr>
        <p:grpSpPr>
          <a:xfrm>
            <a:off x="6396873" y="2472914"/>
            <a:ext cx="3871756" cy="708153"/>
            <a:chOff x="2692763" y="2102407"/>
            <a:chExt cx="4424549" cy="80926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F1C8210-492D-7978-7643-BA370069DB3D}"/>
                </a:ext>
              </a:extLst>
            </p:cNvPr>
            <p:cNvGrpSpPr/>
            <p:nvPr/>
          </p:nvGrpSpPr>
          <p:grpSpPr>
            <a:xfrm>
              <a:off x="2692763" y="2102407"/>
              <a:ext cx="985824" cy="809260"/>
              <a:chOff x="2628722" y="2049836"/>
              <a:chExt cx="1113905" cy="914401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F53BEB08-CA05-573D-6199-25FA25C5A6A5}"/>
                  </a:ext>
                </a:extLst>
              </p:cNvPr>
              <p:cNvSpPr/>
              <p:nvPr/>
            </p:nvSpPr>
            <p:spPr>
              <a:xfrm rot="2700000">
                <a:off x="2828227" y="2049837"/>
                <a:ext cx="914400" cy="914400"/>
              </a:xfrm>
              <a:prstGeom prst="roundRect">
                <a:avLst/>
              </a:prstGeom>
              <a:solidFill>
                <a:srgbClr val="C6B9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5A9C77E0-37D6-F85A-0F1B-D1A183B2BD44}"/>
                  </a:ext>
                </a:extLst>
              </p:cNvPr>
              <p:cNvSpPr/>
              <p:nvPr/>
            </p:nvSpPr>
            <p:spPr>
              <a:xfrm rot="2700000">
                <a:off x="2628722" y="2049836"/>
                <a:ext cx="914400" cy="914400"/>
              </a:xfrm>
              <a:prstGeom prst="roundRect">
                <a:avLst/>
              </a:prstGeom>
              <a:noFill/>
              <a:ln w="25400">
                <a:solidFill>
                  <a:srgbClr val="9F787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F579D8A-0226-A042-6D8A-E05C8358C580}"/>
                  </a:ext>
                </a:extLst>
              </p:cNvPr>
              <p:cNvSpPr txBox="1"/>
              <p:nvPr/>
            </p:nvSpPr>
            <p:spPr>
              <a:xfrm>
                <a:off x="2872268" y="2192137"/>
                <a:ext cx="722801" cy="5961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D7B59C3-398E-BAF9-A953-B2120C3C9BA4}"/>
                </a:ext>
              </a:extLst>
            </p:cNvPr>
            <p:cNvSpPr txBox="1"/>
            <p:nvPr/>
          </p:nvSpPr>
          <p:spPr>
            <a:xfrm>
              <a:off x="3910815" y="2220929"/>
              <a:ext cx="3206497" cy="597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B44E7D1-E5A2-4B59-46A9-4CCC3BF460AD}"/>
              </a:ext>
            </a:extLst>
          </p:cNvPr>
          <p:cNvGrpSpPr/>
          <p:nvPr/>
        </p:nvGrpSpPr>
        <p:grpSpPr>
          <a:xfrm>
            <a:off x="2514051" y="3859647"/>
            <a:ext cx="3871756" cy="708153"/>
            <a:chOff x="2692763" y="2102407"/>
            <a:chExt cx="4424549" cy="80926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2CEB788-22D5-A9D7-0C49-805ADDFE65E0}"/>
                </a:ext>
              </a:extLst>
            </p:cNvPr>
            <p:cNvGrpSpPr/>
            <p:nvPr/>
          </p:nvGrpSpPr>
          <p:grpSpPr>
            <a:xfrm>
              <a:off x="2692763" y="2102407"/>
              <a:ext cx="985824" cy="809260"/>
              <a:chOff x="2628722" y="2049836"/>
              <a:chExt cx="1113905" cy="914401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62D10E2B-4E26-F11A-C157-05D24471C88A}"/>
                  </a:ext>
                </a:extLst>
              </p:cNvPr>
              <p:cNvSpPr/>
              <p:nvPr/>
            </p:nvSpPr>
            <p:spPr>
              <a:xfrm rot="2700000">
                <a:off x="2828227" y="2049837"/>
                <a:ext cx="914400" cy="914400"/>
              </a:xfrm>
              <a:prstGeom prst="roundRect">
                <a:avLst/>
              </a:prstGeom>
              <a:solidFill>
                <a:srgbClr val="C6B9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44AA6CBF-3433-A738-3A13-DC833553FD24}"/>
                  </a:ext>
                </a:extLst>
              </p:cNvPr>
              <p:cNvSpPr/>
              <p:nvPr/>
            </p:nvSpPr>
            <p:spPr>
              <a:xfrm rot="2700000">
                <a:off x="2628722" y="2049836"/>
                <a:ext cx="914400" cy="914400"/>
              </a:xfrm>
              <a:prstGeom prst="roundRect">
                <a:avLst/>
              </a:prstGeom>
              <a:noFill/>
              <a:ln w="25400">
                <a:solidFill>
                  <a:srgbClr val="9F787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7DA7687-6C95-8D1A-853A-FDAD349A9A63}"/>
                  </a:ext>
                </a:extLst>
              </p:cNvPr>
              <p:cNvSpPr txBox="1"/>
              <p:nvPr/>
            </p:nvSpPr>
            <p:spPr>
              <a:xfrm>
                <a:off x="2872268" y="2192137"/>
                <a:ext cx="722801" cy="5961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42B158D-1F1E-D565-6D49-5EA3FADDB61B}"/>
                </a:ext>
              </a:extLst>
            </p:cNvPr>
            <p:cNvSpPr txBox="1"/>
            <p:nvPr/>
          </p:nvSpPr>
          <p:spPr>
            <a:xfrm>
              <a:off x="3910815" y="2220929"/>
              <a:ext cx="3206497" cy="597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1AEF098-8A51-FA76-4753-6510A39E7FB1}"/>
              </a:ext>
            </a:extLst>
          </p:cNvPr>
          <p:cNvGrpSpPr/>
          <p:nvPr/>
        </p:nvGrpSpPr>
        <p:grpSpPr>
          <a:xfrm>
            <a:off x="6396873" y="3859647"/>
            <a:ext cx="3871756" cy="708153"/>
            <a:chOff x="2692763" y="2102407"/>
            <a:chExt cx="4424549" cy="80926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74C9BFD-45FC-B3B5-F2F4-772565AC6F8A}"/>
                </a:ext>
              </a:extLst>
            </p:cNvPr>
            <p:cNvGrpSpPr/>
            <p:nvPr/>
          </p:nvGrpSpPr>
          <p:grpSpPr>
            <a:xfrm>
              <a:off x="2692763" y="2102407"/>
              <a:ext cx="985824" cy="809260"/>
              <a:chOff x="2628722" y="2049836"/>
              <a:chExt cx="1113905" cy="914401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CD88D212-6B90-7924-DE34-81B7827B6499}"/>
                  </a:ext>
                </a:extLst>
              </p:cNvPr>
              <p:cNvSpPr/>
              <p:nvPr/>
            </p:nvSpPr>
            <p:spPr>
              <a:xfrm rot="2700000">
                <a:off x="2828227" y="2049837"/>
                <a:ext cx="914400" cy="914400"/>
              </a:xfrm>
              <a:prstGeom prst="roundRect">
                <a:avLst/>
              </a:prstGeom>
              <a:solidFill>
                <a:srgbClr val="C6B9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9BD02B83-4285-465E-75EC-EBB393126891}"/>
                  </a:ext>
                </a:extLst>
              </p:cNvPr>
              <p:cNvSpPr/>
              <p:nvPr/>
            </p:nvSpPr>
            <p:spPr>
              <a:xfrm rot="2700000">
                <a:off x="2628722" y="2049836"/>
                <a:ext cx="914400" cy="914400"/>
              </a:xfrm>
              <a:prstGeom prst="roundRect">
                <a:avLst/>
              </a:prstGeom>
              <a:noFill/>
              <a:ln w="25400">
                <a:solidFill>
                  <a:srgbClr val="9F787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5AE3EE6-F255-E845-FE63-02E760D6DF2F}"/>
                  </a:ext>
                </a:extLst>
              </p:cNvPr>
              <p:cNvSpPr txBox="1"/>
              <p:nvPr/>
            </p:nvSpPr>
            <p:spPr>
              <a:xfrm>
                <a:off x="2872268" y="2192137"/>
                <a:ext cx="722801" cy="5961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BE574D0-1548-54EC-F994-52966BAAC554}"/>
                </a:ext>
              </a:extLst>
            </p:cNvPr>
            <p:cNvSpPr txBox="1"/>
            <p:nvPr/>
          </p:nvSpPr>
          <p:spPr>
            <a:xfrm>
              <a:off x="3910815" y="2220929"/>
              <a:ext cx="3206497" cy="597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2260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28DBD780-FFA0-522E-B95D-152E6DA263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4404686"/>
              </p:ext>
            </p:extLst>
          </p:nvPr>
        </p:nvGraphicFramePr>
        <p:xfrm>
          <a:off x="1338041" y="1637362"/>
          <a:ext cx="5061527" cy="3374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ED3DB45F-4D2F-CD4B-AF5F-6108F5648472}"/>
              </a:ext>
            </a:extLst>
          </p:cNvPr>
          <p:cNvGrpSpPr/>
          <p:nvPr/>
        </p:nvGrpSpPr>
        <p:grpSpPr>
          <a:xfrm>
            <a:off x="7052755" y="2047281"/>
            <a:ext cx="4012120" cy="864579"/>
            <a:chOff x="444500" y="1856096"/>
            <a:chExt cx="4012120" cy="86457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070D72B-7D5F-2E55-6EC6-3F1BE0CD380D}"/>
                </a:ext>
              </a:extLst>
            </p:cNvPr>
            <p:cNvSpPr txBox="1"/>
            <p:nvPr/>
          </p:nvSpPr>
          <p:spPr>
            <a:xfrm>
              <a:off x="444500" y="2188222"/>
              <a:ext cx="40121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 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A4AD172-54F4-8575-0EB7-DBF3739524C9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898C19B-7ABB-D67D-9415-96B95922D9C8}"/>
              </a:ext>
            </a:extLst>
          </p:cNvPr>
          <p:cNvGrpSpPr/>
          <p:nvPr/>
        </p:nvGrpSpPr>
        <p:grpSpPr>
          <a:xfrm>
            <a:off x="7052755" y="3170881"/>
            <a:ext cx="4012120" cy="864579"/>
            <a:chOff x="444500" y="1856096"/>
            <a:chExt cx="4012120" cy="86457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DEA9C72-95DB-3D73-891A-DAD53CEC9C5D}"/>
                </a:ext>
              </a:extLst>
            </p:cNvPr>
            <p:cNvSpPr txBox="1"/>
            <p:nvPr/>
          </p:nvSpPr>
          <p:spPr>
            <a:xfrm>
              <a:off x="444500" y="2188222"/>
              <a:ext cx="40121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4BB4626-34E2-5E9E-589E-3A1C7AB4A072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52CF26F-4A95-4A41-615B-12B2B2597423}"/>
              </a:ext>
            </a:extLst>
          </p:cNvPr>
          <p:cNvGrpSpPr/>
          <p:nvPr/>
        </p:nvGrpSpPr>
        <p:grpSpPr>
          <a:xfrm>
            <a:off x="7052755" y="4294481"/>
            <a:ext cx="4012120" cy="864579"/>
            <a:chOff x="444500" y="1856096"/>
            <a:chExt cx="4012120" cy="86457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0BA96C8-18E5-9B23-E528-68B4900D4369}"/>
                </a:ext>
              </a:extLst>
            </p:cNvPr>
            <p:cNvSpPr txBox="1"/>
            <p:nvPr/>
          </p:nvSpPr>
          <p:spPr>
            <a:xfrm>
              <a:off x="444500" y="2188222"/>
              <a:ext cx="40121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06A0A1C-52EF-BC25-F01A-AD65D18EFC10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1060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3" name="iş1íḑè">
            <a:extLst>
              <a:ext uri="{FF2B5EF4-FFF2-40B4-BE49-F238E27FC236}">
                <a16:creationId xmlns:a16="http://schemas.microsoft.com/office/drawing/2014/main" id="{4600BC4F-9F28-132C-953C-E426F3BDF8CE}"/>
              </a:ext>
            </a:extLst>
          </p:cNvPr>
          <p:cNvSpPr/>
          <p:nvPr/>
        </p:nvSpPr>
        <p:spPr>
          <a:xfrm rot="2280706" flipV="1">
            <a:off x="9265667" y="3602371"/>
            <a:ext cx="487567" cy="925936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ïšḷîḑé">
            <a:extLst>
              <a:ext uri="{FF2B5EF4-FFF2-40B4-BE49-F238E27FC236}">
                <a16:creationId xmlns:a16="http://schemas.microsoft.com/office/drawing/2014/main" id="{F03E6E1A-0558-432C-ED46-FCDEFA7C1087}"/>
              </a:ext>
            </a:extLst>
          </p:cNvPr>
          <p:cNvSpPr/>
          <p:nvPr/>
        </p:nvSpPr>
        <p:spPr>
          <a:xfrm rot="19319294">
            <a:off x="2438766" y="3602371"/>
            <a:ext cx="487567" cy="925936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ïṩḷíḋè">
            <a:extLst>
              <a:ext uri="{FF2B5EF4-FFF2-40B4-BE49-F238E27FC236}">
                <a16:creationId xmlns:a16="http://schemas.microsoft.com/office/drawing/2014/main" id="{39B09D59-8E4D-739E-9750-7D8F74DE76B0}"/>
              </a:ext>
            </a:extLst>
          </p:cNvPr>
          <p:cNvSpPr/>
          <p:nvPr/>
        </p:nvSpPr>
        <p:spPr>
          <a:xfrm flipV="1">
            <a:off x="4281742" y="2655141"/>
            <a:ext cx="2118892" cy="1925090"/>
          </a:xfrm>
          <a:prstGeom prst="parallelogram">
            <a:avLst>
              <a:gd name="adj" fmla="val 78020"/>
            </a:avLst>
          </a:prstGeom>
          <a:solidFill>
            <a:srgbClr val="E6E6E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ï$ḷíde">
            <a:extLst>
              <a:ext uri="{FF2B5EF4-FFF2-40B4-BE49-F238E27FC236}">
                <a16:creationId xmlns:a16="http://schemas.microsoft.com/office/drawing/2014/main" id="{E7CA59E6-FD67-C434-9546-AB42035F3C18}"/>
              </a:ext>
            </a:extLst>
          </p:cNvPr>
          <p:cNvSpPr/>
          <p:nvPr/>
        </p:nvSpPr>
        <p:spPr>
          <a:xfrm>
            <a:off x="2777538" y="2655141"/>
            <a:ext cx="2118892" cy="1925090"/>
          </a:xfrm>
          <a:prstGeom prst="parallelogram">
            <a:avLst>
              <a:gd name="adj" fmla="val 78020"/>
            </a:avLst>
          </a:prstGeom>
          <a:solidFill>
            <a:srgbClr val="E2B2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íşļíḍé">
            <a:extLst>
              <a:ext uri="{FF2B5EF4-FFF2-40B4-BE49-F238E27FC236}">
                <a16:creationId xmlns:a16="http://schemas.microsoft.com/office/drawing/2014/main" id="{97851BE6-E98F-6133-4347-57270740E068}"/>
              </a:ext>
            </a:extLst>
          </p:cNvPr>
          <p:cNvSpPr/>
          <p:nvPr/>
        </p:nvSpPr>
        <p:spPr>
          <a:xfrm flipV="1">
            <a:off x="7290150" y="2655141"/>
            <a:ext cx="2118892" cy="1925090"/>
          </a:xfrm>
          <a:prstGeom prst="parallelogram">
            <a:avLst>
              <a:gd name="adj" fmla="val 78020"/>
            </a:avLst>
          </a:prstGeom>
          <a:solidFill>
            <a:srgbClr val="9F787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iśḻîḋê">
            <a:extLst>
              <a:ext uri="{FF2B5EF4-FFF2-40B4-BE49-F238E27FC236}">
                <a16:creationId xmlns:a16="http://schemas.microsoft.com/office/drawing/2014/main" id="{045066E6-C652-6F4D-F4A7-76EAE18F2584}"/>
              </a:ext>
            </a:extLst>
          </p:cNvPr>
          <p:cNvSpPr/>
          <p:nvPr/>
        </p:nvSpPr>
        <p:spPr>
          <a:xfrm>
            <a:off x="5785946" y="2655141"/>
            <a:ext cx="2118892" cy="1925090"/>
          </a:xfrm>
          <a:prstGeom prst="parallelogram">
            <a:avLst>
              <a:gd name="adj" fmla="val 78020"/>
            </a:avLst>
          </a:prstGeom>
          <a:solidFill>
            <a:srgbClr val="C6B9A9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06F03C8-0E77-CBBD-7D8A-276282176F27}"/>
              </a:ext>
            </a:extLst>
          </p:cNvPr>
          <p:cNvGrpSpPr/>
          <p:nvPr/>
        </p:nvGrpSpPr>
        <p:grpSpPr>
          <a:xfrm>
            <a:off x="3942093" y="1606664"/>
            <a:ext cx="3063903" cy="864579"/>
            <a:chOff x="444500" y="1856096"/>
            <a:chExt cx="3063903" cy="86457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E7D078D-221D-82A3-A53D-10B57F3EE52E}"/>
                </a:ext>
              </a:extLst>
            </p:cNvPr>
            <p:cNvSpPr txBox="1"/>
            <p:nvPr/>
          </p:nvSpPr>
          <p:spPr>
            <a:xfrm>
              <a:off x="444500" y="2188222"/>
              <a:ext cx="3063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A3FE4D9-8F98-76D3-B2F9-A67E999477A5}"/>
                </a:ext>
              </a:extLst>
            </p:cNvPr>
            <p:cNvSpPr txBox="1"/>
            <p:nvPr/>
          </p:nvSpPr>
          <p:spPr>
            <a:xfrm>
              <a:off x="446773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698B23E-3F5B-02E6-060E-C31832E06861}"/>
              </a:ext>
            </a:extLst>
          </p:cNvPr>
          <p:cNvGrpSpPr/>
          <p:nvPr/>
        </p:nvGrpSpPr>
        <p:grpSpPr>
          <a:xfrm>
            <a:off x="7261121" y="1606664"/>
            <a:ext cx="3063903" cy="864579"/>
            <a:chOff x="444500" y="1856096"/>
            <a:chExt cx="3063903" cy="86457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BBE9F9-8E3F-4C8D-5AAA-5DF44EDA7F88}"/>
                </a:ext>
              </a:extLst>
            </p:cNvPr>
            <p:cNvSpPr txBox="1"/>
            <p:nvPr/>
          </p:nvSpPr>
          <p:spPr>
            <a:xfrm>
              <a:off x="444500" y="2188222"/>
              <a:ext cx="3063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17350D1-6185-A153-E04E-A83651EBDF4E}"/>
                </a:ext>
              </a:extLst>
            </p:cNvPr>
            <p:cNvSpPr txBox="1"/>
            <p:nvPr/>
          </p:nvSpPr>
          <p:spPr>
            <a:xfrm>
              <a:off x="446773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FC17198-0AC1-6628-89DB-85E0030463E4}"/>
              </a:ext>
            </a:extLst>
          </p:cNvPr>
          <p:cNvGrpSpPr/>
          <p:nvPr/>
        </p:nvGrpSpPr>
        <p:grpSpPr>
          <a:xfrm>
            <a:off x="2243464" y="4790932"/>
            <a:ext cx="3063903" cy="864579"/>
            <a:chOff x="444500" y="1856096"/>
            <a:chExt cx="3063903" cy="86457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8F93D1D-3F59-BBBB-697A-05D4CC2DF769}"/>
                </a:ext>
              </a:extLst>
            </p:cNvPr>
            <p:cNvSpPr txBox="1"/>
            <p:nvPr/>
          </p:nvSpPr>
          <p:spPr>
            <a:xfrm>
              <a:off x="444500" y="2188222"/>
              <a:ext cx="3063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054B235-7251-61A8-2221-F0D2955C0E32}"/>
                </a:ext>
              </a:extLst>
            </p:cNvPr>
            <p:cNvSpPr txBox="1"/>
            <p:nvPr/>
          </p:nvSpPr>
          <p:spPr>
            <a:xfrm>
              <a:off x="446773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A3BBD39-ACDB-5D76-E6BC-39B595CDF1FE}"/>
              </a:ext>
            </a:extLst>
          </p:cNvPr>
          <p:cNvGrpSpPr/>
          <p:nvPr/>
        </p:nvGrpSpPr>
        <p:grpSpPr>
          <a:xfrm>
            <a:off x="8537947" y="4790932"/>
            <a:ext cx="3063903" cy="864579"/>
            <a:chOff x="444500" y="1856096"/>
            <a:chExt cx="3063903" cy="86457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3C77255-48D6-4C37-8B38-C66D9A80076E}"/>
                </a:ext>
              </a:extLst>
            </p:cNvPr>
            <p:cNvSpPr txBox="1"/>
            <p:nvPr/>
          </p:nvSpPr>
          <p:spPr>
            <a:xfrm>
              <a:off x="444500" y="2188222"/>
              <a:ext cx="3063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1608070-D0AA-8A47-2785-AF15650F03C8}"/>
                </a:ext>
              </a:extLst>
            </p:cNvPr>
            <p:cNvSpPr txBox="1"/>
            <p:nvPr/>
          </p:nvSpPr>
          <p:spPr>
            <a:xfrm>
              <a:off x="446773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9D059A-C7D1-8EC4-039C-079A7CF818D7}"/>
              </a:ext>
            </a:extLst>
          </p:cNvPr>
          <p:cNvGrpSpPr/>
          <p:nvPr/>
        </p:nvGrpSpPr>
        <p:grpSpPr>
          <a:xfrm>
            <a:off x="5474044" y="4790932"/>
            <a:ext cx="3063903" cy="864579"/>
            <a:chOff x="444500" y="1856096"/>
            <a:chExt cx="3063903" cy="86457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B17FADC-1991-3A0C-FED0-FE946C56621C}"/>
                </a:ext>
              </a:extLst>
            </p:cNvPr>
            <p:cNvSpPr txBox="1"/>
            <p:nvPr/>
          </p:nvSpPr>
          <p:spPr>
            <a:xfrm>
              <a:off x="444500" y="2188222"/>
              <a:ext cx="3063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6781C1A-E388-A22C-A4C2-CD9F3A693A1D}"/>
                </a:ext>
              </a:extLst>
            </p:cNvPr>
            <p:cNvSpPr txBox="1"/>
            <p:nvPr/>
          </p:nvSpPr>
          <p:spPr>
            <a:xfrm>
              <a:off x="446773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21395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574D826-4302-A6D0-3CE3-A127F4518DC5}"/>
              </a:ext>
            </a:extLst>
          </p:cNvPr>
          <p:cNvSpPr/>
          <p:nvPr/>
        </p:nvSpPr>
        <p:spPr>
          <a:xfrm>
            <a:off x="1117600" y="1312046"/>
            <a:ext cx="9971314" cy="4325257"/>
          </a:xfrm>
          <a:custGeom>
            <a:avLst/>
            <a:gdLst>
              <a:gd name="connsiteX0" fmla="*/ 0 w 9971314"/>
              <a:gd name="connsiteY0" fmla="*/ 4325257 h 4325257"/>
              <a:gd name="connsiteX1" fmla="*/ 1756229 w 9971314"/>
              <a:gd name="connsiteY1" fmla="*/ 2540000 h 4325257"/>
              <a:gd name="connsiteX2" fmla="*/ 4064000 w 9971314"/>
              <a:gd name="connsiteY2" fmla="*/ 3222171 h 4325257"/>
              <a:gd name="connsiteX3" fmla="*/ 6081486 w 9971314"/>
              <a:gd name="connsiteY3" fmla="*/ 1306285 h 4325257"/>
              <a:gd name="connsiteX4" fmla="*/ 8171543 w 9971314"/>
              <a:gd name="connsiteY4" fmla="*/ 2032000 h 4325257"/>
              <a:gd name="connsiteX5" fmla="*/ 9971314 w 9971314"/>
              <a:gd name="connsiteY5" fmla="*/ 0 h 432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71314" h="4325257">
                <a:moveTo>
                  <a:pt x="0" y="4325257"/>
                </a:moveTo>
                <a:cubicBezTo>
                  <a:pt x="539448" y="3524552"/>
                  <a:pt x="1078896" y="2723848"/>
                  <a:pt x="1756229" y="2540000"/>
                </a:cubicBezTo>
                <a:cubicBezTo>
                  <a:pt x="2433562" y="2356152"/>
                  <a:pt x="3343124" y="3427790"/>
                  <a:pt x="4064000" y="3222171"/>
                </a:cubicBezTo>
                <a:cubicBezTo>
                  <a:pt x="4784876" y="3016552"/>
                  <a:pt x="5396896" y="1504647"/>
                  <a:pt x="6081486" y="1306285"/>
                </a:cubicBezTo>
                <a:cubicBezTo>
                  <a:pt x="6766076" y="1107923"/>
                  <a:pt x="7523238" y="2249714"/>
                  <a:pt x="8171543" y="2032000"/>
                </a:cubicBezTo>
                <a:cubicBezTo>
                  <a:pt x="8819848" y="1814286"/>
                  <a:pt x="9395581" y="907143"/>
                  <a:pt x="9971314" y="0"/>
                </a:cubicBezTo>
              </a:path>
            </a:pathLst>
          </a:custGeom>
          <a:noFill/>
          <a:ln w="38100">
            <a:solidFill>
              <a:srgbClr val="E6E6E6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4D043B2-E79A-8572-88ED-C37E8E51E90E}"/>
              </a:ext>
            </a:extLst>
          </p:cNvPr>
          <p:cNvSpPr/>
          <p:nvPr/>
        </p:nvSpPr>
        <p:spPr>
          <a:xfrm>
            <a:off x="2656114" y="3696017"/>
            <a:ext cx="391886" cy="391886"/>
          </a:xfrm>
          <a:custGeom>
            <a:avLst/>
            <a:gdLst>
              <a:gd name="connsiteX0" fmla="*/ 0 w 391886"/>
              <a:gd name="connsiteY0" fmla="*/ 195943 h 391886"/>
              <a:gd name="connsiteX1" fmla="*/ 195943 w 391886"/>
              <a:gd name="connsiteY1" fmla="*/ 0 h 391886"/>
              <a:gd name="connsiteX2" fmla="*/ 391886 w 391886"/>
              <a:gd name="connsiteY2" fmla="*/ 195943 h 391886"/>
              <a:gd name="connsiteX3" fmla="*/ 195943 w 391886"/>
              <a:gd name="connsiteY3" fmla="*/ 391886 h 391886"/>
              <a:gd name="connsiteX4" fmla="*/ 0 w 391886"/>
              <a:gd name="connsiteY4" fmla="*/ 195943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886" h="391886" fill="none" extrusionOk="0">
                <a:moveTo>
                  <a:pt x="0" y="195943"/>
                </a:moveTo>
                <a:cubicBezTo>
                  <a:pt x="7159" y="88576"/>
                  <a:pt x="92255" y="-9319"/>
                  <a:pt x="195943" y="0"/>
                </a:cubicBezTo>
                <a:cubicBezTo>
                  <a:pt x="284143" y="-3065"/>
                  <a:pt x="390928" y="88629"/>
                  <a:pt x="391886" y="195943"/>
                </a:cubicBezTo>
                <a:cubicBezTo>
                  <a:pt x="389985" y="286028"/>
                  <a:pt x="295450" y="403990"/>
                  <a:pt x="195943" y="391886"/>
                </a:cubicBezTo>
                <a:cubicBezTo>
                  <a:pt x="102182" y="399979"/>
                  <a:pt x="16240" y="308064"/>
                  <a:pt x="0" y="195943"/>
                </a:cubicBezTo>
                <a:close/>
              </a:path>
              <a:path w="391886" h="391886" stroke="0" extrusionOk="0">
                <a:moveTo>
                  <a:pt x="0" y="195943"/>
                </a:moveTo>
                <a:cubicBezTo>
                  <a:pt x="-16980" y="77253"/>
                  <a:pt x="74959" y="4792"/>
                  <a:pt x="195943" y="0"/>
                </a:cubicBezTo>
                <a:cubicBezTo>
                  <a:pt x="324772" y="4340"/>
                  <a:pt x="390384" y="87775"/>
                  <a:pt x="391886" y="195943"/>
                </a:cubicBezTo>
                <a:cubicBezTo>
                  <a:pt x="388089" y="307867"/>
                  <a:pt x="303829" y="393709"/>
                  <a:pt x="195943" y="391886"/>
                </a:cubicBezTo>
                <a:cubicBezTo>
                  <a:pt x="69260" y="381782"/>
                  <a:pt x="2757" y="305476"/>
                  <a:pt x="0" y="195943"/>
                </a:cubicBezTo>
                <a:close/>
              </a:path>
            </a:pathLst>
          </a:custGeom>
          <a:solidFill>
            <a:srgbClr val="E2B2A6"/>
          </a:solidFill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4A96128-8775-E766-1BB4-60A231E09D18}"/>
              </a:ext>
            </a:extLst>
          </p:cNvPr>
          <p:cNvSpPr/>
          <p:nvPr/>
        </p:nvSpPr>
        <p:spPr>
          <a:xfrm>
            <a:off x="5082159" y="4349160"/>
            <a:ext cx="391886" cy="391886"/>
          </a:xfrm>
          <a:custGeom>
            <a:avLst/>
            <a:gdLst>
              <a:gd name="connsiteX0" fmla="*/ 0 w 391886"/>
              <a:gd name="connsiteY0" fmla="*/ 195943 h 391886"/>
              <a:gd name="connsiteX1" fmla="*/ 195943 w 391886"/>
              <a:gd name="connsiteY1" fmla="*/ 0 h 391886"/>
              <a:gd name="connsiteX2" fmla="*/ 391886 w 391886"/>
              <a:gd name="connsiteY2" fmla="*/ 195943 h 391886"/>
              <a:gd name="connsiteX3" fmla="*/ 195943 w 391886"/>
              <a:gd name="connsiteY3" fmla="*/ 391886 h 391886"/>
              <a:gd name="connsiteX4" fmla="*/ 0 w 391886"/>
              <a:gd name="connsiteY4" fmla="*/ 195943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886" h="391886" fill="none" extrusionOk="0">
                <a:moveTo>
                  <a:pt x="0" y="195943"/>
                </a:moveTo>
                <a:cubicBezTo>
                  <a:pt x="2394" y="85451"/>
                  <a:pt x="103465" y="1039"/>
                  <a:pt x="195943" y="0"/>
                </a:cubicBezTo>
                <a:cubicBezTo>
                  <a:pt x="310524" y="10880"/>
                  <a:pt x="378119" y="87431"/>
                  <a:pt x="391886" y="195943"/>
                </a:cubicBezTo>
                <a:cubicBezTo>
                  <a:pt x="399775" y="305303"/>
                  <a:pt x="289060" y="384995"/>
                  <a:pt x="195943" y="391886"/>
                </a:cubicBezTo>
                <a:cubicBezTo>
                  <a:pt x="68283" y="397688"/>
                  <a:pt x="888" y="302955"/>
                  <a:pt x="0" y="195943"/>
                </a:cubicBezTo>
                <a:close/>
              </a:path>
              <a:path w="391886" h="391886" stroke="0" extrusionOk="0">
                <a:moveTo>
                  <a:pt x="0" y="195943"/>
                </a:moveTo>
                <a:cubicBezTo>
                  <a:pt x="-5090" y="96656"/>
                  <a:pt x="70733" y="-7017"/>
                  <a:pt x="195943" y="0"/>
                </a:cubicBezTo>
                <a:cubicBezTo>
                  <a:pt x="309492" y="-787"/>
                  <a:pt x="389071" y="92853"/>
                  <a:pt x="391886" y="195943"/>
                </a:cubicBezTo>
                <a:cubicBezTo>
                  <a:pt x="382747" y="307214"/>
                  <a:pt x="291757" y="406551"/>
                  <a:pt x="195943" y="391886"/>
                </a:cubicBezTo>
                <a:cubicBezTo>
                  <a:pt x="102051" y="382616"/>
                  <a:pt x="-19042" y="308527"/>
                  <a:pt x="0" y="195943"/>
                </a:cubicBezTo>
                <a:close/>
              </a:path>
            </a:pathLst>
          </a:custGeom>
          <a:solidFill>
            <a:srgbClr val="E6E6E6"/>
          </a:solidFill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9D8350C-8D27-A836-E44F-A15666B6BC23}"/>
              </a:ext>
            </a:extLst>
          </p:cNvPr>
          <p:cNvSpPr/>
          <p:nvPr/>
        </p:nvSpPr>
        <p:spPr>
          <a:xfrm>
            <a:off x="7070616" y="2462303"/>
            <a:ext cx="391886" cy="391886"/>
          </a:xfrm>
          <a:custGeom>
            <a:avLst/>
            <a:gdLst>
              <a:gd name="connsiteX0" fmla="*/ 0 w 391886"/>
              <a:gd name="connsiteY0" fmla="*/ 195943 h 391886"/>
              <a:gd name="connsiteX1" fmla="*/ 195943 w 391886"/>
              <a:gd name="connsiteY1" fmla="*/ 0 h 391886"/>
              <a:gd name="connsiteX2" fmla="*/ 391886 w 391886"/>
              <a:gd name="connsiteY2" fmla="*/ 195943 h 391886"/>
              <a:gd name="connsiteX3" fmla="*/ 195943 w 391886"/>
              <a:gd name="connsiteY3" fmla="*/ 391886 h 391886"/>
              <a:gd name="connsiteX4" fmla="*/ 0 w 391886"/>
              <a:gd name="connsiteY4" fmla="*/ 195943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886" h="391886" fill="none" extrusionOk="0">
                <a:moveTo>
                  <a:pt x="0" y="195943"/>
                </a:moveTo>
                <a:cubicBezTo>
                  <a:pt x="14048" y="99467"/>
                  <a:pt x="77262" y="-13123"/>
                  <a:pt x="195943" y="0"/>
                </a:cubicBezTo>
                <a:cubicBezTo>
                  <a:pt x="301270" y="181"/>
                  <a:pt x="390792" y="92149"/>
                  <a:pt x="391886" y="195943"/>
                </a:cubicBezTo>
                <a:cubicBezTo>
                  <a:pt x="391919" y="294226"/>
                  <a:pt x="301110" y="392929"/>
                  <a:pt x="195943" y="391886"/>
                </a:cubicBezTo>
                <a:cubicBezTo>
                  <a:pt x="85869" y="389482"/>
                  <a:pt x="3520" y="302185"/>
                  <a:pt x="0" y="195943"/>
                </a:cubicBezTo>
                <a:close/>
              </a:path>
              <a:path w="391886" h="391886" stroke="0" extrusionOk="0">
                <a:moveTo>
                  <a:pt x="0" y="195943"/>
                </a:moveTo>
                <a:cubicBezTo>
                  <a:pt x="-9657" y="69920"/>
                  <a:pt x="96197" y="-3777"/>
                  <a:pt x="195943" y="0"/>
                </a:cubicBezTo>
                <a:cubicBezTo>
                  <a:pt x="311916" y="16444"/>
                  <a:pt x="384386" y="91224"/>
                  <a:pt x="391886" y="195943"/>
                </a:cubicBezTo>
                <a:cubicBezTo>
                  <a:pt x="378498" y="292541"/>
                  <a:pt x="306755" y="390921"/>
                  <a:pt x="195943" y="391886"/>
                </a:cubicBezTo>
                <a:cubicBezTo>
                  <a:pt x="75609" y="379256"/>
                  <a:pt x="5441" y="308282"/>
                  <a:pt x="0" y="195943"/>
                </a:cubicBezTo>
                <a:close/>
              </a:path>
            </a:pathLst>
          </a:custGeom>
          <a:solidFill>
            <a:srgbClr val="C6B9A9"/>
          </a:solidFill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97824804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31B1528-14B7-FD4B-C876-501ACF47BE2F}"/>
              </a:ext>
            </a:extLst>
          </p:cNvPr>
          <p:cNvSpPr/>
          <p:nvPr/>
        </p:nvSpPr>
        <p:spPr>
          <a:xfrm>
            <a:off x="9494502" y="2908618"/>
            <a:ext cx="391886" cy="391886"/>
          </a:xfrm>
          <a:custGeom>
            <a:avLst/>
            <a:gdLst>
              <a:gd name="connsiteX0" fmla="*/ 0 w 391886"/>
              <a:gd name="connsiteY0" fmla="*/ 195943 h 391886"/>
              <a:gd name="connsiteX1" fmla="*/ 195943 w 391886"/>
              <a:gd name="connsiteY1" fmla="*/ 0 h 391886"/>
              <a:gd name="connsiteX2" fmla="*/ 391886 w 391886"/>
              <a:gd name="connsiteY2" fmla="*/ 195943 h 391886"/>
              <a:gd name="connsiteX3" fmla="*/ 195943 w 391886"/>
              <a:gd name="connsiteY3" fmla="*/ 391886 h 391886"/>
              <a:gd name="connsiteX4" fmla="*/ 0 w 391886"/>
              <a:gd name="connsiteY4" fmla="*/ 195943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886" h="391886" fill="none" extrusionOk="0">
                <a:moveTo>
                  <a:pt x="0" y="195943"/>
                </a:moveTo>
                <a:cubicBezTo>
                  <a:pt x="-8704" y="84161"/>
                  <a:pt x="84953" y="5013"/>
                  <a:pt x="195943" y="0"/>
                </a:cubicBezTo>
                <a:cubicBezTo>
                  <a:pt x="314678" y="12078"/>
                  <a:pt x="403685" y="99789"/>
                  <a:pt x="391886" y="195943"/>
                </a:cubicBezTo>
                <a:cubicBezTo>
                  <a:pt x="379017" y="300215"/>
                  <a:pt x="314055" y="403315"/>
                  <a:pt x="195943" y="391886"/>
                </a:cubicBezTo>
                <a:cubicBezTo>
                  <a:pt x="76575" y="406964"/>
                  <a:pt x="-3923" y="300561"/>
                  <a:pt x="0" y="195943"/>
                </a:cubicBezTo>
                <a:close/>
              </a:path>
              <a:path w="391886" h="391886" stroke="0" extrusionOk="0">
                <a:moveTo>
                  <a:pt x="0" y="195943"/>
                </a:moveTo>
                <a:cubicBezTo>
                  <a:pt x="3315" y="82848"/>
                  <a:pt x="93112" y="8440"/>
                  <a:pt x="195943" y="0"/>
                </a:cubicBezTo>
                <a:cubicBezTo>
                  <a:pt x="297617" y="-18211"/>
                  <a:pt x="406084" y="96220"/>
                  <a:pt x="391886" y="195943"/>
                </a:cubicBezTo>
                <a:cubicBezTo>
                  <a:pt x="391425" y="299131"/>
                  <a:pt x="290288" y="398134"/>
                  <a:pt x="195943" y="391886"/>
                </a:cubicBezTo>
                <a:cubicBezTo>
                  <a:pt x="87461" y="390611"/>
                  <a:pt x="10321" y="319043"/>
                  <a:pt x="0" y="195943"/>
                </a:cubicBezTo>
                <a:close/>
              </a:path>
            </a:pathLst>
          </a:custGeom>
          <a:solidFill>
            <a:srgbClr val="9F7873"/>
          </a:solidFill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5D88E8B-48FD-3DD2-E67C-BF14B52B1CA8}"/>
              </a:ext>
            </a:extLst>
          </p:cNvPr>
          <p:cNvGrpSpPr/>
          <p:nvPr/>
        </p:nvGrpSpPr>
        <p:grpSpPr>
          <a:xfrm>
            <a:off x="2535718" y="2559295"/>
            <a:ext cx="3063903" cy="864579"/>
            <a:chOff x="444500" y="1856096"/>
            <a:chExt cx="3063903" cy="86457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88FA560-B61E-8803-E38C-78ACF7D71A93}"/>
                </a:ext>
              </a:extLst>
            </p:cNvPr>
            <p:cNvSpPr txBox="1"/>
            <p:nvPr/>
          </p:nvSpPr>
          <p:spPr>
            <a:xfrm>
              <a:off x="444500" y="2188222"/>
              <a:ext cx="3063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6D9CA28-F920-B20D-750D-0E5EC108DF31}"/>
                </a:ext>
              </a:extLst>
            </p:cNvPr>
            <p:cNvSpPr txBox="1"/>
            <p:nvPr/>
          </p:nvSpPr>
          <p:spPr>
            <a:xfrm>
              <a:off x="446773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60AFF8A-F384-37F0-0E02-D66994522697}"/>
              </a:ext>
            </a:extLst>
          </p:cNvPr>
          <p:cNvGrpSpPr/>
          <p:nvPr/>
        </p:nvGrpSpPr>
        <p:grpSpPr>
          <a:xfrm>
            <a:off x="4918954" y="4969874"/>
            <a:ext cx="3063903" cy="864579"/>
            <a:chOff x="444500" y="1856096"/>
            <a:chExt cx="3063903" cy="86457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4D87337-D4E8-8720-7002-5AD19B734C08}"/>
                </a:ext>
              </a:extLst>
            </p:cNvPr>
            <p:cNvSpPr txBox="1"/>
            <p:nvPr/>
          </p:nvSpPr>
          <p:spPr>
            <a:xfrm>
              <a:off x="444500" y="2188222"/>
              <a:ext cx="3063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F309887-32BA-17BF-2558-8E483973A6BD}"/>
                </a:ext>
              </a:extLst>
            </p:cNvPr>
            <p:cNvSpPr txBox="1"/>
            <p:nvPr/>
          </p:nvSpPr>
          <p:spPr>
            <a:xfrm>
              <a:off x="446773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2C8F7B5-D2F5-9072-5FF4-DC3558400DB3}"/>
              </a:ext>
            </a:extLst>
          </p:cNvPr>
          <p:cNvGrpSpPr/>
          <p:nvPr/>
        </p:nvGrpSpPr>
        <p:grpSpPr>
          <a:xfrm>
            <a:off x="6936439" y="1542020"/>
            <a:ext cx="3063903" cy="864579"/>
            <a:chOff x="444500" y="1856096"/>
            <a:chExt cx="3063903" cy="86457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F10462F-D8B7-D325-FBBA-3829F2F64A33}"/>
                </a:ext>
              </a:extLst>
            </p:cNvPr>
            <p:cNvSpPr txBox="1"/>
            <p:nvPr/>
          </p:nvSpPr>
          <p:spPr>
            <a:xfrm>
              <a:off x="444500" y="2188222"/>
              <a:ext cx="3063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3315C6F-E5D9-6B2B-2656-1D46E9159389}"/>
                </a:ext>
              </a:extLst>
            </p:cNvPr>
            <p:cNvSpPr txBox="1"/>
            <p:nvPr/>
          </p:nvSpPr>
          <p:spPr>
            <a:xfrm>
              <a:off x="446773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E254270-3C3F-D0A5-1DA2-FCA664FF863A}"/>
              </a:ext>
            </a:extLst>
          </p:cNvPr>
          <p:cNvGrpSpPr/>
          <p:nvPr/>
        </p:nvGrpSpPr>
        <p:grpSpPr>
          <a:xfrm>
            <a:off x="7624512" y="3516355"/>
            <a:ext cx="2667001" cy="864579"/>
            <a:chOff x="444500" y="1856096"/>
            <a:chExt cx="2667001" cy="8645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732D372-17E4-CC82-4597-0609F93B2AE8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6B11658-E94F-637F-C9D1-A66DFAA871D8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5893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EB0F507-7CFB-9DB8-2209-356561024057}"/>
              </a:ext>
            </a:extLst>
          </p:cNvPr>
          <p:cNvSpPr/>
          <p:nvPr/>
        </p:nvSpPr>
        <p:spPr>
          <a:xfrm>
            <a:off x="4222749" y="1374516"/>
            <a:ext cx="3746501" cy="369332"/>
          </a:xfrm>
          <a:prstGeom prst="roundRect">
            <a:avLst/>
          </a:prstGeom>
          <a:noFill/>
          <a:ln w="12700">
            <a:solidFill>
              <a:srgbClr val="C6B9A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570E975-0820-1E22-873D-3AD607FA7787}"/>
              </a:ext>
            </a:extLst>
          </p:cNvPr>
          <p:cNvSpPr/>
          <p:nvPr/>
        </p:nvSpPr>
        <p:spPr>
          <a:xfrm>
            <a:off x="1179530" y="5601985"/>
            <a:ext cx="738880" cy="734960"/>
          </a:xfrm>
          <a:custGeom>
            <a:avLst/>
            <a:gdLst>
              <a:gd name="connsiteX0" fmla="*/ 0 w 1123099"/>
              <a:gd name="connsiteY0" fmla="*/ 561550 h 1123099"/>
              <a:gd name="connsiteX1" fmla="*/ 561550 w 1123099"/>
              <a:gd name="connsiteY1" fmla="*/ 0 h 1123099"/>
              <a:gd name="connsiteX2" fmla="*/ 1123100 w 1123099"/>
              <a:gd name="connsiteY2" fmla="*/ 561550 h 1123099"/>
              <a:gd name="connsiteX3" fmla="*/ 561550 w 1123099"/>
              <a:gd name="connsiteY3" fmla="*/ 1123100 h 1123099"/>
              <a:gd name="connsiteX4" fmla="*/ 0 w 1123099"/>
              <a:gd name="connsiteY4" fmla="*/ 561550 h 1123099"/>
              <a:gd name="connsiteX0" fmla="*/ 1621 w 1124721"/>
              <a:gd name="connsiteY0" fmla="*/ 574250 h 1135800"/>
              <a:gd name="connsiteX1" fmla="*/ 715571 w 1124721"/>
              <a:gd name="connsiteY1" fmla="*/ 0 h 1135800"/>
              <a:gd name="connsiteX2" fmla="*/ 1124721 w 1124721"/>
              <a:gd name="connsiteY2" fmla="*/ 574250 h 1135800"/>
              <a:gd name="connsiteX3" fmla="*/ 563171 w 1124721"/>
              <a:gd name="connsiteY3" fmla="*/ 1135800 h 1135800"/>
              <a:gd name="connsiteX4" fmla="*/ 1621 w 1124721"/>
              <a:gd name="connsiteY4" fmla="*/ 574250 h 1135800"/>
              <a:gd name="connsiteX0" fmla="*/ 12373 w 1135473"/>
              <a:gd name="connsiteY0" fmla="*/ 574250 h 1129450"/>
              <a:gd name="connsiteX1" fmla="*/ 726323 w 1135473"/>
              <a:gd name="connsiteY1" fmla="*/ 0 h 1129450"/>
              <a:gd name="connsiteX2" fmla="*/ 1135473 w 1135473"/>
              <a:gd name="connsiteY2" fmla="*/ 574250 h 1129450"/>
              <a:gd name="connsiteX3" fmla="*/ 396123 w 1135473"/>
              <a:gd name="connsiteY3" fmla="*/ 1129450 h 1129450"/>
              <a:gd name="connsiteX4" fmla="*/ 12373 w 1135473"/>
              <a:gd name="connsiteY4" fmla="*/ 574250 h 112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73" h="1129450">
                <a:moveTo>
                  <a:pt x="12373" y="574250"/>
                </a:moveTo>
                <a:cubicBezTo>
                  <a:pt x="67406" y="386008"/>
                  <a:pt x="416187" y="0"/>
                  <a:pt x="726323" y="0"/>
                </a:cubicBezTo>
                <a:cubicBezTo>
                  <a:pt x="1036459" y="0"/>
                  <a:pt x="1135473" y="264114"/>
                  <a:pt x="1135473" y="574250"/>
                </a:cubicBezTo>
                <a:cubicBezTo>
                  <a:pt x="1135473" y="884386"/>
                  <a:pt x="706259" y="1129450"/>
                  <a:pt x="396123" y="1129450"/>
                </a:cubicBezTo>
                <a:cubicBezTo>
                  <a:pt x="85987" y="1129450"/>
                  <a:pt x="-42660" y="762492"/>
                  <a:pt x="12373" y="5742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16450" y="1374516"/>
            <a:ext cx="295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莫兰迪色流体几何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848007-EF59-F334-B3C9-4B0EDE84DD13}"/>
              </a:ext>
            </a:extLst>
          </p:cNvPr>
          <p:cNvSpPr txBox="1"/>
          <p:nvPr/>
        </p:nvSpPr>
        <p:spPr>
          <a:xfrm>
            <a:off x="2057400" y="1859340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感谢聆听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1BEC67B-CBBC-3735-74E1-E562F72D6137}"/>
              </a:ext>
            </a:extLst>
          </p:cNvPr>
          <p:cNvGrpSpPr/>
          <p:nvPr/>
        </p:nvGrpSpPr>
        <p:grpSpPr>
          <a:xfrm>
            <a:off x="3782903" y="4398356"/>
            <a:ext cx="4430006" cy="342544"/>
            <a:chOff x="4289813" y="5868701"/>
            <a:chExt cx="2391457" cy="34254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B68732A-7D52-8B43-5569-2402DD10556E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449A317-330C-5B08-4D75-6ADC19621843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2023.05.19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94278B3-3119-9762-CF37-F96F88B9CD0E}"/>
              </a:ext>
            </a:extLst>
          </p:cNvPr>
          <p:cNvSpPr/>
          <p:nvPr/>
        </p:nvSpPr>
        <p:spPr>
          <a:xfrm>
            <a:off x="0" y="0"/>
            <a:ext cx="2430899" cy="5646431"/>
          </a:xfrm>
          <a:custGeom>
            <a:avLst/>
            <a:gdLst>
              <a:gd name="connsiteX0" fmla="*/ 0 w 2430899"/>
              <a:gd name="connsiteY0" fmla="*/ 0 h 5646431"/>
              <a:gd name="connsiteX1" fmla="*/ 1733471 w 2430899"/>
              <a:gd name="connsiteY1" fmla="*/ 0 h 5646431"/>
              <a:gd name="connsiteX2" fmla="*/ 1816965 w 2430899"/>
              <a:gd name="connsiteY2" fmla="*/ 68539 h 5646431"/>
              <a:gd name="connsiteX3" fmla="*/ 2409371 w 2430899"/>
              <a:gd name="connsiteY3" fmla="*/ 827314 h 5646431"/>
              <a:gd name="connsiteX4" fmla="*/ 1915886 w 2430899"/>
              <a:gd name="connsiteY4" fmla="*/ 2104571 h 5646431"/>
              <a:gd name="connsiteX5" fmla="*/ 841829 w 2430899"/>
              <a:gd name="connsiteY5" fmla="*/ 3352800 h 5646431"/>
              <a:gd name="connsiteX6" fmla="*/ 1349829 w 2430899"/>
              <a:gd name="connsiteY6" fmla="*/ 4673600 h 5646431"/>
              <a:gd name="connsiteX7" fmla="*/ 35593 w 2430899"/>
              <a:gd name="connsiteY7" fmla="*/ 5626057 h 5646431"/>
              <a:gd name="connsiteX8" fmla="*/ 0 w 2430899"/>
              <a:gd name="connsiteY8" fmla="*/ 5646431 h 56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0899" h="5646431">
                <a:moveTo>
                  <a:pt x="0" y="0"/>
                </a:moveTo>
                <a:lnTo>
                  <a:pt x="1733471" y="0"/>
                </a:lnTo>
                <a:lnTo>
                  <a:pt x="1816965" y="68539"/>
                </a:lnTo>
                <a:cubicBezTo>
                  <a:pt x="2108692" y="317330"/>
                  <a:pt x="2339824" y="568779"/>
                  <a:pt x="2409371" y="827314"/>
                </a:cubicBezTo>
                <a:cubicBezTo>
                  <a:pt x="2520647" y="1240971"/>
                  <a:pt x="2177143" y="1683657"/>
                  <a:pt x="1915886" y="2104571"/>
                </a:cubicBezTo>
                <a:cubicBezTo>
                  <a:pt x="1654629" y="2525485"/>
                  <a:pt x="936172" y="2924628"/>
                  <a:pt x="841829" y="3352800"/>
                </a:cubicBezTo>
                <a:cubicBezTo>
                  <a:pt x="747486" y="3780971"/>
                  <a:pt x="1521581" y="4272038"/>
                  <a:pt x="1349829" y="4673600"/>
                </a:cubicBezTo>
                <a:cubicBezTo>
                  <a:pt x="1210281" y="4999869"/>
                  <a:pt x="454309" y="5390016"/>
                  <a:pt x="35593" y="5626057"/>
                </a:cubicBezTo>
                <a:lnTo>
                  <a:pt x="0" y="5646431"/>
                </a:ln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D905396-941B-F8CA-6A7C-F3F6D054125D}"/>
              </a:ext>
            </a:extLst>
          </p:cNvPr>
          <p:cNvSpPr/>
          <p:nvPr/>
        </p:nvSpPr>
        <p:spPr>
          <a:xfrm>
            <a:off x="10564974" y="2233116"/>
            <a:ext cx="1627027" cy="4624884"/>
          </a:xfrm>
          <a:custGeom>
            <a:avLst/>
            <a:gdLst>
              <a:gd name="connsiteX0" fmla="*/ 1627027 w 1627027"/>
              <a:gd name="connsiteY0" fmla="*/ 0 h 4624884"/>
              <a:gd name="connsiteX1" fmla="*/ 1627027 w 1627027"/>
              <a:gd name="connsiteY1" fmla="*/ 4624884 h 4624884"/>
              <a:gd name="connsiteX2" fmla="*/ 106290 w 1627027"/>
              <a:gd name="connsiteY2" fmla="*/ 4624884 h 4624884"/>
              <a:gd name="connsiteX3" fmla="*/ 65224 w 1627027"/>
              <a:gd name="connsiteY3" fmla="*/ 4476127 h 4624884"/>
              <a:gd name="connsiteX4" fmla="*/ 15941 w 1627027"/>
              <a:gd name="connsiteY4" fmla="*/ 3761284 h 4624884"/>
              <a:gd name="connsiteX5" fmla="*/ 1119027 w 1627027"/>
              <a:gd name="connsiteY5" fmla="*/ 2309855 h 4624884"/>
              <a:gd name="connsiteX6" fmla="*/ 872284 w 1627027"/>
              <a:gd name="connsiteY6" fmla="*/ 1018084 h 4624884"/>
              <a:gd name="connsiteX7" fmla="*/ 1419801 w 1627027"/>
              <a:gd name="connsiteY7" fmla="*/ 199785 h 462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7027" h="4624884">
                <a:moveTo>
                  <a:pt x="1627027" y="0"/>
                </a:moveTo>
                <a:lnTo>
                  <a:pt x="1627027" y="4624884"/>
                </a:lnTo>
                <a:lnTo>
                  <a:pt x="106290" y="4624884"/>
                </a:lnTo>
                <a:lnTo>
                  <a:pt x="65224" y="4476127"/>
                </a:lnTo>
                <a:cubicBezTo>
                  <a:pt x="5168" y="4221773"/>
                  <a:pt x="-18531" y="3980813"/>
                  <a:pt x="15941" y="3761284"/>
                </a:cubicBezTo>
                <a:cubicBezTo>
                  <a:pt x="107865" y="3175874"/>
                  <a:pt x="976303" y="2767055"/>
                  <a:pt x="1119027" y="2309855"/>
                </a:cubicBezTo>
                <a:cubicBezTo>
                  <a:pt x="1261751" y="1852655"/>
                  <a:pt x="777941" y="1412389"/>
                  <a:pt x="872284" y="1018084"/>
                </a:cubicBezTo>
                <a:cubicBezTo>
                  <a:pt x="943041" y="722356"/>
                  <a:pt x="1162796" y="457243"/>
                  <a:pt x="1419801" y="199785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3C237F-2134-F840-5FFA-AA3A63A2BB60}"/>
              </a:ext>
            </a:extLst>
          </p:cNvPr>
          <p:cNvSpPr/>
          <p:nvPr/>
        </p:nvSpPr>
        <p:spPr>
          <a:xfrm>
            <a:off x="9564914" y="1001486"/>
            <a:ext cx="2859315" cy="6023428"/>
          </a:xfrm>
          <a:custGeom>
            <a:avLst/>
            <a:gdLst>
              <a:gd name="connsiteX0" fmla="*/ 0 w 2859315"/>
              <a:gd name="connsiteY0" fmla="*/ 6023428 h 6023428"/>
              <a:gd name="connsiteX1" fmla="*/ 566057 w 2859315"/>
              <a:gd name="connsiteY1" fmla="*/ 4223657 h 6023428"/>
              <a:gd name="connsiteX2" fmla="*/ 2307772 w 2859315"/>
              <a:gd name="connsiteY2" fmla="*/ 3135085 h 6023428"/>
              <a:gd name="connsiteX3" fmla="*/ 2104572 w 2859315"/>
              <a:gd name="connsiteY3" fmla="*/ 595085 h 6023428"/>
              <a:gd name="connsiteX4" fmla="*/ 2859315 w 2859315"/>
              <a:gd name="connsiteY4" fmla="*/ 0 h 602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315" h="6023428">
                <a:moveTo>
                  <a:pt x="0" y="6023428"/>
                </a:moveTo>
                <a:cubicBezTo>
                  <a:pt x="90714" y="5364237"/>
                  <a:pt x="181428" y="4705047"/>
                  <a:pt x="566057" y="4223657"/>
                </a:cubicBezTo>
                <a:cubicBezTo>
                  <a:pt x="950686" y="3742266"/>
                  <a:pt x="2051353" y="3739847"/>
                  <a:pt x="2307772" y="3135085"/>
                </a:cubicBezTo>
                <a:cubicBezTo>
                  <a:pt x="2564191" y="2530323"/>
                  <a:pt x="2012648" y="1117599"/>
                  <a:pt x="2104572" y="595085"/>
                </a:cubicBezTo>
                <a:cubicBezTo>
                  <a:pt x="2196496" y="72571"/>
                  <a:pt x="2527905" y="36285"/>
                  <a:pt x="2859315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8E8B94-2AA1-B729-5380-C3783D48ECFA}"/>
              </a:ext>
            </a:extLst>
          </p:cNvPr>
          <p:cNvSpPr/>
          <p:nvPr/>
        </p:nvSpPr>
        <p:spPr>
          <a:xfrm>
            <a:off x="-783771" y="1011610"/>
            <a:ext cx="2744530" cy="6015849"/>
          </a:xfrm>
          <a:custGeom>
            <a:avLst/>
            <a:gdLst>
              <a:gd name="connsiteX0" fmla="*/ 1973942 w 2744530"/>
              <a:gd name="connsiteY0" fmla="*/ 5940733 h 6015849"/>
              <a:gd name="connsiteX1" fmla="*/ 1915885 w 2744530"/>
              <a:gd name="connsiteY1" fmla="*/ 5897190 h 6015849"/>
              <a:gd name="connsiteX2" fmla="*/ 1596571 w 2744530"/>
              <a:gd name="connsiteY2" fmla="*/ 4823133 h 6015849"/>
              <a:gd name="connsiteX3" fmla="*/ 2743200 w 2744530"/>
              <a:gd name="connsiteY3" fmla="*/ 3400733 h 6015849"/>
              <a:gd name="connsiteX4" fmla="*/ 1785257 w 2744530"/>
              <a:gd name="connsiteY4" fmla="*/ 483361 h 6015849"/>
              <a:gd name="connsiteX5" fmla="*/ 0 w 2744530"/>
              <a:gd name="connsiteY5" fmla="*/ 33419 h 60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530" h="6015849">
                <a:moveTo>
                  <a:pt x="1973942" y="5940733"/>
                </a:moveTo>
                <a:cubicBezTo>
                  <a:pt x="1976361" y="6012095"/>
                  <a:pt x="1978780" y="6083457"/>
                  <a:pt x="1915885" y="5897190"/>
                </a:cubicBezTo>
                <a:cubicBezTo>
                  <a:pt x="1852990" y="5710923"/>
                  <a:pt x="1458685" y="5239209"/>
                  <a:pt x="1596571" y="4823133"/>
                </a:cubicBezTo>
                <a:cubicBezTo>
                  <a:pt x="1734457" y="4407057"/>
                  <a:pt x="2711752" y="4124028"/>
                  <a:pt x="2743200" y="3400733"/>
                </a:cubicBezTo>
                <a:cubicBezTo>
                  <a:pt x="2774648" y="2677438"/>
                  <a:pt x="2242457" y="1044580"/>
                  <a:pt x="1785257" y="483361"/>
                </a:cubicBezTo>
                <a:cubicBezTo>
                  <a:pt x="1328057" y="-77858"/>
                  <a:pt x="664028" y="-22220"/>
                  <a:pt x="0" y="33419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877F923-46E1-669E-D005-552310B0144A}"/>
              </a:ext>
            </a:extLst>
          </p:cNvPr>
          <p:cNvSpPr/>
          <p:nvPr/>
        </p:nvSpPr>
        <p:spPr>
          <a:xfrm>
            <a:off x="8175954" y="1"/>
            <a:ext cx="2145713" cy="534459"/>
          </a:xfrm>
          <a:custGeom>
            <a:avLst/>
            <a:gdLst>
              <a:gd name="connsiteX0" fmla="*/ 0 w 2145713"/>
              <a:gd name="connsiteY0" fmla="*/ 0 h 534459"/>
              <a:gd name="connsiteX1" fmla="*/ 2145713 w 2145713"/>
              <a:gd name="connsiteY1" fmla="*/ 0 h 534459"/>
              <a:gd name="connsiteX2" fmla="*/ 2119331 w 2145713"/>
              <a:gd name="connsiteY2" fmla="*/ 22261 h 534459"/>
              <a:gd name="connsiteX3" fmla="*/ 610644 w 2145713"/>
              <a:gd name="connsiteY3" fmla="*/ 534459 h 534459"/>
              <a:gd name="connsiteX4" fmla="*/ 1512 w 2145713"/>
              <a:gd name="connsiteY4" fmla="*/ 24280 h 5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5713" h="534459">
                <a:moveTo>
                  <a:pt x="0" y="0"/>
                </a:moveTo>
                <a:lnTo>
                  <a:pt x="2145713" y="0"/>
                </a:lnTo>
                <a:lnTo>
                  <a:pt x="2119331" y="22261"/>
                </a:lnTo>
                <a:cubicBezTo>
                  <a:pt x="1738871" y="313234"/>
                  <a:pt x="1059934" y="534459"/>
                  <a:pt x="610644" y="534459"/>
                </a:cubicBezTo>
                <a:cubicBezTo>
                  <a:pt x="202199" y="534459"/>
                  <a:pt x="40525" y="284522"/>
                  <a:pt x="1512" y="2428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B837503-0857-B562-F7BA-A00A357B7685}"/>
              </a:ext>
            </a:extLst>
          </p:cNvPr>
          <p:cNvSpPr/>
          <p:nvPr/>
        </p:nvSpPr>
        <p:spPr>
          <a:xfrm>
            <a:off x="6865257" y="-101600"/>
            <a:ext cx="5109029" cy="703925"/>
          </a:xfrm>
          <a:custGeom>
            <a:avLst/>
            <a:gdLst>
              <a:gd name="connsiteX0" fmla="*/ 0 w 5109029"/>
              <a:gd name="connsiteY0" fmla="*/ 101600 h 703925"/>
              <a:gd name="connsiteX1" fmla="*/ 2002972 w 5109029"/>
              <a:gd name="connsiteY1" fmla="*/ 348343 h 703925"/>
              <a:gd name="connsiteX2" fmla="*/ 3410857 w 5109029"/>
              <a:gd name="connsiteY2" fmla="*/ 696686 h 703925"/>
              <a:gd name="connsiteX3" fmla="*/ 5109029 w 5109029"/>
              <a:gd name="connsiteY3" fmla="*/ 0 h 7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9029" h="703925">
                <a:moveTo>
                  <a:pt x="0" y="101600"/>
                </a:moveTo>
                <a:cubicBezTo>
                  <a:pt x="717248" y="175381"/>
                  <a:pt x="1434496" y="249162"/>
                  <a:pt x="2002972" y="348343"/>
                </a:cubicBezTo>
                <a:cubicBezTo>
                  <a:pt x="2571448" y="447524"/>
                  <a:pt x="2893181" y="754743"/>
                  <a:pt x="3410857" y="696686"/>
                </a:cubicBezTo>
                <a:cubicBezTo>
                  <a:pt x="3928533" y="638629"/>
                  <a:pt x="4518781" y="319314"/>
                  <a:pt x="5109029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2F0D9C1-2E5D-3692-6B7B-DF8693951C7E}"/>
              </a:ext>
            </a:extLst>
          </p:cNvPr>
          <p:cNvSpPr/>
          <p:nvPr/>
        </p:nvSpPr>
        <p:spPr>
          <a:xfrm>
            <a:off x="2605062" y="6255657"/>
            <a:ext cx="5188111" cy="602343"/>
          </a:xfrm>
          <a:custGeom>
            <a:avLst/>
            <a:gdLst>
              <a:gd name="connsiteX0" fmla="*/ 1407962 w 5188111"/>
              <a:gd name="connsiteY0" fmla="*/ 0 h 602343"/>
              <a:gd name="connsiteX1" fmla="*/ 5024127 w 5188111"/>
              <a:gd name="connsiteY1" fmla="*/ 544508 h 602343"/>
              <a:gd name="connsiteX2" fmla="*/ 5188111 w 5188111"/>
              <a:gd name="connsiteY2" fmla="*/ 602343 h 602343"/>
              <a:gd name="connsiteX3" fmla="*/ 0 w 5188111"/>
              <a:gd name="connsiteY3" fmla="*/ 602343 h 602343"/>
              <a:gd name="connsiteX4" fmla="*/ 12451 w 5188111"/>
              <a:gd name="connsiteY4" fmla="*/ 527846 h 602343"/>
              <a:gd name="connsiteX5" fmla="*/ 1407962 w 5188111"/>
              <a:gd name="connsiteY5" fmla="*/ 0 h 60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8111" h="602343">
                <a:moveTo>
                  <a:pt x="1407962" y="0"/>
                </a:moveTo>
                <a:cubicBezTo>
                  <a:pt x="2468833" y="0"/>
                  <a:pt x="4105076" y="248405"/>
                  <a:pt x="5024127" y="544508"/>
                </a:cubicBezTo>
                <a:lnTo>
                  <a:pt x="5188111" y="602343"/>
                </a:lnTo>
                <a:lnTo>
                  <a:pt x="0" y="602343"/>
                </a:lnTo>
                <a:lnTo>
                  <a:pt x="12451" y="527846"/>
                </a:lnTo>
                <a:cubicBezTo>
                  <a:pt x="84605" y="261080"/>
                  <a:pt x="443535" y="0"/>
                  <a:pt x="1407962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79B81A7-7586-74EA-CBD0-DA5D3CE027B6}"/>
              </a:ext>
            </a:extLst>
          </p:cNvPr>
          <p:cNvSpPr/>
          <p:nvPr/>
        </p:nvSpPr>
        <p:spPr>
          <a:xfrm>
            <a:off x="9710446" y="4428090"/>
            <a:ext cx="1198854" cy="1073780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pattFill prst="wdUpDiag">
            <a:fgClr>
              <a:srgbClr val="C6B9A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F8C0186-D6DF-8B2C-0237-D1D4E9D143F2}"/>
              </a:ext>
            </a:extLst>
          </p:cNvPr>
          <p:cNvSpPr/>
          <p:nvPr/>
        </p:nvSpPr>
        <p:spPr>
          <a:xfrm>
            <a:off x="2285914" y="0"/>
            <a:ext cx="2206839" cy="572537"/>
          </a:xfrm>
          <a:custGeom>
            <a:avLst/>
            <a:gdLst>
              <a:gd name="connsiteX0" fmla="*/ 0 w 2206839"/>
              <a:gd name="connsiteY0" fmla="*/ 0 h 572537"/>
              <a:gd name="connsiteX1" fmla="*/ 2206839 w 2206839"/>
              <a:gd name="connsiteY1" fmla="*/ 0 h 572537"/>
              <a:gd name="connsiteX2" fmla="*/ 2177138 w 2206839"/>
              <a:gd name="connsiteY2" fmla="*/ 64662 h 572537"/>
              <a:gd name="connsiteX3" fmla="*/ 1223497 w 2206839"/>
              <a:gd name="connsiteY3" fmla="*/ 567685 h 572537"/>
              <a:gd name="connsiteX4" fmla="*/ 68882 w 2206839"/>
              <a:gd name="connsiteY4" fmla="*/ 77850 h 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839" h="572537">
                <a:moveTo>
                  <a:pt x="0" y="0"/>
                </a:moveTo>
                <a:lnTo>
                  <a:pt x="2206839" y="0"/>
                </a:lnTo>
                <a:lnTo>
                  <a:pt x="2177138" y="64662"/>
                </a:lnTo>
                <a:cubicBezTo>
                  <a:pt x="2027564" y="346611"/>
                  <a:pt x="1742984" y="520533"/>
                  <a:pt x="1223497" y="567685"/>
                </a:cubicBezTo>
                <a:cubicBezTo>
                  <a:pt x="761731" y="609597"/>
                  <a:pt x="366151" y="374430"/>
                  <a:pt x="68882" y="778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F34D868-28F7-8867-B8E0-43FBF79B40BC}"/>
              </a:ext>
            </a:extLst>
          </p:cNvPr>
          <p:cNvSpPr/>
          <p:nvPr/>
        </p:nvSpPr>
        <p:spPr>
          <a:xfrm>
            <a:off x="8615315" y="6100911"/>
            <a:ext cx="449569" cy="449569"/>
          </a:xfrm>
          <a:prstGeom prst="ellipse">
            <a:avLst/>
          </a:pr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371AAF1-9F44-E44B-9C9E-63B29FBDC506}"/>
              </a:ext>
            </a:extLst>
          </p:cNvPr>
          <p:cNvSpPr txBox="1"/>
          <p:nvPr/>
        </p:nvSpPr>
        <p:spPr>
          <a:xfrm>
            <a:off x="2325755" y="3552445"/>
            <a:ext cx="75404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20535047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5864" y="1051027"/>
            <a:ext cx="9515746" cy="132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5861" y="4897139"/>
            <a:ext cx="9942507" cy="1242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4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id="{4570E975-0820-1E22-873D-3AD607FA7787}"/>
              </a:ext>
            </a:extLst>
          </p:cNvPr>
          <p:cNvSpPr/>
          <p:nvPr/>
        </p:nvSpPr>
        <p:spPr>
          <a:xfrm>
            <a:off x="1179530" y="5601985"/>
            <a:ext cx="738880" cy="734960"/>
          </a:xfrm>
          <a:custGeom>
            <a:avLst/>
            <a:gdLst>
              <a:gd name="connsiteX0" fmla="*/ 0 w 1123099"/>
              <a:gd name="connsiteY0" fmla="*/ 561550 h 1123099"/>
              <a:gd name="connsiteX1" fmla="*/ 561550 w 1123099"/>
              <a:gd name="connsiteY1" fmla="*/ 0 h 1123099"/>
              <a:gd name="connsiteX2" fmla="*/ 1123100 w 1123099"/>
              <a:gd name="connsiteY2" fmla="*/ 561550 h 1123099"/>
              <a:gd name="connsiteX3" fmla="*/ 561550 w 1123099"/>
              <a:gd name="connsiteY3" fmla="*/ 1123100 h 1123099"/>
              <a:gd name="connsiteX4" fmla="*/ 0 w 1123099"/>
              <a:gd name="connsiteY4" fmla="*/ 561550 h 1123099"/>
              <a:gd name="connsiteX0" fmla="*/ 1621 w 1124721"/>
              <a:gd name="connsiteY0" fmla="*/ 574250 h 1135800"/>
              <a:gd name="connsiteX1" fmla="*/ 715571 w 1124721"/>
              <a:gd name="connsiteY1" fmla="*/ 0 h 1135800"/>
              <a:gd name="connsiteX2" fmla="*/ 1124721 w 1124721"/>
              <a:gd name="connsiteY2" fmla="*/ 574250 h 1135800"/>
              <a:gd name="connsiteX3" fmla="*/ 563171 w 1124721"/>
              <a:gd name="connsiteY3" fmla="*/ 1135800 h 1135800"/>
              <a:gd name="connsiteX4" fmla="*/ 1621 w 1124721"/>
              <a:gd name="connsiteY4" fmla="*/ 574250 h 1135800"/>
              <a:gd name="connsiteX0" fmla="*/ 12373 w 1135473"/>
              <a:gd name="connsiteY0" fmla="*/ 574250 h 1129450"/>
              <a:gd name="connsiteX1" fmla="*/ 726323 w 1135473"/>
              <a:gd name="connsiteY1" fmla="*/ 0 h 1129450"/>
              <a:gd name="connsiteX2" fmla="*/ 1135473 w 1135473"/>
              <a:gd name="connsiteY2" fmla="*/ 574250 h 1129450"/>
              <a:gd name="connsiteX3" fmla="*/ 396123 w 1135473"/>
              <a:gd name="connsiteY3" fmla="*/ 1129450 h 1129450"/>
              <a:gd name="connsiteX4" fmla="*/ 12373 w 1135473"/>
              <a:gd name="connsiteY4" fmla="*/ 574250 h 112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73" h="1129450">
                <a:moveTo>
                  <a:pt x="12373" y="574250"/>
                </a:moveTo>
                <a:cubicBezTo>
                  <a:pt x="67406" y="386008"/>
                  <a:pt x="416187" y="0"/>
                  <a:pt x="726323" y="0"/>
                </a:cubicBezTo>
                <a:cubicBezTo>
                  <a:pt x="1036459" y="0"/>
                  <a:pt x="1135473" y="264114"/>
                  <a:pt x="1135473" y="574250"/>
                </a:cubicBezTo>
                <a:cubicBezTo>
                  <a:pt x="1135473" y="884386"/>
                  <a:pt x="706259" y="1129450"/>
                  <a:pt x="396123" y="1129450"/>
                </a:cubicBezTo>
                <a:cubicBezTo>
                  <a:pt x="85987" y="1129450"/>
                  <a:pt x="-42660" y="762492"/>
                  <a:pt x="12373" y="5742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94278B3-3119-9762-CF37-F96F88B9CD0E}"/>
              </a:ext>
            </a:extLst>
          </p:cNvPr>
          <p:cNvSpPr/>
          <p:nvPr/>
        </p:nvSpPr>
        <p:spPr>
          <a:xfrm>
            <a:off x="0" y="0"/>
            <a:ext cx="2430899" cy="5646431"/>
          </a:xfrm>
          <a:custGeom>
            <a:avLst/>
            <a:gdLst>
              <a:gd name="connsiteX0" fmla="*/ 0 w 2430899"/>
              <a:gd name="connsiteY0" fmla="*/ 0 h 5646431"/>
              <a:gd name="connsiteX1" fmla="*/ 1733471 w 2430899"/>
              <a:gd name="connsiteY1" fmla="*/ 0 h 5646431"/>
              <a:gd name="connsiteX2" fmla="*/ 1816965 w 2430899"/>
              <a:gd name="connsiteY2" fmla="*/ 68539 h 5646431"/>
              <a:gd name="connsiteX3" fmla="*/ 2409371 w 2430899"/>
              <a:gd name="connsiteY3" fmla="*/ 827314 h 5646431"/>
              <a:gd name="connsiteX4" fmla="*/ 1915886 w 2430899"/>
              <a:gd name="connsiteY4" fmla="*/ 2104571 h 5646431"/>
              <a:gd name="connsiteX5" fmla="*/ 841829 w 2430899"/>
              <a:gd name="connsiteY5" fmla="*/ 3352800 h 5646431"/>
              <a:gd name="connsiteX6" fmla="*/ 1349829 w 2430899"/>
              <a:gd name="connsiteY6" fmla="*/ 4673600 h 5646431"/>
              <a:gd name="connsiteX7" fmla="*/ 35593 w 2430899"/>
              <a:gd name="connsiteY7" fmla="*/ 5626057 h 5646431"/>
              <a:gd name="connsiteX8" fmla="*/ 0 w 2430899"/>
              <a:gd name="connsiteY8" fmla="*/ 5646431 h 56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0899" h="5646431">
                <a:moveTo>
                  <a:pt x="0" y="0"/>
                </a:moveTo>
                <a:lnTo>
                  <a:pt x="1733471" y="0"/>
                </a:lnTo>
                <a:lnTo>
                  <a:pt x="1816965" y="68539"/>
                </a:lnTo>
                <a:cubicBezTo>
                  <a:pt x="2108692" y="317330"/>
                  <a:pt x="2339824" y="568779"/>
                  <a:pt x="2409371" y="827314"/>
                </a:cubicBezTo>
                <a:cubicBezTo>
                  <a:pt x="2520647" y="1240971"/>
                  <a:pt x="2177143" y="1683657"/>
                  <a:pt x="1915886" y="2104571"/>
                </a:cubicBezTo>
                <a:cubicBezTo>
                  <a:pt x="1654629" y="2525485"/>
                  <a:pt x="936172" y="2924628"/>
                  <a:pt x="841829" y="3352800"/>
                </a:cubicBezTo>
                <a:cubicBezTo>
                  <a:pt x="747486" y="3780971"/>
                  <a:pt x="1521581" y="4272038"/>
                  <a:pt x="1349829" y="4673600"/>
                </a:cubicBezTo>
                <a:cubicBezTo>
                  <a:pt x="1210281" y="4999869"/>
                  <a:pt x="454309" y="5390016"/>
                  <a:pt x="35593" y="5626057"/>
                </a:cubicBezTo>
                <a:lnTo>
                  <a:pt x="0" y="5646431"/>
                </a:ln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D905396-941B-F8CA-6A7C-F3F6D054125D}"/>
              </a:ext>
            </a:extLst>
          </p:cNvPr>
          <p:cNvSpPr/>
          <p:nvPr/>
        </p:nvSpPr>
        <p:spPr>
          <a:xfrm>
            <a:off x="10564974" y="2233116"/>
            <a:ext cx="1627027" cy="4624884"/>
          </a:xfrm>
          <a:custGeom>
            <a:avLst/>
            <a:gdLst>
              <a:gd name="connsiteX0" fmla="*/ 1627027 w 1627027"/>
              <a:gd name="connsiteY0" fmla="*/ 0 h 4624884"/>
              <a:gd name="connsiteX1" fmla="*/ 1627027 w 1627027"/>
              <a:gd name="connsiteY1" fmla="*/ 4624884 h 4624884"/>
              <a:gd name="connsiteX2" fmla="*/ 106290 w 1627027"/>
              <a:gd name="connsiteY2" fmla="*/ 4624884 h 4624884"/>
              <a:gd name="connsiteX3" fmla="*/ 65224 w 1627027"/>
              <a:gd name="connsiteY3" fmla="*/ 4476127 h 4624884"/>
              <a:gd name="connsiteX4" fmla="*/ 15941 w 1627027"/>
              <a:gd name="connsiteY4" fmla="*/ 3761284 h 4624884"/>
              <a:gd name="connsiteX5" fmla="*/ 1119027 w 1627027"/>
              <a:gd name="connsiteY5" fmla="*/ 2309855 h 4624884"/>
              <a:gd name="connsiteX6" fmla="*/ 872284 w 1627027"/>
              <a:gd name="connsiteY6" fmla="*/ 1018084 h 4624884"/>
              <a:gd name="connsiteX7" fmla="*/ 1419801 w 1627027"/>
              <a:gd name="connsiteY7" fmla="*/ 199785 h 462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7027" h="4624884">
                <a:moveTo>
                  <a:pt x="1627027" y="0"/>
                </a:moveTo>
                <a:lnTo>
                  <a:pt x="1627027" y="4624884"/>
                </a:lnTo>
                <a:lnTo>
                  <a:pt x="106290" y="4624884"/>
                </a:lnTo>
                <a:lnTo>
                  <a:pt x="65224" y="4476127"/>
                </a:lnTo>
                <a:cubicBezTo>
                  <a:pt x="5168" y="4221773"/>
                  <a:pt x="-18531" y="3980813"/>
                  <a:pt x="15941" y="3761284"/>
                </a:cubicBezTo>
                <a:cubicBezTo>
                  <a:pt x="107865" y="3175874"/>
                  <a:pt x="976303" y="2767055"/>
                  <a:pt x="1119027" y="2309855"/>
                </a:cubicBezTo>
                <a:cubicBezTo>
                  <a:pt x="1261751" y="1852655"/>
                  <a:pt x="777941" y="1412389"/>
                  <a:pt x="872284" y="1018084"/>
                </a:cubicBezTo>
                <a:cubicBezTo>
                  <a:pt x="943041" y="722356"/>
                  <a:pt x="1162796" y="457243"/>
                  <a:pt x="1419801" y="199785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3C237F-2134-F840-5FFA-AA3A63A2BB60}"/>
              </a:ext>
            </a:extLst>
          </p:cNvPr>
          <p:cNvSpPr/>
          <p:nvPr/>
        </p:nvSpPr>
        <p:spPr>
          <a:xfrm>
            <a:off x="9564914" y="1001486"/>
            <a:ext cx="2859315" cy="6023428"/>
          </a:xfrm>
          <a:custGeom>
            <a:avLst/>
            <a:gdLst>
              <a:gd name="connsiteX0" fmla="*/ 0 w 2859315"/>
              <a:gd name="connsiteY0" fmla="*/ 6023428 h 6023428"/>
              <a:gd name="connsiteX1" fmla="*/ 566057 w 2859315"/>
              <a:gd name="connsiteY1" fmla="*/ 4223657 h 6023428"/>
              <a:gd name="connsiteX2" fmla="*/ 2307772 w 2859315"/>
              <a:gd name="connsiteY2" fmla="*/ 3135085 h 6023428"/>
              <a:gd name="connsiteX3" fmla="*/ 2104572 w 2859315"/>
              <a:gd name="connsiteY3" fmla="*/ 595085 h 6023428"/>
              <a:gd name="connsiteX4" fmla="*/ 2859315 w 2859315"/>
              <a:gd name="connsiteY4" fmla="*/ 0 h 602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315" h="6023428">
                <a:moveTo>
                  <a:pt x="0" y="6023428"/>
                </a:moveTo>
                <a:cubicBezTo>
                  <a:pt x="90714" y="5364237"/>
                  <a:pt x="181428" y="4705047"/>
                  <a:pt x="566057" y="4223657"/>
                </a:cubicBezTo>
                <a:cubicBezTo>
                  <a:pt x="950686" y="3742266"/>
                  <a:pt x="2051353" y="3739847"/>
                  <a:pt x="2307772" y="3135085"/>
                </a:cubicBezTo>
                <a:cubicBezTo>
                  <a:pt x="2564191" y="2530323"/>
                  <a:pt x="2012648" y="1117599"/>
                  <a:pt x="2104572" y="595085"/>
                </a:cubicBezTo>
                <a:cubicBezTo>
                  <a:pt x="2196496" y="72571"/>
                  <a:pt x="2527905" y="36285"/>
                  <a:pt x="2859315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8E8B94-2AA1-B729-5380-C3783D48ECFA}"/>
              </a:ext>
            </a:extLst>
          </p:cNvPr>
          <p:cNvSpPr/>
          <p:nvPr/>
        </p:nvSpPr>
        <p:spPr>
          <a:xfrm>
            <a:off x="-783771" y="1011610"/>
            <a:ext cx="2744530" cy="6015849"/>
          </a:xfrm>
          <a:custGeom>
            <a:avLst/>
            <a:gdLst>
              <a:gd name="connsiteX0" fmla="*/ 1973942 w 2744530"/>
              <a:gd name="connsiteY0" fmla="*/ 5940733 h 6015849"/>
              <a:gd name="connsiteX1" fmla="*/ 1915885 w 2744530"/>
              <a:gd name="connsiteY1" fmla="*/ 5897190 h 6015849"/>
              <a:gd name="connsiteX2" fmla="*/ 1596571 w 2744530"/>
              <a:gd name="connsiteY2" fmla="*/ 4823133 h 6015849"/>
              <a:gd name="connsiteX3" fmla="*/ 2743200 w 2744530"/>
              <a:gd name="connsiteY3" fmla="*/ 3400733 h 6015849"/>
              <a:gd name="connsiteX4" fmla="*/ 1785257 w 2744530"/>
              <a:gd name="connsiteY4" fmla="*/ 483361 h 6015849"/>
              <a:gd name="connsiteX5" fmla="*/ 0 w 2744530"/>
              <a:gd name="connsiteY5" fmla="*/ 33419 h 60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530" h="6015849">
                <a:moveTo>
                  <a:pt x="1973942" y="5940733"/>
                </a:moveTo>
                <a:cubicBezTo>
                  <a:pt x="1976361" y="6012095"/>
                  <a:pt x="1978780" y="6083457"/>
                  <a:pt x="1915885" y="5897190"/>
                </a:cubicBezTo>
                <a:cubicBezTo>
                  <a:pt x="1852990" y="5710923"/>
                  <a:pt x="1458685" y="5239209"/>
                  <a:pt x="1596571" y="4823133"/>
                </a:cubicBezTo>
                <a:cubicBezTo>
                  <a:pt x="1734457" y="4407057"/>
                  <a:pt x="2711752" y="4124028"/>
                  <a:pt x="2743200" y="3400733"/>
                </a:cubicBezTo>
                <a:cubicBezTo>
                  <a:pt x="2774648" y="2677438"/>
                  <a:pt x="2242457" y="1044580"/>
                  <a:pt x="1785257" y="483361"/>
                </a:cubicBezTo>
                <a:cubicBezTo>
                  <a:pt x="1328057" y="-77858"/>
                  <a:pt x="664028" y="-22220"/>
                  <a:pt x="0" y="33419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877F923-46E1-669E-D005-552310B0144A}"/>
              </a:ext>
            </a:extLst>
          </p:cNvPr>
          <p:cNvSpPr/>
          <p:nvPr/>
        </p:nvSpPr>
        <p:spPr>
          <a:xfrm>
            <a:off x="8175954" y="1"/>
            <a:ext cx="2145713" cy="534459"/>
          </a:xfrm>
          <a:custGeom>
            <a:avLst/>
            <a:gdLst>
              <a:gd name="connsiteX0" fmla="*/ 0 w 2145713"/>
              <a:gd name="connsiteY0" fmla="*/ 0 h 534459"/>
              <a:gd name="connsiteX1" fmla="*/ 2145713 w 2145713"/>
              <a:gd name="connsiteY1" fmla="*/ 0 h 534459"/>
              <a:gd name="connsiteX2" fmla="*/ 2119331 w 2145713"/>
              <a:gd name="connsiteY2" fmla="*/ 22261 h 534459"/>
              <a:gd name="connsiteX3" fmla="*/ 610644 w 2145713"/>
              <a:gd name="connsiteY3" fmla="*/ 534459 h 534459"/>
              <a:gd name="connsiteX4" fmla="*/ 1512 w 2145713"/>
              <a:gd name="connsiteY4" fmla="*/ 24280 h 5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5713" h="534459">
                <a:moveTo>
                  <a:pt x="0" y="0"/>
                </a:moveTo>
                <a:lnTo>
                  <a:pt x="2145713" y="0"/>
                </a:lnTo>
                <a:lnTo>
                  <a:pt x="2119331" y="22261"/>
                </a:lnTo>
                <a:cubicBezTo>
                  <a:pt x="1738871" y="313234"/>
                  <a:pt x="1059934" y="534459"/>
                  <a:pt x="610644" y="534459"/>
                </a:cubicBezTo>
                <a:cubicBezTo>
                  <a:pt x="202199" y="534459"/>
                  <a:pt x="40525" y="284522"/>
                  <a:pt x="1512" y="2428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B837503-0857-B562-F7BA-A00A357B7685}"/>
              </a:ext>
            </a:extLst>
          </p:cNvPr>
          <p:cNvSpPr/>
          <p:nvPr/>
        </p:nvSpPr>
        <p:spPr>
          <a:xfrm>
            <a:off x="6865257" y="-101600"/>
            <a:ext cx="5109029" cy="703925"/>
          </a:xfrm>
          <a:custGeom>
            <a:avLst/>
            <a:gdLst>
              <a:gd name="connsiteX0" fmla="*/ 0 w 5109029"/>
              <a:gd name="connsiteY0" fmla="*/ 101600 h 703925"/>
              <a:gd name="connsiteX1" fmla="*/ 2002972 w 5109029"/>
              <a:gd name="connsiteY1" fmla="*/ 348343 h 703925"/>
              <a:gd name="connsiteX2" fmla="*/ 3410857 w 5109029"/>
              <a:gd name="connsiteY2" fmla="*/ 696686 h 703925"/>
              <a:gd name="connsiteX3" fmla="*/ 5109029 w 5109029"/>
              <a:gd name="connsiteY3" fmla="*/ 0 h 7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9029" h="703925">
                <a:moveTo>
                  <a:pt x="0" y="101600"/>
                </a:moveTo>
                <a:cubicBezTo>
                  <a:pt x="717248" y="175381"/>
                  <a:pt x="1434496" y="249162"/>
                  <a:pt x="2002972" y="348343"/>
                </a:cubicBezTo>
                <a:cubicBezTo>
                  <a:pt x="2571448" y="447524"/>
                  <a:pt x="2893181" y="754743"/>
                  <a:pt x="3410857" y="696686"/>
                </a:cubicBezTo>
                <a:cubicBezTo>
                  <a:pt x="3928533" y="638629"/>
                  <a:pt x="4518781" y="319314"/>
                  <a:pt x="5109029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2F0D9C1-2E5D-3692-6B7B-DF8693951C7E}"/>
              </a:ext>
            </a:extLst>
          </p:cNvPr>
          <p:cNvSpPr/>
          <p:nvPr/>
        </p:nvSpPr>
        <p:spPr>
          <a:xfrm>
            <a:off x="2605062" y="6255657"/>
            <a:ext cx="5188111" cy="602343"/>
          </a:xfrm>
          <a:custGeom>
            <a:avLst/>
            <a:gdLst>
              <a:gd name="connsiteX0" fmla="*/ 1407962 w 5188111"/>
              <a:gd name="connsiteY0" fmla="*/ 0 h 602343"/>
              <a:gd name="connsiteX1" fmla="*/ 5024127 w 5188111"/>
              <a:gd name="connsiteY1" fmla="*/ 544508 h 602343"/>
              <a:gd name="connsiteX2" fmla="*/ 5188111 w 5188111"/>
              <a:gd name="connsiteY2" fmla="*/ 602343 h 602343"/>
              <a:gd name="connsiteX3" fmla="*/ 0 w 5188111"/>
              <a:gd name="connsiteY3" fmla="*/ 602343 h 602343"/>
              <a:gd name="connsiteX4" fmla="*/ 12451 w 5188111"/>
              <a:gd name="connsiteY4" fmla="*/ 527846 h 602343"/>
              <a:gd name="connsiteX5" fmla="*/ 1407962 w 5188111"/>
              <a:gd name="connsiteY5" fmla="*/ 0 h 60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8111" h="602343">
                <a:moveTo>
                  <a:pt x="1407962" y="0"/>
                </a:moveTo>
                <a:cubicBezTo>
                  <a:pt x="2468833" y="0"/>
                  <a:pt x="4105076" y="248405"/>
                  <a:pt x="5024127" y="544508"/>
                </a:cubicBezTo>
                <a:lnTo>
                  <a:pt x="5188111" y="602343"/>
                </a:lnTo>
                <a:lnTo>
                  <a:pt x="0" y="602343"/>
                </a:lnTo>
                <a:lnTo>
                  <a:pt x="12451" y="527846"/>
                </a:lnTo>
                <a:cubicBezTo>
                  <a:pt x="84605" y="261080"/>
                  <a:pt x="443535" y="0"/>
                  <a:pt x="1407962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79B81A7-7586-74EA-CBD0-DA5D3CE027B6}"/>
              </a:ext>
            </a:extLst>
          </p:cNvPr>
          <p:cNvSpPr/>
          <p:nvPr/>
        </p:nvSpPr>
        <p:spPr>
          <a:xfrm>
            <a:off x="9710446" y="4428090"/>
            <a:ext cx="1198854" cy="1073780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F8C0186-D6DF-8B2C-0237-D1D4E9D143F2}"/>
              </a:ext>
            </a:extLst>
          </p:cNvPr>
          <p:cNvSpPr/>
          <p:nvPr/>
        </p:nvSpPr>
        <p:spPr>
          <a:xfrm>
            <a:off x="2285914" y="0"/>
            <a:ext cx="2206839" cy="572537"/>
          </a:xfrm>
          <a:custGeom>
            <a:avLst/>
            <a:gdLst>
              <a:gd name="connsiteX0" fmla="*/ 0 w 2206839"/>
              <a:gd name="connsiteY0" fmla="*/ 0 h 572537"/>
              <a:gd name="connsiteX1" fmla="*/ 2206839 w 2206839"/>
              <a:gd name="connsiteY1" fmla="*/ 0 h 572537"/>
              <a:gd name="connsiteX2" fmla="*/ 2177138 w 2206839"/>
              <a:gd name="connsiteY2" fmla="*/ 64662 h 572537"/>
              <a:gd name="connsiteX3" fmla="*/ 1223497 w 2206839"/>
              <a:gd name="connsiteY3" fmla="*/ 567685 h 572537"/>
              <a:gd name="connsiteX4" fmla="*/ 68882 w 2206839"/>
              <a:gd name="connsiteY4" fmla="*/ 77850 h 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839" h="572537">
                <a:moveTo>
                  <a:pt x="0" y="0"/>
                </a:moveTo>
                <a:lnTo>
                  <a:pt x="2206839" y="0"/>
                </a:lnTo>
                <a:lnTo>
                  <a:pt x="2177138" y="64662"/>
                </a:lnTo>
                <a:cubicBezTo>
                  <a:pt x="2027564" y="346611"/>
                  <a:pt x="1742984" y="520533"/>
                  <a:pt x="1223497" y="567685"/>
                </a:cubicBezTo>
                <a:cubicBezTo>
                  <a:pt x="761731" y="609597"/>
                  <a:pt x="366151" y="374430"/>
                  <a:pt x="68882" y="778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F34D868-28F7-8867-B8E0-43FBF79B40BC}"/>
              </a:ext>
            </a:extLst>
          </p:cNvPr>
          <p:cNvSpPr/>
          <p:nvPr/>
        </p:nvSpPr>
        <p:spPr>
          <a:xfrm>
            <a:off x="8615315" y="6100911"/>
            <a:ext cx="449569" cy="449569"/>
          </a:xfrm>
          <a:prstGeom prst="ellipse">
            <a:avLst/>
          </a:pr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5217624" y="1707227"/>
            <a:ext cx="1560565" cy="1281063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840910" y="2177507"/>
              <a:ext cx="733658" cy="659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3576645" y="3436174"/>
            <a:ext cx="50759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BBF63E-0542-C373-A4DE-B3865D431607}"/>
              </a:ext>
            </a:extLst>
          </p:cNvPr>
          <p:cNvSpPr txBox="1"/>
          <p:nvPr/>
        </p:nvSpPr>
        <p:spPr>
          <a:xfrm>
            <a:off x="3097226" y="4012987"/>
            <a:ext cx="5997548" cy="848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 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 官网唯一网址：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 pptmoban.com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95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4" name="燕尾形 2">
            <a:extLst>
              <a:ext uri="{FF2B5EF4-FFF2-40B4-BE49-F238E27FC236}">
                <a16:creationId xmlns:a16="http://schemas.microsoft.com/office/drawing/2014/main" id="{B616838F-C979-F787-3E87-873D7ACA33AC}"/>
              </a:ext>
            </a:extLst>
          </p:cNvPr>
          <p:cNvSpPr/>
          <p:nvPr/>
        </p:nvSpPr>
        <p:spPr>
          <a:xfrm>
            <a:off x="783916" y="2311302"/>
            <a:ext cx="2574471" cy="434975"/>
          </a:xfrm>
          <a:prstGeom prst="chevron">
            <a:avLst/>
          </a:prstGeom>
          <a:solidFill>
            <a:srgbClr val="E2B2A6"/>
          </a:solidFill>
          <a:ln>
            <a:noFill/>
          </a:ln>
          <a:effectLst>
            <a:outerShdw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C7CEA71-7B15-14AC-C4E6-0EBBB764EB65}"/>
              </a:ext>
            </a:extLst>
          </p:cNvPr>
          <p:cNvSpPr/>
          <p:nvPr/>
        </p:nvSpPr>
        <p:spPr>
          <a:xfrm>
            <a:off x="4668075" y="2442272"/>
            <a:ext cx="166688" cy="1666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5A74FCF-7079-4A3A-9938-CD0109EE5C92}"/>
              </a:ext>
            </a:extLst>
          </p:cNvPr>
          <p:cNvCxnSpPr/>
          <p:nvPr/>
        </p:nvCxnSpPr>
        <p:spPr>
          <a:xfrm>
            <a:off x="2080676" y="2554193"/>
            <a:ext cx="0" cy="828673"/>
          </a:xfrm>
          <a:prstGeom prst="line">
            <a:avLst/>
          </a:prstGeom>
          <a:ln w="12700">
            <a:solidFill>
              <a:srgbClr val="EDD3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E548B655-49B1-F95A-9C7C-2FD7AEC68997}"/>
              </a:ext>
            </a:extLst>
          </p:cNvPr>
          <p:cNvSpPr/>
          <p:nvPr/>
        </p:nvSpPr>
        <p:spPr>
          <a:xfrm>
            <a:off x="1997332" y="2442272"/>
            <a:ext cx="166688" cy="1666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322957A-B98A-B7D6-60E0-B7A9E1E858D9}"/>
              </a:ext>
            </a:extLst>
          </p:cNvPr>
          <p:cNvSpPr/>
          <p:nvPr/>
        </p:nvSpPr>
        <p:spPr>
          <a:xfrm>
            <a:off x="1498760" y="3382866"/>
            <a:ext cx="1163832" cy="1163832"/>
          </a:xfrm>
          <a:prstGeom prst="ellipse">
            <a:avLst/>
          </a:prstGeom>
          <a:noFill/>
          <a:ln w="19050">
            <a:solidFill>
              <a:srgbClr val="EDD3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燕尾形 13">
            <a:extLst>
              <a:ext uri="{FF2B5EF4-FFF2-40B4-BE49-F238E27FC236}">
                <a16:creationId xmlns:a16="http://schemas.microsoft.com/office/drawing/2014/main" id="{3C61D696-78B8-B2C4-F87C-3868372C91DE}"/>
              </a:ext>
            </a:extLst>
          </p:cNvPr>
          <p:cNvSpPr/>
          <p:nvPr/>
        </p:nvSpPr>
        <p:spPr>
          <a:xfrm>
            <a:off x="3469497" y="2311302"/>
            <a:ext cx="2574471" cy="434975"/>
          </a:xfrm>
          <a:prstGeom prst="chevron">
            <a:avLst/>
          </a:prstGeom>
          <a:solidFill>
            <a:srgbClr val="E6E6E6"/>
          </a:solidFill>
          <a:ln>
            <a:noFill/>
          </a:ln>
          <a:effectLst>
            <a:outerShdw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2134A55-742E-B3DE-4AE5-8FB8F3E2C981}"/>
              </a:ext>
            </a:extLst>
          </p:cNvPr>
          <p:cNvCxnSpPr/>
          <p:nvPr/>
        </p:nvCxnSpPr>
        <p:spPr>
          <a:xfrm>
            <a:off x="4766257" y="2554193"/>
            <a:ext cx="0" cy="813479"/>
          </a:xfrm>
          <a:prstGeom prst="line">
            <a:avLst/>
          </a:prstGeom>
          <a:ln w="12700">
            <a:solidFill>
              <a:srgbClr val="E6E6E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630DCE10-1B8E-0CD6-6A93-F7B3BC3E1CAA}"/>
              </a:ext>
            </a:extLst>
          </p:cNvPr>
          <p:cNvSpPr/>
          <p:nvPr/>
        </p:nvSpPr>
        <p:spPr>
          <a:xfrm>
            <a:off x="4682913" y="2442272"/>
            <a:ext cx="166688" cy="1666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78F975F-D673-8668-6EA0-DC5F2D3C642B}"/>
              </a:ext>
            </a:extLst>
          </p:cNvPr>
          <p:cNvSpPr/>
          <p:nvPr/>
        </p:nvSpPr>
        <p:spPr>
          <a:xfrm>
            <a:off x="4184341" y="3365222"/>
            <a:ext cx="1163832" cy="1163832"/>
          </a:xfrm>
          <a:prstGeom prst="ellipse">
            <a:avLst/>
          </a:prstGeom>
          <a:noFill/>
          <a:ln w="19050"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燕尾形 17">
            <a:extLst>
              <a:ext uri="{FF2B5EF4-FFF2-40B4-BE49-F238E27FC236}">
                <a16:creationId xmlns:a16="http://schemas.microsoft.com/office/drawing/2014/main" id="{450FBC36-0171-FF25-3062-2F9EB24ECD11}"/>
              </a:ext>
            </a:extLst>
          </p:cNvPr>
          <p:cNvSpPr/>
          <p:nvPr/>
        </p:nvSpPr>
        <p:spPr>
          <a:xfrm>
            <a:off x="6155078" y="2311302"/>
            <a:ext cx="2574471" cy="434975"/>
          </a:xfrm>
          <a:prstGeom prst="chevron">
            <a:avLst/>
          </a:prstGeom>
          <a:solidFill>
            <a:srgbClr val="C6B9A9"/>
          </a:solidFill>
          <a:ln>
            <a:noFill/>
          </a:ln>
          <a:effectLst>
            <a:outerShdw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F03888C-57E5-B8AD-ABD9-A9AD31E5CC52}"/>
              </a:ext>
            </a:extLst>
          </p:cNvPr>
          <p:cNvCxnSpPr/>
          <p:nvPr/>
        </p:nvCxnSpPr>
        <p:spPr>
          <a:xfrm>
            <a:off x="7451838" y="2554193"/>
            <a:ext cx="0" cy="828673"/>
          </a:xfrm>
          <a:prstGeom prst="line">
            <a:avLst/>
          </a:prstGeom>
          <a:ln w="12700">
            <a:solidFill>
              <a:srgbClr val="C6B9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F150CC73-4015-2B37-1010-BFFD5DC2AEC7}"/>
              </a:ext>
            </a:extLst>
          </p:cNvPr>
          <p:cNvSpPr/>
          <p:nvPr/>
        </p:nvSpPr>
        <p:spPr>
          <a:xfrm>
            <a:off x="7368494" y="2442272"/>
            <a:ext cx="166688" cy="1666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294B21B6-A92A-5134-8E0A-C5A0CFDE2DB8}"/>
              </a:ext>
            </a:extLst>
          </p:cNvPr>
          <p:cNvSpPr/>
          <p:nvPr/>
        </p:nvSpPr>
        <p:spPr>
          <a:xfrm>
            <a:off x="6869922" y="3382866"/>
            <a:ext cx="1163832" cy="1163832"/>
          </a:xfrm>
          <a:prstGeom prst="ellipse">
            <a:avLst/>
          </a:prstGeom>
          <a:noFill/>
          <a:ln w="19050">
            <a:solidFill>
              <a:srgbClr val="C6B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燕尾形 21">
            <a:extLst>
              <a:ext uri="{FF2B5EF4-FFF2-40B4-BE49-F238E27FC236}">
                <a16:creationId xmlns:a16="http://schemas.microsoft.com/office/drawing/2014/main" id="{E6A0C3A6-5153-5F3D-0DC0-8343744301B8}"/>
              </a:ext>
            </a:extLst>
          </p:cNvPr>
          <p:cNvSpPr/>
          <p:nvPr/>
        </p:nvSpPr>
        <p:spPr>
          <a:xfrm>
            <a:off x="8840659" y="2311302"/>
            <a:ext cx="2574471" cy="434975"/>
          </a:xfrm>
          <a:prstGeom prst="chevron">
            <a:avLst/>
          </a:prstGeom>
          <a:solidFill>
            <a:srgbClr val="9F7873"/>
          </a:solidFill>
          <a:ln>
            <a:noFill/>
          </a:ln>
          <a:effectLst>
            <a:outerShdw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B87FE7F-DF16-4989-573F-A40D62047648}"/>
              </a:ext>
            </a:extLst>
          </p:cNvPr>
          <p:cNvCxnSpPr/>
          <p:nvPr/>
        </p:nvCxnSpPr>
        <p:spPr>
          <a:xfrm>
            <a:off x="10137419" y="2554193"/>
            <a:ext cx="0" cy="811029"/>
          </a:xfrm>
          <a:prstGeom prst="line">
            <a:avLst/>
          </a:prstGeom>
          <a:ln w="12700">
            <a:solidFill>
              <a:srgbClr val="A0797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:a16="http://schemas.microsoft.com/office/drawing/2014/main" id="{00275287-4A38-76BE-254B-C32881E7D772}"/>
              </a:ext>
            </a:extLst>
          </p:cNvPr>
          <p:cNvSpPr/>
          <p:nvPr/>
        </p:nvSpPr>
        <p:spPr>
          <a:xfrm>
            <a:off x="10054075" y="2442272"/>
            <a:ext cx="166688" cy="1666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68012E9-CF15-EA6B-824C-4B48F18B1A60}"/>
              </a:ext>
            </a:extLst>
          </p:cNvPr>
          <p:cNvSpPr/>
          <p:nvPr/>
        </p:nvSpPr>
        <p:spPr>
          <a:xfrm>
            <a:off x="9555503" y="3382866"/>
            <a:ext cx="1163832" cy="1163832"/>
          </a:xfrm>
          <a:prstGeom prst="ellipse">
            <a:avLst/>
          </a:prstGeom>
          <a:noFill/>
          <a:ln w="19050">
            <a:solidFill>
              <a:srgbClr val="A079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834B76C-4743-646D-4817-9C3C7BE409A5}"/>
              </a:ext>
            </a:extLst>
          </p:cNvPr>
          <p:cNvGrpSpPr/>
          <p:nvPr/>
        </p:nvGrpSpPr>
        <p:grpSpPr>
          <a:xfrm>
            <a:off x="1215365" y="1726219"/>
            <a:ext cx="1896136" cy="3736412"/>
            <a:chOff x="1161287" y="-1453267"/>
            <a:chExt cx="1896136" cy="373641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9579F4E-22C9-40F3-7AC1-4B50A7D534F4}"/>
                </a:ext>
              </a:extLst>
            </p:cNvPr>
            <p:cNvSpPr txBox="1"/>
            <p:nvPr/>
          </p:nvSpPr>
          <p:spPr>
            <a:xfrm>
              <a:off x="1161287" y="1519859"/>
              <a:ext cx="18961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7C470A1-C7F7-95EF-9E64-6FD3A3D5EA53}"/>
                </a:ext>
              </a:extLst>
            </p:cNvPr>
            <p:cNvSpPr txBox="1"/>
            <p:nvPr/>
          </p:nvSpPr>
          <p:spPr>
            <a:xfrm>
              <a:off x="1440872" y="-1453267"/>
              <a:ext cx="1475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06AB7D7-4010-988D-E691-802EF811738B}"/>
              </a:ext>
            </a:extLst>
          </p:cNvPr>
          <p:cNvGrpSpPr/>
          <p:nvPr/>
        </p:nvGrpSpPr>
        <p:grpSpPr>
          <a:xfrm>
            <a:off x="3803639" y="1726219"/>
            <a:ext cx="1962162" cy="3737631"/>
            <a:chOff x="1128274" y="-1453267"/>
            <a:chExt cx="1962162" cy="373763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6CDF4E7-EAC0-87FE-B816-59415518E09A}"/>
                </a:ext>
              </a:extLst>
            </p:cNvPr>
            <p:cNvSpPr txBox="1"/>
            <p:nvPr/>
          </p:nvSpPr>
          <p:spPr>
            <a:xfrm>
              <a:off x="1128274" y="1519859"/>
              <a:ext cx="1962162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86FAF49-1E2A-548B-FF2C-BA4F653EC40F}"/>
                </a:ext>
              </a:extLst>
            </p:cNvPr>
            <p:cNvSpPr txBox="1"/>
            <p:nvPr/>
          </p:nvSpPr>
          <p:spPr>
            <a:xfrm>
              <a:off x="1440872" y="-1453267"/>
              <a:ext cx="1475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FE1DB5C-4A0B-DF36-F0CB-92533A82462E}"/>
              </a:ext>
            </a:extLst>
          </p:cNvPr>
          <p:cNvGrpSpPr/>
          <p:nvPr/>
        </p:nvGrpSpPr>
        <p:grpSpPr>
          <a:xfrm>
            <a:off x="6468445" y="1726219"/>
            <a:ext cx="2065956" cy="3737631"/>
            <a:chOff x="1076377" y="-1453267"/>
            <a:chExt cx="2065956" cy="373763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6BB3052-433C-9649-C28C-5556A4366C15}"/>
                </a:ext>
              </a:extLst>
            </p:cNvPr>
            <p:cNvSpPr txBox="1"/>
            <p:nvPr/>
          </p:nvSpPr>
          <p:spPr>
            <a:xfrm>
              <a:off x="1076377" y="1519859"/>
              <a:ext cx="206595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6C641D5-FE48-98AE-F495-FA47F34B470F}"/>
                </a:ext>
              </a:extLst>
            </p:cNvPr>
            <p:cNvSpPr txBox="1"/>
            <p:nvPr/>
          </p:nvSpPr>
          <p:spPr>
            <a:xfrm>
              <a:off x="1440872" y="-1453267"/>
              <a:ext cx="1475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97CF9D3-2E27-0B16-FF14-512F41A93236}"/>
              </a:ext>
            </a:extLst>
          </p:cNvPr>
          <p:cNvGrpSpPr/>
          <p:nvPr/>
        </p:nvGrpSpPr>
        <p:grpSpPr>
          <a:xfrm>
            <a:off x="9160844" y="1726219"/>
            <a:ext cx="1989074" cy="3737631"/>
            <a:chOff x="1114818" y="-1453267"/>
            <a:chExt cx="1989074" cy="373763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32C9F2F-1CC1-9CBB-A3C7-159077726713}"/>
                </a:ext>
              </a:extLst>
            </p:cNvPr>
            <p:cNvSpPr txBox="1"/>
            <p:nvPr/>
          </p:nvSpPr>
          <p:spPr>
            <a:xfrm>
              <a:off x="1114818" y="1519859"/>
              <a:ext cx="1989074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8867332-5837-A4FD-7BDA-9F817077F1D2}"/>
                </a:ext>
              </a:extLst>
            </p:cNvPr>
            <p:cNvSpPr txBox="1"/>
            <p:nvPr/>
          </p:nvSpPr>
          <p:spPr>
            <a:xfrm>
              <a:off x="1440872" y="-1453267"/>
              <a:ext cx="1475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0" name="그룹 66">
            <a:extLst>
              <a:ext uri="{FF2B5EF4-FFF2-40B4-BE49-F238E27FC236}">
                <a16:creationId xmlns:a16="http://schemas.microsoft.com/office/drawing/2014/main" id="{30D8D92D-0B47-CB6E-723C-607A0B272BAD}"/>
              </a:ext>
            </a:extLst>
          </p:cNvPr>
          <p:cNvGrpSpPr/>
          <p:nvPr/>
        </p:nvGrpSpPr>
        <p:grpSpPr>
          <a:xfrm>
            <a:off x="1713369" y="3594309"/>
            <a:ext cx="703754" cy="707911"/>
            <a:chOff x="2097205" y="4229100"/>
            <a:chExt cx="390525" cy="392832"/>
          </a:xfrm>
          <a:solidFill>
            <a:srgbClr val="EDD3C6"/>
          </a:solidFill>
        </p:grpSpPr>
        <p:sp>
          <p:nvSpPr>
            <p:cNvPr id="51" name="자유형: 도형 67">
              <a:extLst>
                <a:ext uri="{FF2B5EF4-FFF2-40B4-BE49-F238E27FC236}">
                  <a16:creationId xmlns:a16="http://schemas.microsoft.com/office/drawing/2014/main" id="{DDA97E72-17F6-12B9-5361-98CB019AACC5}"/>
                </a:ext>
              </a:extLst>
            </p:cNvPr>
            <p:cNvSpPr/>
            <p:nvPr/>
          </p:nvSpPr>
          <p:spPr>
            <a:xfrm>
              <a:off x="2097205" y="4229100"/>
              <a:ext cx="390525" cy="257175"/>
            </a:xfrm>
            <a:custGeom>
              <a:avLst/>
              <a:gdLst>
                <a:gd name="connsiteX0" fmla="*/ 331946 w 390525"/>
                <a:gd name="connsiteY0" fmla="*/ 81058 h 257175"/>
                <a:gd name="connsiteX1" fmla="*/ 291751 w 390525"/>
                <a:gd name="connsiteY1" fmla="*/ 74104 h 257175"/>
                <a:gd name="connsiteX2" fmla="*/ 197453 w 390525"/>
                <a:gd name="connsiteY2" fmla="*/ 7144 h 257175"/>
                <a:gd name="connsiteX3" fmla="*/ 97727 w 390525"/>
                <a:gd name="connsiteY3" fmla="*/ 97060 h 257175"/>
                <a:gd name="connsiteX4" fmla="*/ 85916 w 390525"/>
                <a:gd name="connsiteY4" fmla="*/ 97060 h 257175"/>
                <a:gd name="connsiteX5" fmla="*/ 7144 w 390525"/>
                <a:gd name="connsiteY5" fmla="*/ 175070 h 257175"/>
                <a:gd name="connsiteX6" fmla="*/ 85916 w 390525"/>
                <a:gd name="connsiteY6" fmla="*/ 253841 h 257175"/>
                <a:gd name="connsiteX7" fmla="*/ 297656 w 390525"/>
                <a:gd name="connsiteY7" fmla="*/ 253841 h 257175"/>
                <a:gd name="connsiteX8" fmla="*/ 387572 w 390525"/>
                <a:gd name="connsiteY8" fmla="*/ 163925 h 257175"/>
                <a:gd name="connsiteX9" fmla="*/ 331946 w 390525"/>
                <a:gd name="connsiteY9" fmla="*/ 8105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257175">
                  <a:moveTo>
                    <a:pt x="331946" y="81058"/>
                  </a:moveTo>
                  <a:cubicBezTo>
                    <a:pt x="318707" y="75629"/>
                    <a:pt x="305086" y="73343"/>
                    <a:pt x="291751" y="74104"/>
                  </a:cubicBezTo>
                  <a:cubicBezTo>
                    <a:pt x="277749" y="34290"/>
                    <a:pt x="240125" y="7144"/>
                    <a:pt x="197453" y="7144"/>
                  </a:cubicBezTo>
                  <a:cubicBezTo>
                    <a:pt x="145923" y="7144"/>
                    <a:pt x="103346" y="46958"/>
                    <a:pt x="97727" y="97060"/>
                  </a:cubicBezTo>
                  <a:lnTo>
                    <a:pt x="85916" y="97060"/>
                  </a:lnTo>
                  <a:cubicBezTo>
                    <a:pt x="42863" y="97060"/>
                    <a:pt x="7144" y="132016"/>
                    <a:pt x="7144" y="175070"/>
                  </a:cubicBezTo>
                  <a:cubicBezTo>
                    <a:pt x="7144" y="218122"/>
                    <a:pt x="42863" y="253841"/>
                    <a:pt x="85916" y="253841"/>
                  </a:cubicBezTo>
                  <a:lnTo>
                    <a:pt x="297656" y="253841"/>
                  </a:lnTo>
                  <a:cubicBezTo>
                    <a:pt x="346805" y="253841"/>
                    <a:pt x="387572" y="213074"/>
                    <a:pt x="387572" y="163925"/>
                  </a:cubicBezTo>
                  <a:cubicBezTo>
                    <a:pt x="387667" y="127349"/>
                    <a:pt x="365855" y="95060"/>
                    <a:pt x="331946" y="81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자유형: 도형 68">
              <a:extLst>
                <a:ext uri="{FF2B5EF4-FFF2-40B4-BE49-F238E27FC236}">
                  <a16:creationId xmlns:a16="http://schemas.microsoft.com/office/drawing/2014/main" id="{CC51F267-38AB-F93D-FAE9-0A53E3D9D1CD}"/>
                </a:ext>
              </a:extLst>
            </p:cNvPr>
            <p:cNvSpPr/>
            <p:nvPr/>
          </p:nvSpPr>
          <p:spPr>
            <a:xfrm>
              <a:off x="2349092" y="4498107"/>
              <a:ext cx="104775" cy="123825"/>
            </a:xfrm>
            <a:custGeom>
              <a:avLst/>
              <a:gdLst>
                <a:gd name="connsiteX0" fmla="*/ 8622 w 104775"/>
                <a:gd name="connsiteY0" fmla="*/ 90752 h 123825"/>
                <a:gd name="connsiteX1" fmla="*/ 23862 w 104775"/>
                <a:gd name="connsiteY1" fmla="*/ 94848 h 123825"/>
                <a:gd name="connsiteX2" fmla="*/ 45770 w 104775"/>
                <a:gd name="connsiteY2" fmla="*/ 82179 h 123825"/>
                <a:gd name="connsiteX3" fmla="*/ 45770 w 104775"/>
                <a:gd name="connsiteY3" fmla="*/ 107135 h 123825"/>
                <a:gd name="connsiteX4" fmla="*/ 55676 w 104775"/>
                <a:gd name="connsiteY4" fmla="*/ 118469 h 123825"/>
                <a:gd name="connsiteX5" fmla="*/ 68058 w 104775"/>
                <a:gd name="connsiteY5" fmla="*/ 107420 h 123825"/>
                <a:gd name="connsiteX6" fmla="*/ 68058 w 104775"/>
                <a:gd name="connsiteY6" fmla="*/ 82179 h 123825"/>
                <a:gd name="connsiteX7" fmla="*/ 89966 w 104775"/>
                <a:gd name="connsiteY7" fmla="*/ 94848 h 123825"/>
                <a:gd name="connsiteX8" fmla="*/ 105206 w 104775"/>
                <a:gd name="connsiteY8" fmla="*/ 90752 h 123825"/>
                <a:gd name="connsiteX9" fmla="*/ 101110 w 104775"/>
                <a:gd name="connsiteY9" fmla="*/ 75512 h 123825"/>
                <a:gd name="connsiteX10" fmla="*/ 79203 w 104775"/>
                <a:gd name="connsiteY10" fmla="*/ 62844 h 123825"/>
                <a:gd name="connsiteX11" fmla="*/ 101110 w 104775"/>
                <a:gd name="connsiteY11" fmla="*/ 50175 h 123825"/>
                <a:gd name="connsiteX12" fmla="*/ 105206 w 104775"/>
                <a:gd name="connsiteY12" fmla="*/ 34935 h 123825"/>
                <a:gd name="connsiteX13" fmla="*/ 89966 w 104775"/>
                <a:gd name="connsiteY13" fmla="*/ 30840 h 123825"/>
                <a:gd name="connsiteX14" fmla="*/ 68058 w 104775"/>
                <a:gd name="connsiteY14" fmla="*/ 43508 h 123825"/>
                <a:gd name="connsiteX15" fmla="*/ 68058 w 104775"/>
                <a:gd name="connsiteY15" fmla="*/ 18552 h 123825"/>
                <a:gd name="connsiteX16" fmla="*/ 58152 w 104775"/>
                <a:gd name="connsiteY16" fmla="*/ 7218 h 123825"/>
                <a:gd name="connsiteX17" fmla="*/ 45770 w 104775"/>
                <a:gd name="connsiteY17" fmla="*/ 18267 h 123825"/>
                <a:gd name="connsiteX18" fmla="*/ 45770 w 104775"/>
                <a:gd name="connsiteY18" fmla="*/ 43508 h 123825"/>
                <a:gd name="connsiteX19" fmla="*/ 23862 w 104775"/>
                <a:gd name="connsiteY19" fmla="*/ 30840 h 123825"/>
                <a:gd name="connsiteX20" fmla="*/ 8622 w 104775"/>
                <a:gd name="connsiteY20" fmla="*/ 34935 h 123825"/>
                <a:gd name="connsiteX21" fmla="*/ 12718 w 104775"/>
                <a:gd name="connsiteY21" fmla="*/ 50175 h 123825"/>
                <a:gd name="connsiteX22" fmla="*/ 34625 w 104775"/>
                <a:gd name="connsiteY22" fmla="*/ 62844 h 123825"/>
                <a:gd name="connsiteX23" fmla="*/ 12718 w 104775"/>
                <a:gd name="connsiteY23" fmla="*/ 75512 h 123825"/>
                <a:gd name="connsiteX24" fmla="*/ 8622 w 104775"/>
                <a:gd name="connsiteY24" fmla="*/ 9075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4775" h="123825">
                  <a:moveTo>
                    <a:pt x="8622" y="90752"/>
                  </a:moveTo>
                  <a:cubicBezTo>
                    <a:pt x="11670" y="96086"/>
                    <a:pt x="18528" y="97895"/>
                    <a:pt x="23862" y="94848"/>
                  </a:cubicBezTo>
                  <a:lnTo>
                    <a:pt x="45770" y="82179"/>
                  </a:lnTo>
                  <a:lnTo>
                    <a:pt x="45770" y="107135"/>
                  </a:lnTo>
                  <a:cubicBezTo>
                    <a:pt x="45770" y="112850"/>
                    <a:pt x="49961" y="117898"/>
                    <a:pt x="55676" y="118469"/>
                  </a:cubicBezTo>
                  <a:cubicBezTo>
                    <a:pt x="62438" y="119232"/>
                    <a:pt x="68058" y="113993"/>
                    <a:pt x="68058" y="107420"/>
                  </a:cubicBezTo>
                  <a:lnTo>
                    <a:pt x="68058" y="82179"/>
                  </a:lnTo>
                  <a:lnTo>
                    <a:pt x="89966" y="94848"/>
                  </a:lnTo>
                  <a:cubicBezTo>
                    <a:pt x="95300" y="97895"/>
                    <a:pt x="102062" y="96086"/>
                    <a:pt x="105206" y="90752"/>
                  </a:cubicBezTo>
                  <a:cubicBezTo>
                    <a:pt x="108254" y="85418"/>
                    <a:pt x="106444" y="78560"/>
                    <a:pt x="101110" y="75512"/>
                  </a:cubicBezTo>
                  <a:lnTo>
                    <a:pt x="79203" y="62844"/>
                  </a:lnTo>
                  <a:lnTo>
                    <a:pt x="101110" y="50175"/>
                  </a:lnTo>
                  <a:cubicBezTo>
                    <a:pt x="106444" y="47127"/>
                    <a:pt x="108254" y="40269"/>
                    <a:pt x="105206" y="34935"/>
                  </a:cubicBezTo>
                  <a:cubicBezTo>
                    <a:pt x="102158" y="29601"/>
                    <a:pt x="95300" y="27792"/>
                    <a:pt x="89966" y="30840"/>
                  </a:cubicBezTo>
                  <a:lnTo>
                    <a:pt x="68058" y="43508"/>
                  </a:lnTo>
                  <a:lnTo>
                    <a:pt x="68058" y="18552"/>
                  </a:lnTo>
                  <a:cubicBezTo>
                    <a:pt x="68058" y="12837"/>
                    <a:pt x="63867" y="7789"/>
                    <a:pt x="58152" y="7218"/>
                  </a:cubicBezTo>
                  <a:cubicBezTo>
                    <a:pt x="51389" y="6456"/>
                    <a:pt x="45770" y="11694"/>
                    <a:pt x="45770" y="18267"/>
                  </a:cubicBezTo>
                  <a:lnTo>
                    <a:pt x="45770" y="43508"/>
                  </a:lnTo>
                  <a:lnTo>
                    <a:pt x="23862" y="30840"/>
                  </a:lnTo>
                  <a:cubicBezTo>
                    <a:pt x="18528" y="27696"/>
                    <a:pt x="11670" y="29601"/>
                    <a:pt x="8622" y="34935"/>
                  </a:cubicBezTo>
                  <a:cubicBezTo>
                    <a:pt x="5574" y="40269"/>
                    <a:pt x="7384" y="47127"/>
                    <a:pt x="12718" y="50175"/>
                  </a:cubicBezTo>
                  <a:lnTo>
                    <a:pt x="34625" y="62844"/>
                  </a:lnTo>
                  <a:lnTo>
                    <a:pt x="12718" y="75512"/>
                  </a:lnTo>
                  <a:cubicBezTo>
                    <a:pt x="7384" y="78560"/>
                    <a:pt x="5574" y="85418"/>
                    <a:pt x="8622" y="9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자유형: 도형 69">
              <a:extLst>
                <a:ext uri="{FF2B5EF4-FFF2-40B4-BE49-F238E27FC236}">
                  <a16:creationId xmlns:a16="http://schemas.microsoft.com/office/drawing/2014/main" id="{85D66907-04D8-7864-E717-F78E41498190}"/>
                </a:ext>
              </a:extLst>
            </p:cNvPr>
            <p:cNvSpPr/>
            <p:nvPr/>
          </p:nvSpPr>
          <p:spPr>
            <a:xfrm>
              <a:off x="2119589" y="4542663"/>
              <a:ext cx="209550" cy="76200"/>
            </a:xfrm>
            <a:custGeom>
              <a:avLst/>
              <a:gdLst>
                <a:gd name="connsiteX0" fmla="*/ 18288 w 209550"/>
                <a:gd name="connsiteY0" fmla="*/ 29432 h 76200"/>
                <a:gd name="connsiteX1" fmla="*/ 175069 w 209550"/>
                <a:gd name="connsiteY1" fmla="*/ 29432 h 76200"/>
                <a:gd name="connsiteX2" fmla="*/ 186214 w 209550"/>
                <a:gd name="connsiteY2" fmla="*/ 40576 h 76200"/>
                <a:gd name="connsiteX3" fmla="*/ 175069 w 209550"/>
                <a:gd name="connsiteY3" fmla="*/ 51721 h 76200"/>
                <a:gd name="connsiteX4" fmla="*/ 163925 w 209550"/>
                <a:gd name="connsiteY4" fmla="*/ 62865 h 76200"/>
                <a:gd name="connsiteX5" fmla="*/ 175069 w 209550"/>
                <a:gd name="connsiteY5" fmla="*/ 74009 h 76200"/>
                <a:gd name="connsiteX6" fmla="*/ 208502 w 209550"/>
                <a:gd name="connsiteY6" fmla="*/ 40576 h 76200"/>
                <a:gd name="connsiteX7" fmla="*/ 175069 w 209550"/>
                <a:gd name="connsiteY7" fmla="*/ 7144 h 76200"/>
                <a:gd name="connsiteX8" fmla="*/ 18288 w 209550"/>
                <a:gd name="connsiteY8" fmla="*/ 7144 h 76200"/>
                <a:gd name="connsiteX9" fmla="*/ 7144 w 209550"/>
                <a:gd name="connsiteY9" fmla="*/ 18288 h 76200"/>
                <a:gd name="connsiteX10" fmla="*/ 18288 w 209550"/>
                <a:gd name="connsiteY10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550" h="76200">
                  <a:moveTo>
                    <a:pt x="18288" y="29432"/>
                  </a:moveTo>
                  <a:lnTo>
                    <a:pt x="175069" y="29432"/>
                  </a:lnTo>
                  <a:cubicBezTo>
                    <a:pt x="181261" y="29432"/>
                    <a:pt x="186214" y="34385"/>
                    <a:pt x="186214" y="40576"/>
                  </a:cubicBezTo>
                  <a:cubicBezTo>
                    <a:pt x="186214" y="46767"/>
                    <a:pt x="181261" y="51721"/>
                    <a:pt x="175069" y="51721"/>
                  </a:cubicBezTo>
                  <a:cubicBezTo>
                    <a:pt x="168878" y="51721"/>
                    <a:pt x="163925" y="56674"/>
                    <a:pt x="163925" y="62865"/>
                  </a:cubicBezTo>
                  <a:cubicBezTo>
                    <a:pt x="163925" y="69056"/>
                    <a:pt x="168878" y="74009"/>
                    <a:pt x="175069" y="74009"/>
                  </a:cubicBezTo>
                  <a:cubicBezTo>
                    <a:pt x="193548" y="74009"/>
                    <a:pt x="208502" y="59055"/>
                    <a:pt x="208502" y="40576"/>
                  </a:cubicBezTo>
                  <a:cubicBezTo>
                    <a:pt x="208502" y="22098"/>
                    <a:pt x="193548" y="7144"/>
                    <a:pt x="175069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자유형: 도형 70">
              <a:extLst>
                <a:ext uri="{FF2B5EF4-FFF2-40B4-BE49-F238E27FC236}">
                  <a16:creationId xmlns:a16="http://schemas.microsoft.com/office/drawing/2014/main" id="{B1AC374D-8BBD-1DD7-F8ED-B0477CBE21E2}"/>
                </a:ext>
              </a:extLst>
            </p:cNvPr>
            <p:cNvSpPr/>
            <p:nvPr/>
          </p:nvSpPr>
          <p:spPr>
            <a:xfrm>
              <a:off x="2119589" y="4498085"/>
              <a:ext cx="123825" cy="28575"/>
            </a:xfrm>
            <a:custGeom>
              <a:avLst/>
              <a:gdLst>
                <a:gd name="connsiteX0" fmla="*/ 18288 w 123825"/>
                <a:gd name="connsiteY0" fmla="*/ 29432 h 28575"/>
                <a:gd name="connsiteX1" fmla="*/ 108204 w 123825"/>
                <a:gd name="connsiteY1" fmla="*/ 29432 h 28575"/>
                <a:gd name="connsiteX2" fmla="*/ 119348 w 123825"/>
                <a:gd name="connsiteY2" fmla="*/ 18288 h 28575"/>
                <a:gd name="connsiteX3" fmla="*/ 108204 w 123825"/>
                <a:gd name="connsiteY3" fmla="*/ 7144 h 28575"/>
                <a:gd name="connsiteX4" fmla="*/ 18288 w 123825"/>
                <a:gd name="connsiteY4" fmla="*/ 7144 h 28575"/>
                <a:gd name="connsiteX5" fmla="*/ 7144 w 123825"/>
                <a:gd name="connsiteY5" fmla="*/ 18288 h 28575"/>
                <a:gd name="connsiteX6" fmla="*/ 18288 w 123825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8288" y="29432"/>
                  </a:moveTo>
                  <a:lnTo>
                    <a:pt x="108204" y="29432"/>
                  </a:lnTo>
                  <a:cubicBezTo>
                    <a:pt x="114395" y="29432"/>
                    <a:pt x="119348" y="24479"/>
                    <a:pt x="119348" y="18288"/>
                  </a:cubicBezTo>
                  <a:cubicBezTo>
                    <a:pt x="119348" y="12097"/>
                    <a:pt x="114395" y="7144"/>
                    <a:pt x="10820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자유형: 도형 71">
              <a:extLst>
                <a:ext uri="{FF2B5EF4-FFF2-40B4-BE49-F238E27FC236}">
                  <a16:creationId xmlns:a16="http://schemas.microsoft.com/office/drawing/2014/main" id="{018826D5-9227-AF3F-8D70-2CD4FC980C18}"/>
                </a:ext>
              </a:extLst>
            </p:cNvPr>
            <p:cNvSpPr/>
            <p:nvPr/>
          </p:nvSpPr>
          <p:spPr>
            <a:xfrm>
              <a:off x="2254082" y="4498085"/>
              <a:ext cx="76200" cy="28575"/>
            </a:xfrm>
            <a:custGeom>
              <a:avLst/>
              <a:gdLst>
                <a:gd name="connsiteX0" fmla="*/ 62865 w 76200"/>
                <a:gd name="connsiteY0" fmla="*/ 29432 h 28575"/>
                <a:gd name="connsiteX1" fmla="*/ 74009 w 76200"/>
                <a:gd name="connsiteY1" fmla="*/ 18288 h 28575"/>
                <a:gd name="connsiteX2" fmla="*/ 62865 w 76200"/>
                <a:gd name="connsiteY2" fmla="*/ 7144 h 28575"/>
                <a:gd name="connsiteX3" fmla="*/ 18288 w 76200"/>
                <a:gd name="connsiteY3" fmla="*/ 7144 h 28575"/>
                <a:gd name="connsiteX4" fmla="*/ 7144 w 76200"/>
                <a:gd name="connsiteY4" fmla="*/ 18288 h 28575"/>
                <a:gd name="connsiteX5" fmla="*/ 18288 w 76200"/>
                <a:gd name="connsiteY5" fmla="*/ 29432 h 28575"/>
                <a:gd name="connsiteX6" fmla="*/ 62865 w 762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865" y="29432"/>
                  </a:moveTo>
                  <a:cubicBezTo>
                    <a:pt x="69056" y="29432"/>
                    <a:pt x="74009" y="24479"/>
                    <a:pt x="74009" y="18288"/>
                  </a:cubicBez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62865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6" name="그룹 434">
            <a:extLst>
              <a:ext uri="{FF2B5EF4-FFF2-40B4-BE49-F238E27FC236}">
                <a16:creationId xmlns:a16="http://schemas.microsoft.com/office/drawing/2014/main" id="{308E46A1-697D-5526-EEDD-B8CAB2459734}"/>
              </a:ext>
            </a:extLst>
          </p:cNvPr>
          <p:cNvGrpSpPr/>
          <p:nvPr/>
        </p:nvGrpSpPr>
        <p:grpSpPr>
          <a:xfrm>
            <a:off x="4474488" y="3609752"/>
            <a:ext cx="583601" cy="701846"/>
            <a:chOff x="2800745" y="4238339"/>
            <a:chExt cx="323850" cy="389466"/>
          </a:xfrm>
          <a:solidFill>
            <a:srgbClr val="E6E6E6"/>
          </a:solidFill>
        </p:grpSpPr>
        <p:sp>
          <p:nvSpPr>
            <p:cNvPr id="57" name="자유형: 도형 435">
              <a:extLst>
                <a:ext uri="{FF2B5EF4-FFF2-40B4-BE49-F238E27FC236}">
                  <a16:creationId xmlns:a16="http://schemas.microsoft.com/office/drawing/2014/main" id="{106AB4AF-691D-B5A2-D127-2B7F36108B45}"/>
                </a:ext>
              </a:extLst>
            </p:cNvPr>
            <p:cNvSpPr/>
            <p:nvPr/>
          </p:nvSpPr>
          <p:spPr>
            <a:xfrm>
              <a:off x="2800745" y="4238339"/>
              <a:ext cx="323850" cy="180975"/>
            </a:xfrm>
            <a:custGeom>
              <a:avLst/>
              <a:gdLst>
                <a:gd name="connsiteX0" fmla="*/ 266867 w 323850"/>
                <a:gd name="connsiteY0" fmla="*/ 62294 h 180975"/>
                <a:gd name="connsiteX1" fmla="*/ 239912 w 323850"/>
                <a:gd name="connsiteY1" fmla="*/ 69056 h 180975"/>
                <a:gd name="connsiteX2" fmla="*/ 158187 w 323850"/>
                <a:gd name="connsiteY2" fmla="*/ 7144 h 180975"/>
                <a:gd name="connsiteX3" fmla="*/ 73319 w 323850"/>
                <a:gd name="connsiteY3" fmla="*/ 92012 h 180975"/>
                <a:gd name="connsiteX4" fmla="*/ 73319 w 323850"/>
                <a:gd name="connsiteY4" fmla="*/ 92202 h 180975"/>
                <a:gd name="connsiteX5" fmla="*/ 50269 w 323850"/>
                <a:gd name="connsiteY5" fmla="*/ 92202 h 180975"/>
                <a:gd name="connsiteX6" fmla="*/ 7216 w 323850"/>
                <a:gd name="connsiteY6" fmla="*/ 136970 h 180975"/>
                <a:gd name="connsiteX7" fmla="*/ 49507 w 323850"/>
                <a:gd name="connsiteY7" fmla="*/ 176879 h 180975"/>
                <a:gd name="connsiteX8" fmla="*/ 266963 w 323850"/>
                <a:gd name="connsiteY8" fmla="*/ 176879 h 180975"/>
                <a:gd name="connsiteX9" fmla="*/ 269153 w 323850"/>
                <a:gd name="connsiteY9" fmla="*/ 176784 h 180975"/>
                <a:gd name="connsiteX10" fmla="*/ 324208 w 323850"/>
                <a:gd name="connsiteY10" fmla="*/ 119539 h 180975"/>
                <a:gd name="connsiteX11" fmla="*/ 266867 w 323850"/>
                <a:gd name="connsiteY11" fmla="*/ 622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266867" y="62294"/>
                  </a:moveTo>
                  <a:cubicBezTo>
                    <a:pt x="257152" y="62294"/>
                    <a:pt x="247913" y="64770"/>
                    <a:pt x="239912" y="69056"/>
                  </a:cubicBezTo>
                  <a:cubicBezTo>
                    <a:pt x="229910" y="33338"/>
                    <a:pt x="197144" y="7144"/>
                    <a:pt x="158187" y="7144"/>
                  </a:cubicBezTo>
                  <a:cubicBezTo>
                    <a:pt x="111324" y="7144"/>
                    <a:pt x="73319" y="45148"/>
                    <a:pt x="73319" y="92012"/>
                  </a:cubicBezTo>
                  <a:lnTo>
                    <a:pt x="73319" y="92202"/>
                  </a:lnTo>
                  <a:lnTo>
                    <a:pt x="50269" y="92202"/>
                  </a:lnTo>
                  <a:cubicBezTo>
                    <a:pt x="25790" y="92202"/>
                    <a:pt x="5787" y="112490"/>
                    <a:pt x="7216" y="136970"/>
                  </a:cubicBezTo>
                  <a:cubicBezTo>
                    <a:pt x="8454" y="159258"/>
                    <a:pt x="26933" y="176879"/>
                    <a:pt x="49507" y="176879"/>
                  </a:cubicBezTo>
                  <a:lnTo>
                    <a:pt x="266963" y="176879"/>
                  </a:lnTo>
                  <a:cubicBezTo>
                    <a:pt x="267725" y="176879"/>
                    <a:pt x="268391" y="176879"/>
                    <a:pt x="269153" y="176784"/>
                  </a:cubicBezTo>
                  <a:cubicBezTo>
                    <a:pt x="299729" y="175641"/>
                    <a:pt x="324208" y="150495"/>
                    <a:pt x="324208" y="119539"/>
                  </a:cubicBezTo>
                  <a:cubicBezTo>
                    <a:pt x="324113" y="87916"/>
                    <a:pt x="298490" y="62294"/>
                    <a:pt x="266867" y="622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자유형: 도형 436">
              <a:extLst>
                <a:ext uri="{FF2B5EF4-FFF2-40B4-BE49-F238E27FC236}">
                  <a16:creationId xmlns:a16="http://schemas.microsoft.com/office/drawing/2014/main" id="{C5245C65-0212-2DE4-BBDE-51F7F00C189E}"/>
                </a:ext>
              </a:extLst>
            </p:cNvPr>
            <p:cNvSpPr/>
            <p:nvPr/>
          </p:nvSpPr>
          <p:spPr>
            <a:xfrm>
              <a:off x="2951979" y="4554378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668" y="32099"/>
                    <a:pt x="7144" y="26479"/>
                    <a:pt x="7144" y="19621"/>
                  </a:cubicBezTo>
                  <a:cubicBezTo>
                    <a:pt x="7144" y="12668"/>
                    <a:pt x="12763" y="7144"/>
                    <a:pt x="19621" y="7144"/>
                  </a:cubicBezTo>
                  <a:cubicBezTo>
                    <a:pt x="26479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자유형: 도형 437">
              <a:extLst>
                <a:ext uri="{FF2B5EF4-FFF2-40B4-BE49-F238E27FC236}">
                  <a16:creationId xmlns:a16="http://schemas.microsoft.com/office/drawing/2014/main" id="{3FC2A414-E29C-2892-CF8A-852B0CDC8393}"/>
                </a:ext>
              </a:extLst>
            </p:cNvPr>
            <p:cNvSpPr/>
            <p:nvPr/>
          </p:nvSpPr>
          <p:spPr>
            <a:xfrm>
              <a:off x="2857205" y="4467225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763" y="32099"/>
                    <a:pt x="7144" y="26479"/>
                    <a:pt x="7144" y="19621"/>
                  </a:cubicBezTo>
                  <a:cubicBezTo>
                    <a:pt x="7144" y="12763"/>
                    <a:pt x="12763" y="7144"/>
                    <a:pt x="19621" y="7144"/>
                  </a:cubicBezTo>
                  <a:cubicBezTo>
                    <a:pt x="26479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자유형: 도형 438">
              <a:extLst>
                <a:ext uri="{FF2B5EF4-FFF2-40B4-BE49-F238E27FC236}">
                  <a16:creationId xmlns:a16="http://schemas.microsoft.com/office/drawing/2014/main" id="{EB7EE743-C885-F960-E10C-DAA9E0A4C689}"/>
                </a:ext>
              </a:extLst>
            </p:cNvPr>
            <p:cNvSpPr/>
            <p:nvPr/>
          </p:nvSpPr>
          <p:spPr>
            <a:xfrm>
              <a:off x="3040847" y="4467225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668" y="32099"/>
                    <a:pt x="7144" y="26479"/>
                    <a:pt x="7144" y="19621"/>
                  </a:cubicBezTo>
                  <a:cubicBezTo>
                    <a:pt x="7144" y="12763"/>
                    <a:pt x="12763" y="7144"/>
                    <a:pt x="19621" y="7144"/>
                  </a:cubicBezTo>
                  <a:cubicBezTo>
                    <a:pt x="26575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자유형: 도형 439">
              <a:extLst>
                <a:ext uri="{FF2B5EF4-FFF2-40B4-BE49-F238E27FC236}">
                  <a16:creationId xmlns:a16="http://schemas.microsoft.com/office/drawing/2014/main" id="{0AAF6E96-7B9B-361A-C74E-BFEDF1BEDF5E}"/>
                </a:ext>
              </a:extLst>
            </p:cNvPr>
            <p:cNvSpPr/>
            <p:nvPr/>
          </p:nvSpPr>
          <p:spPr>
            <a:xfrm>
              <a:off x="2831908" y="4532555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0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0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0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9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0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4"/>
                    <a:pt x="38156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2" y="58019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257" y="41445"/>
                    <a:pt x="84162" y="34397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자유형: 도형 440">
              <a:extLst>
                <a:ext uri="{FF2B5EF4-FFF2-40B4-BE49-F238E27FC236}">
                  <a16:creationId xmlns:a16="http://schemas.microsoft.com/office/drawing/2014/main" id="{A4EEDAB7-D561-4A41-8BFC-A630BB00C05C}"/>
                </a:ext>
              </a:extLst>
            </p:cNvPr>
            <p:cNvSpPr/>
            <p:nvPr/>
          </p:nvSpPr>
          <p:spPr>
            <a:xfrm>
              <a:off x="3015359" y="4532555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1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1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1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9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1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4"/>
                    <a:pt x="38157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3" y="58019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353" y="41445"/>
                    <a:pt x="84258" y="34397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자유형: 도형 441">
              <a:extLst>
                <a:ext uri="{FF2B5EF4-FFF2-40B4-BE49-F238E27FC236}">
                  <a16:creationId xmlns:a16="http://schemas.microsoft.com/office/drawing/2014/main" id="{83D3DF60-5C7C-CE4B-1D5E-74F9F0CD9460}"/>
                </a:ext>
              </a:extLst>
            </p:cNvPr>
            <p:cNvSpPr/>
            <p:nvPr/>
          </p:nvSpPr>
          <p:spPr>
            <a:xfrm>
              <a:off x="2926967" y="4437114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1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1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1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8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1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3"/>
                    <a:pt x="38156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3" y="58018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353" y="41350"/>
                    <a:pt x="84258" y="34301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4" name="그룹 484">
            <a:extLst>
              <a:ext uri="{FF2B5EF4-FFF2-40B4-BE49-F238E27FC236}">
                <a16:creationId xmlns:a16="http://schemas.microsoft.com/office/drawing/2014/main" id="{0887502E-3FB2-11A3-1B72-72B24523CD69}"/>
              </a:ext>
            </a:extLst>
          </p:cNvPr>
          <p:cNvGrpSpPr/>
          <p:nvPr/>
        </p:nvGrpSpPr>
        <p:grpSpPr>
          <a:xfrm>
            <a:off x="7200469" y="3573569"/>
            <a:ext cx="669425" cy="866819"/>
            <a:chOff x="4123320" y="4184332"/>
            <a:chExt cx="371475" cy="481012"/>
          </a:xfrm>
          <a:solidFill>
            <a:srgbClr val="C6B9A9"/>
          </a:solidFill>
        </p:grpSpPr>
        <p:sp>
          <p:nvSpPr>
            <p:cNvPr id="65" name="자유형: 도형 485">
              <a:extLst>
                <a:ext uri="{FF2B5EF4-FFF2-40B4-BE49-F238E27FC236}">
                  <a16:creationId xmlns:a16="http://schemas.microsoft.com/office/drawing/2014/main" id="{F2BA1913-B8FA-DF34-984F-7A619239E74D}"/>
                </a:ext>
              </a:extLst>
            </p:cNvPr>
            <p:cNvSpPr/>
            <p:nvPr/>
          </p:nvSpPr>
          <p:spPr>
            <a:xfrm>
              <a:off x="4123320" y="4231671"/>
              <a:ext cx="371475" cy="219075"/>
            </a:xfrm>
            <a:custGeom>
              <a:avLst/>
              <a:gdLst>
                <a:gd name="connsiteX0" fmla="*/ 306653 w 371475"/>
                <a:gd name="connsiteY0" fmla="*/ 67246 h 219075"/>
                <a:gd name="connsiteX1" fmla="*/ 284555 w 371475"/>
                <a:gd name="connsiteY1" fmla="*/ 68866 h 219075"/>
                <a:gd name="connsiteX2" fmla="*/ 192162 w 371475"/>
                <a:gd name="connsiteY2" fmla="*/ 7144 h 219075"/>
                <a:gd name="connsiteX3" fmla="*/ 95293 w 371475"/>
                <a:gd name="connsiteY3" fmla="*/ 82487 h 219075"/>
                <a:gd name="connsiteX4" fmla="*/ 69480 w 371475"/>
                <a:gd name="connsiteY4" fmla="*/ 73438 h 219075"/>
                <a:gd name="connsiteX5" fmla="*/ 79386 w 371475"/>
                <a:gd name="connsiteY5" fmla="*/ 212408 h 219075"/>
                <a:gd name="connsiteX6" fmla="*/ 294461 w 371475"/>
                <a:gd name="connsiteY6" fmla="*/ 212408 h 219075"/>
                <a:gd name="connsiteX7" fmla="*/ 306653 w 371475"/>
                <a:gd name="connsiteY7" fmla="*/ 67246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475" h="219075">
                  <a:moveTo>
                    <a:pt x="306653" y="67246"/>
                  </a:moveTo>
                  <a:cubicBezTo>
                    <a:pt x="302557" y="67246"/>
                    <a:pt x="289889" y="67532"/>
                    <a:pt x="284555" y="68866"/>
                  </a:cubicBezTo>
                  <a:cubicBezTo>
                    <a:pt x="269886" y="33338"/>
                    <a:pt x="235025" y="7144"/>
                    <a:pt x="192162" y="7144"/>
                  </a:cubicBezTo>
                  <a:cubicBezTo>
                    <a:pt x="141204" y="7144"/>
                    <a:pt x="104151" y="42863"/>
                    <a:pt x="95293" y="82487"/>
                  </a:cubicBezTo>
                  <a:cubicBezTo>
                    <a:pt x="95293" y="82487"/>
                    <a:pt x="83958" y="73438"/>
                    <a:pt x="69480" y="73438"/>
                  </a:cubicBezTo>
                  <a:cubicBezTo>
                    <a:pt x="-14149" y="73438"/>
                    <a:pt x="-16340" y="212408"/>
                    <a:pt x="79386" y="212408"/>
                  </a:cubicBezTo>
                  <a:lnTo>
                    <a:pt x="294461" y="212408"/>
                  </a:lnTo>
                  <a:cubicBezTo>
                    <a:pt x="387996" y="212503"/>
                    <a:pt x="386663" y="67246"/>
                    <a:pt x="306653" y="67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자유형: 도형 486">
              <a:extLst>
                <a:ext uri="{FF2B5EF4-FFF2-40B4-BE49-F238E27FC236}">
                  <a16:creationId xmlns:a16="http://schemas.microsoft.com/office/drawing/2014/main" id="{85671278-724A-98B6-7463-0F7D06A5D97C}"/>
                </a:ext>
              </a:extLst>
            </p:cNvPr>
            <p:cNvSpPr/>
            <p:nvPr/>
          </p:nvSpPr>
          <p:spPr>
            <a:xfrm>
              <a:off x="4192434" y="4465319"/>
              <a:ext cx="228600" cy="200025"/>
            </a:xfrm>
            <a:custGeom>
              <a:avLst/>
              <a:gdLst>
                <a:gd name="connsiteX0" fmla="*/ 217060 w 228600"/>
                <a:gd name="connsiteY0" fmla="*/ 47244 h 200025"/>
                <a:gd name="connsiteX1" fmla="*/ 155338 w 228600"/>
                <a:gd name="connsiteY1" fmla="*/ 47244 h 200025"/>
                <a:gd name="connsiteX2" fmla="*/ 173436 w 228600"/>
                <a:gd name="connsiteY2" fmla="*/ 7144 h 200025"/>
                <a:gd name="connsiteX3" fmla="*/ 37324 w 228600"/>
                <a:gd name="connsiteY3" fmla="*/ 7144 h 200025"/>
                <a:gd name="connsiteX4" fmla="*/ 7891 w 228600"/>
                <a:gd name="connsiteY4" fmla="*/ 74771 h 200025"/>
                <a:gd name="connsiteX5" fmla="*/ 16178 w 228600"/>
                <a:gd name="connsiteY5" fmla="*/ 87344 h 200025"/>
                <a:gd name="connsiteX6" fmla="*/ 73519 w 228600"/>
                <a:gd name="connsiteY6" fmla="*/ 87344 h 200025"/>
                <a:gd name="connsiteX7" fmla="*/ 40467 w 228600"/>
                <a:gd name="connsiteY7" fmla="*/ 189738 h 200025"/>
                <a:gd name="connsiteX8" fmla="*/ 49135 w 228600"/>
                <a:gd name="connsiteY8" fmla="*/ 201549 h 200025"/>
                <a:gd name="connsiteX9" fmla="*/ 54754 w 228600"/>
                <a:gd name="connsiteY9" fmla="*/ 199454 h 200025"/>
                <a:gd name="connsiteX10" fmla="*/ 222680 w 228600"/>
                <a:gd name="connsiteY10" fmla="*/ 63151 h 200025"/>
                <a:gd name="connsiteX11" fmla="*/ 217060 w 228600"/>
                <a:gd name="connsiteY11" fmla="*/ 472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200025">
                  <a:moveTo>
                    <a:pt x="217060" y="47244"/>
                  </a:moveTo>
                  <a:lnTo>
                    <a:pt x="155338" y="47244"/>
                  </a:lnTo>
                  <a:lnTo>
                    <a:pt x="173436" y="7144"/>
                  </a:lnTo>
                  <a:lnTo>
                    <a:pt x="37324" y="7144"/>
                  </a:lnTo>
                  <a:lnTo>
                    <a:pt x="7891" y="74771"/>
                  </a:lnTo>
                  <a:cubicBezTo>
                    <a:pt x="5320" y="80677"/>
                    <a:pt x="9701" y="87344"/>
                    <a:pt x="16178" y="87344"/>
                  </a:cubicBezTo>
                  <a:lnTo>
                    <a:pt x="73519" y="87344"/>
                  </a:lnTo>
                  <a:lnTo>
                    <a:pt x="40467" y="189738"/>
                  </a:lnTo>
                  <a:cubicBezTo>
                    <a:pt x="38371" y="196120"/>
                    <a:pt x="43515" y="201549"/>
                    <a:pt x="49135" y="201549"/>
                  </a:cubicBezTo>
                  <a:cubicBezTo>
                    <a:pt x="51040" y="201549"/>
                    <a:pt x="53040" y="200883"/>
                    <a:pt x="54754" y="199454"/>
                  </a:cubicBezTo>
                  <a:lnTo>
                    <a:pt x="222680" y="63151"/>
                  </a:lnTo>
                  <a:cubicBezTo>
                    <a:pt x="229348" y="57912"/>
                    <a:pt x="225633" y="47244"/>
                    <a:pt x="217060" y="47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자유형: 도형 487">
              <a:extLst>
                <a:ext uri="{FF2B5EF4-FFF2-40B4-BE49-F238E27FC236}">
                  <a16:creationId xmlns:a16="http://schemas.microsoft.com/office/drawing/2014/main" id="{BBBE96B3-C676-B42B-2827-6059A82CB7EF}"/>
                </a:ext>
              </a:extLst>
            </p:cNvPr>
            <p:cNvSpPr/>
            <p:nvPr/>
          </p:nvSpPr>
          <p:spPr>
            <a:xfrm>
              <a:off x="4125974" y="4184332"/>
              <a:ext cx="152400" cy="114300"/>
            </a:xfrm>
            <a:custGeom>
              <a:avLst/>
              <a:gdLst>
                <a:gd name="connsiteX0" fmla="*/ 66827 w 152400"/>
                <a:gd name="connsiteY0" fmla="*/ 92488 h 114300"/>
                <a:gd name="connsiteX1" fmla="*/ 76352 w 152400"/>
                <a:gd name="connsiteY1" fmla="*/ 93154 h 114300"/>
                <a:gd name="connsiteX2" fmla="*/ 107213 w 152400"/>
                <a:gd name="connsiteY2" fmla="*/ 55436 h 114300"/>
                <a:gd name="connsiteX3" fmla="*/ 151504 w 152400"/>
                <a:gd name="connsiteY3" fmla="*/ 31623 h 114300"/>
                <a:gd name="connsiteX4" fmla="*/ 99688 w 152400"/>
                <a:gd name="connsiteY4" fmla="*/ 7525 h 114300"/>
                <a:gd name="connsiteX5" fmla="*/ 91878 w 152400"/>
                <a:gd name="connsiteY5" fmla="*/ 7144 h 114300"/>
                <a:gd name="connsiteX6" fmla="*/ 7486 w 152400"/>
                <a:gd name="connsiteY6" fmla="*/ 84201 h 114300"/>
                <a:gd name="connsiteX7" fmla="*/ 9677 w 152400"/>
                <a:gd name="connsiteY7" fmla="*/ 112395 h 114300"/>
                <a:gd name="connsiteX8" fmla="*/ 66827 w 152400"/>
                <a:gd name="connsiteY8" fmla="*/ 9248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00" h="114300">
                  <a:moveTo>
                    <a:pt x="66827" y="92488"/>
                  </a:moveTo>
                  <a:cubicBezTo>
                    <a:pt x="70161" y="92488"/>
                    <a:pt x="73304" y="92774"/>
                    <a:pt x="76352" y="93154"/>
                  </a:cubicBezTo>
                  <a:cubicBezTo>
                    <a:pt x="83972" y="78867"/>
                    <a:pt x="94449" y="66008"/>
                    <a:pt x="107213" y="55436"/>
                  </a:cubicBezTo>
                  <a:cubicBezTo>
                    <a:pt x="120453" y="44482"/>
                    <a:pt x="135407" y="36481"/>
                    <a:pt x="151504" y="31623"/>
                  </a:cubicBezTo>
                  <a:cubicBezTo>
                    <a:pt x="137979" y="18288"/>
                    <a:pt x="119976" y="9430"/>
                    <a:pt x="99688" y="7525"/>
                  </a:cubicBezTo>
                  <a:cubicBezTo>
                    <a:pt x="97021" y="7239"/>
                    <a:pt x="94449" y="7144"/>
                    <a:pt x="91878" y="7144"/>
                  </a:cubicBezTo>
                  <a:cubicBezTo>
                    <a:pt x="48539" y="7144"/>
                    <a:pt x="11487" y="40196"/>
                    <a:pt x="7486" y="84201"/>
                  </a:cubicBezTo>
                  <a:cubicBezTo>
                    <a:pt x="6629" y="93917"/>
                    <a:pt x="7391" y="103442"/>
                    <a:pt x="9677" y="112395"/>
                  </a:cubicBezTo>
                  <a:cubicBezTo>
                    <a:pt x="25203" y="99536"/>
                    <a:pt x="45014" y="92488"/>
                    <a:pt x="66827" y="92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8" name="그룹 393">
            <a:extLst>
              <a:ext uri="{FF2B5EF4-FFF2-40B4-BE49-F238E27FC236}">
                <a16:creationId xmlns:a16="http://schemas.microsoft.com/office/drawing/2014/main" id="{6F2D5345-FF9B-B1AA-A201-3DCA3805E876}"/>
              </a:ext>
            </a:extLst>
          </p:cNvPr>
          <p:cNvGrpSpPr/>
          <p:nvPr/>
        </p:nvGrpSpPr>
        <p:grpSpPr>
          <a:xfrm>
            <a:off x="9742517" y="3662502"/>
            <a:ext cx="695776" cy="604559"/>
            <a:chOff x="3440707" y="4256817"/>
            <a:chExt cx="386098" cy="335480"/>
          </a:xfrm>
          <a:solidFill>
            <a:srgbClr val="9F7873"/>
          </a:solidFill>
        </p:grpSpPr>
        <p:sp>
          <p:nvSpPr>
            <p:cNvPr id="69" name="자유형: 도형 394">
              <a:extLst>
                <a:ext uri="{FF2B5EF4-FFF2-40B4-BE49-F238E27FC236}">
                  <a16:creationId xmlns:a16="http://schemas.microsoft.com/office/drawing/2014/main" id="{87EC69C2-726E-2898-EBDF-8913AAF37944}"/>
                </a:ext>
              </a:extLst>
            </p:cNvPr>
            <p:cNvSpPr/>
            <p:nvPr/>
          </p:nvSpPr>
          <p:spPr>
            <a:xfrm>
              <a:off x="3502955" y="4315872"/>
              <a:ext cx="323850" cy="209550"/>
            </a:xfrm>
            <a:custGeom>
              <a:avLst/>
              <a:gdLst>
                <a:gd name="connsiteX0" fmla="*/ 248458 w 323850"/>
                <a:gd name="connsiteY0" fmla="*/ 51054 h 209550"/>
                <a:gd name="connsiteX1" fmla="*/ 246457 w 323850"/>
                <a:gd name="connsiteY1" fmla="*/ 51054 h 209550"/>
                <a:gd name="connsiteX2" fmla="*/ 164352 w 323850"/>
                <a:gd name="connsiteY2" fmla="*/ 7144 h 209550"/>
                <a:gd name="connsiteX3" fmla="*/ 99963 w 323850"/>
                <a:gd name="connsiteY3" fmla="*/ 31052 h 209550"/>
                <a:gd name="connsiteX4" fmla="*/ 69007 w 323850"/>
                <a:gd name="connsiteY4" fmla="*/ 80296 h 209550"/>
                <a:gd name="connsiteX5" fmla="*/ 7189 w 323850"/>
                <a:gd name="connsiteY5" fmla="*/ 144875 h 209550"/>
                <a:gd name="connsiteX6" fmla="*/ 70054 w 323850"/>
                <a:gd name="connsiteY6" fmla="*/ 204692 h 209550"/>
                <a:gd name="connsiteX7" fmla="*/ 247695 w 323850"/>
                <a:gd name="connsiteY7" fmla="*/ 204692 h 209550"/>
                <a:gd name="connsiteX8" fmla="*/ 325324 w 323850"/>
                <a:gd name="connsiteY8" fmla="*/ 130112 h 209550"/>
                <a:gd name="connsiteX9" fmla="*/ 248458 w 323850"/>
                <a:gd name="connsiteY9" fmla="*/ 5105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209550">
                  <a:moveTo>
                    <a:pt x="248458" y="51054"/>
                  </a:moveTo>
                  <a:cubicBezTo>
                    <a:pt x="247791" y="51054"/>
                    <a:pt x="247124" y="51054"/>
                    <a:pt x="246457" y="51054"/>
                  </a:cubicBezTo>
                  <a:cubicBezTo>
                    <a:pt x="228264" y="23813"/>
                    <a:pt x="197403" y="7144"/>
                    <a:pt x="164352" y="7144"/>
                  </a:cubicBezTo>
                  <a:cubicBezTo>
                    <a:pt x="140730" y="7144"/>
                    <a:pt x="117870" y="15621"/>
                    <a:pt x="99963" y="31052"/>
                  </a:cubicBezTo>
                  <a:cubicBezTo>
                    <a:pt x="84818" y="44101"/>
                    <a:pt x="74055" y="61246"/>
                    <a:pt x="69007" y="80296"/>
                  </a:cubicBezTo>
                  <a:cubicBezTo>
                    <a:pt x="34050" y="80486"/>
                    <a:pt x="5856" y="109633"/>
                    <a:pt x="7189" y="144875"/>
                  </a:cubicBezTo>
                  <a:cubicBezTo>
                    <a:pt x="8427" y="178403"/>
                    <a:pt x="36526" y="204692"/>
                    <a:pt x="70054" y="204692"/>
                  </a:cubicBezTo>
                  <a:lnTo>
                    <a:pt x="247695" y="204692"/>
                  </a:lnTo>
                  <a:cubicBezTo>
                    <a:pt x="289415" y="204692"/>
                    <a:pt x="324086" y="171831"/>
                    <a:pt x="325324" y="130112"/>
                  </a:cubicBezTo>
                  <a:cubicBezTo>
                    <a:pt x="326467" y="86773"/>
                    <a:pt x="291606" y="51054"/>
                    <a:pt x="248458" y="51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자유형: 도형 395">
              <a:extLst>
                <a:ext uri="{FF2B5EF4-FFF2-40B4-BE49-F238E27FC236}">
                  <a16:creationId xmlns:a16="http://schemas.microsoft.com/office/drawing/2014/main" id="{C07BBB82-43BA-FA6E-3F04-4B7DEC69C0BC}"/>
                </a:ext>
              </a:extLst>
            </p:cNvPr>
            <p:cNvSpPr/>
            <p:nvPr/>
          </p:nvSpPr>
          <p:spPr>
            <a:xfrm>
              <a:off x="3575971" y="4535147"/>
              <a:ext cx="47625" cy="57150"/>
            </a:xfrm>
            <a:custGeom>
              <a:avLst/>
              <a:gdLst>
                <a:gd name="connsiteX0" fmla="*/ 37710 w 47625"/>
                <a:gd name="connsiteY0" fmla="*/ 8278 h 57150"/>
                <a:gd name="connsiteX1" fmla="*/ 22947 w 47625"/>
                <a:gd name="connsiteY1" fmla="*/ 13231 h 57150"/>
                <a:gd name="connsiteX2" fmla="*/ 8278 w 47625"/>
                <a:gd name="connsiteY2" fmla="*/ 42473 h 57150"/>
                <a:gd name="connsiteX3" fmla="*/ 13231 w 47625"/>
                <a:gd name="connsiteY3" fmla="*/ 57237 h 57150"/>
                <a:gd name="connsiteX4" fmla="*/ 27995 w 47625"/>
                <a:gd name="connsiteY4" fmla="*/ 52379 h 57150"/>
                <a:gd name="connsiteX5" fmla="*/ 42663 w 47625"/>
                <a:gd name="connsiteY5" fmla="*/ 23137 h 57150"/>
                <a:gd name="connsiteX6" fmla="*/ 37710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0" y="8278"/>
                  </a:moveTo>
                  <a:cubicBezTo>
                    <a:pt x="32281" y="5611"/>
                    <a:pt x="25709" y="7802"/>
                    <a:pt x="22947" y="13231"/>
                  </a:cubicBezTo>
                  <a:lnTo>
                    <a:pt x="8278" y="42473"/>
                  </a:lnTo>
                  <a:cubicBezTo>
                    <a:pt x="5611" y="47902"/>
                    <a:pt x="7802" y="54474"/>
                    <a:pt x="13231" y="57237"/>
                  </a:cubicBezTo>
                  <a:cubicBezTo>
                    <a:pt x="18565" y="59904"/>
                    <a:pt x="25328" y="57713"/>
                    <a:pt x="27995" y="52379"/>
                  </a:cubicBezTo>
                  <a:lnTo>
                    <a:pt x="42663" y="23137"/>
                  </a:lnTo>
                  <a:cubicBezTo>
                    <a:pt x="45330" y="17517"/>
                    <a:pt x="43139" y="10945"/>
                    <a:pt x="37710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자유형: 도형 396">
              <a:extLst>
                <a:ext uri="{FF2B5EF4-FFF2-40B4-BE49-F238E27FC236}">
                  <a16:creationId xmlns:a16="http://schemas.microsoft.com/office/drawing/2014/main" id="{B922A88C-F053-EA2B-2E44-0CB4B9D1A517}"/>
                </a:ext>
              </a:extLst>
            </p:cNvPr>
            <p:cNvSpPr/>
            <p:nvPr/>
          </p:nvSpPr>
          <p:spPr>
            <a:xfrm>
              <a:off x="3649120" y="4535147"/>
              <a:ext cx="47625" cy="57150"/>
            </a:xfrm>
            <a:custGeom>
              <a:avLst/>
              <a:gdLst>
                <a:gd name="connsiteX0" fmla="*/ 37713 w 47625"/>
                <a:gd name="connsiteY0" fmla="*/ 8278 h 57150"/>
                <a:gd name="connsiteX1" fmla="*/ 22949 w 47625"/>
                <a:gd name="connsiteY1" fmla="*/ 13231 h 57150"/>
                <a:gd name="connsiteX2" fmla="*/ 8280 w 47625"/>
                <a:gd name="connsiteY2" fmla="*/ 42473 h 57150"/>
                <a:gd name="connsiteX3" fmla="*/ 13138 w 47625"/>
                <a:gd name="connsiteY3" fmla="*/ 57237 h 57150"/>
                <a:gd name="connsiteX4" fmla="*/ 27902 w 47625"/>
                <a:gd name="connsiteY4" fmla="*/ 52379 h 57150"/>
                <a:gd name="connsiteX5" fmla="*/ 42570 w 47625"/>
                <a:gd name="connsiteY5" fmla="*/ 23137 h 57150"/>
                <a:gd name="connsiteX6" fmla="*/ 37713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3" y="8278"/>
                  </a:moveTo>
                  <a:cubicBezTo>
                    <a:pt x="32283" y="5611"/>
                    <a:pt x="25711" y="7802"/>
                    <a:pt x="22949" y="13231"/>
                  </a:cubicBezTo>
                  <a:lnTo>
                    <a:pt x="8280" y="42473"/>
                  </a:lnTo>
                  <a:cubicBezTo>
                    <a:pt x="5613" y="47902"/>
                    <a:pt x="7804" y="54474"/>
                    <a:pt x="13138" y="57237"/>
                  </a:cubicBezTo>
                  <a:cubicBezTo>
                    <a:pt x="18472" y="59904"/>
                    <a:pt x="25235" y="57713"/>
                    <a:pt x="27902" y="52379"/>
                  </a:cubicBezTo>
                  <a:lnTo>
                    <a:pt x="42570" y="23137"/>
                  </a:lnTo>
                  <a:cubicBezTo>
                    <a:pt x="45333" y="17517"/>
                    <a:pt x="43142" y="10945"/>
                    <a:pt x="37713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자유형: 도형 397">
              <a:extLst>
                <a:ext uri="{FF2B5EF4-FFF2-40B4-BE49-F238E27FC236}">
                  <a16:creationId xmlns:a16="http://schemas.microsoft.com/office/drawing/2014/main" id="{E4823A4A-BD89-6654-5FED-E90D08EA2C58}"/>
                </a:ext>
              </a:extLst>
            </p:cNvPr>
            <p:cNvSpPr/>
            <p:nvPr/>
          </p:nvSpPr>
          <p:spPr>
            <a:xfrm>
              <a:off x="3722275" y="4535147"/>
              <a:ext cx="47625" cy="57150"/>
            </a:xfrm>
            <a:custGeom>
              <a:avLst/>
              <a:gdLst>
                <a:gd name="connsiteX0" fmla="*/ 37710 w 47625"/>
                <a:gd name="connsiteY0" fmla="*/ 8278 h 57150"/>
                <a:gd name="connsiteX1" fmla="*/ 22946 w 47625"/>
                <a:gd name="connsiteY1" fmla="*/ 13231 h 57150"/>
                <a:gd name="connsiteX2" fmla="*/ 8278 w 47625"/>
                <a:gd name="connsiteY2" fmla="*/ 42473 h 57150"/>
                <a:gd name="connsiteX3" fmla="*/ 13231 w 47625"/>
                <a:gd name="connsiteY3" fmla="*/ 57237 h 57150"/>
                <a:gd name="connsiteX4" fmla="*/ 27995 w 47625"/>
                <a:gd name="connsiteY4" fmla="*/ 52379 h 57150"/>
                <a:gd name="connsiteX5" fmla="*/ 42663 w 47625"/>
                <a:gd name="connsiteY5" fmla="*/ 23137 h 57150"/>
                <a:gd name="connsiteX6" fmla="*/ 37710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0" y="8278"/>
                  </a:moveTo>
                  <a:cubicBezTo>
                    <a:pt x="32281" y="5611"/>
                    <a:pt x="25709" y="7802"/>
                    <a:pt x="22946" y="13231"/>
                  </a:cubicBezTo>
                  <a:lnTo>
                    <a:pt x="8278" y="42473"/>
                  </a:lnTo>
                  <a:cubicBezTo>
                    <a:pt x="5611" y="47902"/>
                    <a:pt x="7802" y="54474"/>
                    <a:pt x="13231" y="57237"/>
                  </a:cubicBezTo>
                  <a:cubicBezTo>
                    <a:pt x="18565" y="59904"/>
                    <a:pt x="25232" y="57713"/>
                    <a:pt x="27995" y="52379"/>
                  </a:cubicBezTo>
                  <a:lnTo>
                    <a:pt x="42663" y="23137"/>
                  </a:lnTo>
                  <a:cubicBezTo>
                    <a:pt x="45330" y="17517"/>
                    <a:pt x="43140" y="10945"/>
                    <a:pt x="37710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자유형: 도형 398">
              <a:extLst>
                <a:ext uri="{FF2B5EF4-FFF2-40B4-BE49-F238E27FC236}">
                  <a16:creationId xmlns:a16="http://schemas.microsoft.com/office/drawing/2014/main" id="{4EDC7B85-7435-FB4A-0AE2-9902BB90FDE3}"/>
                </a:ext>
              </a:extLst>
            </p:cNvPr>
            <p:cNvSpPr/>
            <p:nvPr/>
          </p:nvSpPr>
          <p:spPr>
            <a:xfrm>
              <a:off x="3440707" y="4256817"/>
              <a:ext cx="200025" cy="161925"/>
            </a:xfrm>
            <a:custGeom>
              <a:avLst/>
              <a:gdLst>
                <a:gd name="connsiteX0" fmla="*/ 114967 w 200025"/>
                <a:gd name="connsiteY0" fmla="*/ 118967 h 161925"/>
                <a:gd name="connsiteX1" fmla="*/ 147924 w 200025"/>
                <a:gd name="connsiteY1" fmla="*/ 73438 h 161925"/>
                <a:gd name="connsiteX2" fmla="*/ 198882 w 200025"/>
                <a:gd name="connsiteY2" fmla="*/ 47530 h 161925"/>
                <a:gd name="connsiteX3" fmla="*/ 181356 w 200025"/>
                <a:gd name="connsiteY3" fmla="*/ 25813 h 161925"/>
                <a:gd name="connsiteX4" fmla="*/ 131064 w 200025"/>
                <a:gd name="connsiteY4" fmla="*/ 7144 h 161925"/>
                <a:gd name="connsiteX5" fmla="*/ 67818 w 200025"/>
                <a:gd name="connsiteY5" fmla="*/ 40196 h 161925"/>
                <a:gd name="connsiteX6" fmla="*/ 67818 w 200025"/>
                <a:gd name="connsiteY6" fmla="*/ 40196 h 161925"/>
                <a:gd name="connsiteX7" fmla="*/ 7144 w 200025"/>
                <a:gd name="connsiteY7" fmla="*/ 100774 h 161925"/>
                <a:gd name="connsiteX8" fmla="*/ 58008 w 200025"/>
                <a:gd name="connsiteY8" fmla="*/ 160591 h 161925"/>
                <a:gd name="connsiteX9" fmla="*/ 71914 w 200025"/>
                <a:gd name="connsiteY9" fmla="*/ 142304 h 161925"/>
                <a:gd name="connsiteX10" fmla="*/ 114967 w 200025"/>
                <a:gd name="connsiteY10" fmla="*/ 118967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0025" h="161925">
                  <a:moveTo>
                    <a:pt x="114967" y="118967"/>
                  </a:moveTo>
                  <a:cubicBezTo>
                    <a:pt x="122111" y="101441"/>
                    <a:pt x="133350" y="85915"/>
                    <a:pt x="147924" y="73438"/>
                  </a:cubicBezTo>
                  <a:cubicBezTo>
                    <a:pt x="162687" y="60770"/>
                    <a:pt x="180213" y="51911"/>
                    <a:pt x="198882" y="47530"/>
                  </a:cubicBezTo>
                  <a:cubicBezTo>
                    <a:pt x="194405" y="39338"/>
                    <a:pt x="188500" y="32004"/>
                    <a:pt x="181356" y="25813"/>
                  </a:cubicBezTo>
                  <a:cubicBezTo>
                    <a:pt x="167354" y="13811"/>
                    <a:pt x="149543" y="7144"/>
                    <a:pt x="131064" y="7144"/>
                  </a:cubicBezTo>
                  <a:cubicBezTo>
                    <a:pt x="105728" y="7144"/>
                    <a:pt x="82106" y="19621"/>
                    <a:pt x="67818" y="40196"/>
                  </a:cubicBezTo>
                  <a:cubicBezTo>
                    <a:pt x="67818" y="40196"/>
                    <a:pt x="67818" y="40196"/>
                    <a:pt x="67818" y="40196"/>
                  </a:cubicBezTo>
                  <a:cubicBezTo>
                    <a:pt x="34385" y="40196"/>
                    <a:pt x="7144" y="67342"/>
                    <a:pt x="7144" y="100774"/>
                  </a:cubicBezTo>
                  <a:cubicBezTo>
                    <a:pt x="7144" y="130873"/>
                    <a:pt x="29242" y="155924"/>
                    <a:pt x="58008" y="160591"/>
                  </a:cubicBezTo>
                  <a:cubicBezTo>
                    <a:pt x="61722" y="153924"/>
                    <a:pt x="66389" y="147828"/>
                    <a:pt x="71914" y="142304"/>
                  </a:cubicBezTo>
                  <a:cubicBezTo>
                    <a:pt x="83820" y="130112"/>
                    <a:pt x="98774" y="122206"/>
                    <a:pt x="114967" y="118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9985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5E50859-9317-3ACE-E149-3E5F9A1092BB}"/>
              </a:ext>
            </a:extLst>
          </p:cNvPr>
          <p:cNvGrpSpPr/>
          <p:nvPr/>
        </p:nvGrpSpPr>
        <p:grpSpPr>
          <a:xfrm>
            <a:off x="5729416" y="1616216"/>
            <a:ext cx="4963984" cy="4162986"/>
            <a:chOff x="1716216" y="1870216"/>
            <a:chExt cx="8757330" cy="416298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D812FF2-3B55-20C0-981E-2943854D8943}"/>
                </a:ext>
              </a:extLst>
            </p:cNvPr>
            <p:cNvSpPr/>
            <p:nvPr/>
          </p:nvSpPr>
          <p:spPr>
            <a:xfrm>
              <a:off x="1716216" y="1870216"/>
              <a:ext cx="8757330" cy="1297366"/>
            </a:xfrm>
            <a:prstGeom prst="roundRect">
              <a:avLst>
                <a:gd name="adj" fmla="val 30000"/>
              </a:avLst>
            </a:prstGeom>
            <a:solidFill>
              <a:srgbClr val="E2B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8BD2D07-FF68-4FD1-A1E9-7331BED7A4F8}"/>
                </a:ext>
              </a:extLst>
            </p:cNvPr>
            <p:cNvSpPr/>
            <p:nvPr/>
          </p:nvSpPr>
          <p:spPr>
            <a:xfrm>
              <a:off x="1716216" y="3303026"/>
              <a:ext cx="8757330" cy="1297366"/>
            </a:xfrm>
            <a:prstGeom prst="roundRect">
              <a:avLst>
                <a:gd name="adj" fmla="val 30000"/>
              </a:avLst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C66C96AE-1585-8E16-4256-767AC68981FD}"/>
                </a:ext>
              </a:extLst>
            </p:cNvPr>
            <p:cNvSpPr/>
            <p:nvPr/>
          </p:nvSpPr>
          <p:spPr>
            <a:xfrm>
              <a:off x="1716216" y="4735836"/>
              <a:ext cx="8757330" cy="1297366"/>
            </a:xfrm>
            <a:prstGeom prst="roundRect">
              <a:avLst>
                <a:gd name="adj" fmla="val 30000"/>
              </a:avLst>
            </a:prstGeom>
            <a:solidFill>
              <a:srgbClr val="9F78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184BAA6-A9AB-79C1-CA73-10F10E7C658C}"/>
                </a:ext>
              </a:extLst>
            </p:cNvPr>
            <p:cNvGrpSpPr/>
            <p:nvPr/>
          </p:nvGrpSpPr>
          <p:grpSpPr>
            <a:xfrm>
              <a:off x="2006775" y="2060619"/>
              <a:ext cx="8012714" cy="901785"/>
              <a:chOff x="914398" y="1330036"/>
              <a:chExt cx="8012714" cy="901785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B4BC2A1-A066-8142-FD60-02674BA27FF4}"/>
                  </a:ext>
                </a:extLst>
              </p:cNvPr>
              <p:cNvSpPr txBox="1"/>
              <p:nvPr/>
            </p:nvSpPr>
            <p:spPr>
              <a:xfrm>
                <a:off x="914400" y="1699368"/>
                <a:ext cx="8012712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000" b="0" i="0" dirty="0">
                    <a:solidFill>
                      <a:schemeClr val="bg1"/>
                    </a:solidFill>
                    <a:effectLst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b="0" i="0" dirty="0">
                    <a:solidFill>
                      <a:schemeClr val="bg1"/>
                    </a:solidFill>
                    <a:effectLst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5D08634-77AF-EBF0-9E3B-6A725C7E4369}"/>
                  </a:ext>
                </a:extLst>
              </p:cNvPr>
              <p:cNvSpPr txBox="1"/>
              <p:nvPr/>
            </p:nvSpPr>
            <p:spPr>
              <a:xfrm>
                <a:off x="914398" y="1330036"/>
                <a:ext cx="31791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8928011-86D7-BA46-6A23-CE8EB5356F2B}"/>
                </a:ext>
              </a:extLst>
            </p:cNvPr>
            <p:cNvGrpSpPr/>
            <p:nvPr/>
          </p:nvGrpSpPr>
          <p:grpSpPr>
            <a:xfrm>
              <a:off x="2006775" y="3536914"/>
              <a:ext cx="8012714" cy="649986"/>
              <a:chOff x="914398" y="1330036"/>
              <a:chExt cx="8012714" cy="649986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5AAC4F5-FA8C-3171-EDC4-8008C3959195}"/>
                  </a:ext>
                </a:extLst>
              </p:cNvPr>
              <p:cNvSpPr txBox="1"/>
              <p:nvPr/>
            </p:nvSpPr>
            <p:spPr>
              <a:xfrm>
                <a:off x="914400" y="1699368"/>
                <a:ext cx="8012712" cy="280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bg1"/>
                    </a:solidFill>
                    <a:effectLst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>
                    <a:sym typeface="HarmonyOS Sans SC Light" panose="00000400000000000000" pitchFamily="2" charset="-122"/>
                  </a:rPr>
                  <a:t>... ...</a:t>
                </a:r>
                <a:endParaRPr lang="en-US" altLang="zh-CN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385F7E4-1399-D928-0DAB-1CBF51CFB9FF}"/>
                  </a:ext>
                </a:extLst>
              </p:cNvPr>
              <p:cNvSpPr txBox="1"/>
              <p:nvPr/>
            </p:nvSpPr>
            <p:spPr>
              <a:xfrm>
                <a:off x="914398" y="1330036"/>
                <a:ext cx="29775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4F78433-D85A-FD2F-15B9-495A2EE59B64}"/>
                </a:ext>
              </a:extLst>
            </p:cNvPr>
            <p:cNvGrpSpPr/>
            <p:nvPr/>
          </p:nvGrpSpPr>
          <p:grpSpPr>
            <a:xfrm>
              <a:off x="2067987" y="4933588"/>
              <a:ext cx="8012714" cy="649986"/>
              <a:chOff x="914398" y="1330036"/>
              <a:chExt cx="8012714" cy="649986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59F5EB6-D46B-6CF5-71F5-0C746EEF7A29}"/>
                  </a:ext>
                </a:extLst>
              </p:cNvPr>
              <p:cNvSpPr txBox="1"/>
              <p:nvPr/>
            </p:nvSpPr>
            <p:spPr>
              <a:xfrm>
                <a:off x="914400" y="1699368"/>
                <a:ext cx="8012712" cy="280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bg1"/>
                    </a:solidFill>
                    <a:effectLst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>
                    <a:sym typeface="HarmonyOS Sans SC Light" panose="00000400000000000000" pitchFamily="2" charset="-122"/>
                  </a:rPr>
                  <a:t>... ...</a:t>
                </a:r>
                <a:endParaRPr lang="en-US" altLang="zh-CN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64DC3CF-BBC3-07AD-86E2-DA6843097C55}"/>
                  </a:ext>
                </a:extLst>
              </p:cNvPr>
              <p:cNvSpPr txBox="1"/>
              <p:nvPr/>
            </p:nvSpPr>
            <p:spPr>
              <a:xfrm>
                <a:off x="914398" y="1330036"/>
                <a:ext cx="31179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02E192B7-44A0-6F08-F6A1-CF8EEC5B9647}"/>
              </a:ext>
            </a:extLst>
          </p:cNvPr>
          <p:cNvSpPr/>
          <p:nvPr/>
        </p:nvSpPr>
        <p:spPr>
          <a:xfrm>
            <a:off x="1361607" y="1562100"/>
            <a:ext cx="3861063" cy="4038600"/>
          </a:xfrm>
          <a:custGeom>
            <a:avLst/>
            <a:gdLst>
              <a:gd name="connsiteX0" fmla="*/ 0 w 3778534"/>
              <a:gd name="connsiteY0" fmla="*/ 2120900 h 4241800"/>
              <a:gd name="connsiteX1" fmla="*/ 1889267 w 3778534"/>
              <a:gd name="connsiteY1" fmla="*/ 0 h 4241800"/>
              <a:gd name="connsiteX2" fmla="*/ 3778534 w 3778534"/>
              <a:gd name="connsiteY2" fmla="*/ 2120900 h 4241800"/>
              <a:gd name="connsiteX3" fmla="*/ 1889267 w 3778534"/>
              <a:gd name="connsiteY3" fmla="*/ 4241800 h 4241800"/>
              <a:gd name="connsiteX4" fmla="*/ 0 w 3778534"/>
              <a:gd name="connsiteY4" fmla="*/ 2120900 h 4241800"/>
              <a:gd name="connsiteX0" fmla="*/ 5613 w 3784147"/>
              <a:gd name="connsiteY0" fmla="*/ 1968500 h 4089400"/>
              <a:gd name="connsiteX1" fmla="*/ 2415580 w 3784147"/>
              <a:gd name="connsiteY1" fmla="*/ 0 h 4089400"/>
              <a:gd name="connsiteX2" fmla="*/ 3784147 w 3784147"/>
              <a:gd name="connsiteY2" fmla="*/ 1968500 h 4089400"/>
              <a:gd name="connsiteX3" fmla="*/ 1894880 w 3784147"/>
              <a:gd name="connsiteY3" fmla="*/ 4089400 h 4089400"/>
              <a:gd name="connsiteX4" fmla="*/ 5613 w 3784147"/>
              <a:gd name="connsiteY4" fmla="*/ 1968500 h 4089400"/>
              <a:gd name="connsiteX0" fmla="*/ 39077 w 3817611"/>
              <a:gd name="connsiteY0" fmla="*/ 1968500 h 4038600"/>
              <a:gd name="connsiteX1" fmla="*/ 2449044 w 3817611"/>
              <a:gd name="connsiteY1" fmla="*/ 0 h 4038600"/>
              <a:gd name="connsiteX2" fmla="*/ 3817611 w 3817611"/>
              <a:gd name="connsiteY2" fmla="*/ 1968500 h 4038600"/>
              <a:gd name="connsiteX3" fmla="*/ 1356844 w 3817611"/>
              <a:gd name="connsiteY3" fmla="*/ 4038600 h 4038600"/>
              <a:gd name="connsiteX4" fmla="*/ 39077 w 3817611"/>
              <a:gd name="connsiteY4" fmla="*/ 1968500 h 4038600"/>
              <a:gd name="connsiteX0" fmla="*/ 73492 w 3852026"/>
              <a:gd name="connsiteY0" fmla="*/ 1968500 h 4038600"/>
              <a:gd name="connsiteX1" fmla="*/ 2483459 w 3852026"/>
              <a:gd name="connsiteY1" fmla="*/ 0 h 4038600"/>
              <a:gd name="connsiteX2" fmla="*/ 3852026 w 3852026"/>
              <a:gd name="connsiteY2" fmla="*/ 1968500 h 4038600"/>
              <a:gd name="connsiteX3" fmla="*/ 1391259 w 3852026"/>
              <a:gd name="connsiteY3" fmla="*/ 4038600 h 4038600"/>
              <a:gd name="connsiteX4" fmla="*/ 73492 w 3852026"/>
              <a:gd name="connsiteY4" fmla="*/ 1968500 h 4038600"/>
              <a:gd name="connsiteX0" fmla="*/ 73492 w 3852026"/>
              <a:gd name="connsiteY0" fmla="*/ 1968500 h 4038600"/>
              <a:gd name="connsiteX1" fmla="*/ 2483459 w 3852026"/>
              <a:gd name="connsiteY1" fmla="*/ 0 h 4038600"/>
              <a:gd name="connsiteX2" fmla="*/ 3852026 w 3852026"/>
              <a:gd name="connsiteY2" fmla="*/ 1968500 h 4038600"/>
              <a:gd name="connsiteX3" fmla="*/ 1391259 w 3852026"/>
              <a:gd name="connsiteY3" fmla="*/ 4038600 h 4038600"/>
              <a:gd name="connsiteX4" fmla="*/ 73492 w 3852026"/>
              <a:gd name="connsiteY4" fmla="*/ 1968500 h 4038600"/>
              <a:gd name="connsiteX0" fmla="*/ 73492 w 3872897"/>
              <a:gd name="connsiteY0" fmla="*/ 1968500 h 4038600"/>
              <a:gd name="connsiteX1" fmla="*/ 2483459 w 3872897"/>
              <a:gd name="connsiteY1" fmla="*/ 0 h 4038600"/>
              <a:gd name="connsiteX2" fmla="*/ 3852026 w 3872897"/>
              <a:gd name="connsiteY2" fmla="*/ 1968500 h 4038600"/>
              <a:gd name="connsiteX3" fmla="*/ 1391259 w 3872897"/>
              <a:gd name="connsiteY3" fmla="*/ 4038600 h 4038600"/>
              <a:gd name="connsiteX4" fmla="*/ 73492 w 3872897"/>
              <a:gd name="connsiteY4" fmla="*/ 1968500 h 4038600"/>
              <a:gd name="connsiteX0" fmla="*/ 73492 w 3861063"/>
              <a:gd name="connsiteY0" fmla="*/ 1968500 h 4038600"/>
              <a:gd name="connsiteX1" fmla="*/ 2483459 w 3861063"/>
              <a:gd name="connsiteY1" fmla="*/ 0 h 4038600"/>
              <a:gd name="connsiteX2" fmla="*/ 3852026 w 3861063"/>
              <a:gd name="connsiteY2" fmla="*/ 1968500 h 4038600"/>
              <a:gd name="connsiteX3" fmla="*/ 1391259 w 3861063"/>
              <a:gd name="connsiteY3" fmla="*/ 4038600 h 4038600"/>
              <a:gd name="connsiteX4" fmla="*/ 73492 w 3861063"/>
              <a:gd name="connsiteY4" fmla="*/ 19685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1063" h="4038600">
                <a:moveTo>
                  <a:pt x="73492" y="1968500"/>
                </a:moveTo>
                <a:cubicBezTo>
                  <a:pt x="357125" y="787400"/>
                  <a:pt x="1440046" y="0"/>
                  <a:pt x="2483459" y="0"/>
                </a:cubicBezTo>
                <a:cubicBezTo>
                  <a:pt x="3526872" y="0"/>
                  <a:pt x="3928226" y="771759"/>
                  <a:pt x="3852026" y="1968500"/>
                </a:cubicBezTo>
                <a:cubicBezTo>
                  <a:pt x="3852026" y="3406541"/>
                  <a:pt x="2434672" y="4038600"/>
                  <a:pt x="1391259" y="4038600"/>
                </a:cubicBezTo>
                <a:cubicBezTo>
                  <a:pt x="347846" y="4038600"/>
                  <a:pt x="-210141" y="3149600"/>
                  <a:pt x="73492" y="196850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1">
            <a:extLst>
              <a:ext uri="{FF2B5EF4-FFF2-40B4-BE49-F238E27FC236}">
                <a16:creationId xmlns:a16="http://schemas.microsoft.com/office/drawing/2014/main" id="{1C43EB37-C668-5FFE-C610-5B678DFA3A91}"/>
              </a:ext>
            </a:extLst>
          </p:cNvPr>
          <p:cNvSpPr/>
          <p:nvPr/>
        </p:nvSpPr>
        <p:spPr>
          <a:xfrm>
            <a:off x="1189061" y="1318567"/>
            <a:ext cx="3861063" cy="4038600"/>
          </a:xfrm>
          <a:custGeom>
            <a:avLst/>
            <a:gdLst>
              <a:gd name="connsiteX0" fmla="*/ 0 w 3778534"/>
              <a:gd name="connsiteY0" fmla="*/ 2120900 h 4241800"/>
              <a:gd name="connsiteX1" fmla="*/ 1889267 w 3778534"/>
              <a:gd name="connsiteY1" fmla="*/ 0 h 4241800"/>
              <a:gd name="connsiteX2" fmla="*/ 3778534 w 3778534"/>
              <a:gd name="connsiteY2" fmla="*/ 2120900 h 4241800"/>
              <a:gd name="connsiteX3" fmla="*/ 1889267 w 3778534"/>
              <a:gd name="connsiteY3" fmla="*/ 4241800 h 4241800"/>
              <a:gd name="connsiteX4" fmla="*/ 0 w 3778534"/>
              <a:gd name="connsiteY4" fmla="*/ 2120900 h 4241800"/>
              <a:gd name="connsiteX0" fmla="*/ 5613 w 3784147"/>
              <a:gd name="connsiteY0" fmla="*/ 1968500 h 4089400"/>
              <a:gd name="connsiteX1" fmla="*/ 2415580 w 3784147"/>
              <a:gd name="connsiteY1" fmla="*/ 0 h 4089400"/>
              <a:gd name="connsiteX2" fmla="*/ 3784147 w 3784147"/>
              <a:gd name="connsiteY2" fmla="*/ 1968500 h 4089400"/>
              <a:gd name="connsiteX3" fmla="*/ 1894880 w 3784147"/>
              <a:gd name="connsiteY3" fmla="*/ 4089400 h 4089400"/>
              <a:gd name="connsiteX4" fmla="*/ 5613 w 3784147"/>
              <a:gd name="connsiteY4" fmla="*/ 1968500 h 4089400"/>
              <a:gd name="connsiteX0" fmla="*/ 39077 w 3817611"/>
              <a:gd name="connsiteY0" fmla="*/ 1968500 h 4038600"/>
              <a:gd name="connsiteX1" fmla="*/ 2449044 w 3817611"/>
              <a:gd name="connsiteY1" fmla="*/ 0 h 4038600"/>
              <a:gd name="connsiteX2" fmla="*/ 3817611 w 3817611"/>
              <a:gd name="connsiteY2" fmla="*/ 1968500 h 4038600"/>
              <a:gd name="connsiteX3" fmla="*/ 1356844 w 3817611"/>
              <a:gd name="connsiteY3" fmla="*/ 4038600 h 4038600"/>
              <a:gd name="connsiteX4" fmla="*/ 39077 w 3817611"/>
              <a:gd name="connsiteY4" fmla="*/ 1968500 h 4038600"/>
              <a:gd name="connsiteX0" fmla="*/ 73492 w 3852026"/>
              <a:gd name="connsiteY0" fmla="*/ 1968500 h 4038600"/>
              <a:gd name="connsiteX1" fmla="*/ 2483459 w 3852026"/>
              <a:gd name="connsiteY1" fmla="*/ 0 h 4038600"/>
              <a:gd name="connsiteX2" fmla="*/ 3852026 w 3852026"/>
              <a:gd name="connsiteY2" fmla="*/ 1968500 h 4038600"/>
              <a:gd name="connsiteX3" fmla="*/ 1391259 w 3852026"/>
              <a:gd name="connsiteY3" fmla="*/ 4038600 h 4038600"/>
              <a:gd name="connsiteX4" fmla="*/ 73492 w 3852026"/>
              <a:gd name="connsiteY4" fmla="*/ 1968500 h 4038600"/>
              <a:gd name="connsiteX0" fmla="*/ 73492 w 3852026"/>
              <a:gd name="connsiteY0" fmla="*/ 1968500 h 4038600"/>
              <a:gd name="connsiteX1" fmla="*/ 2483459 w 3852026"/>
              <a:gd name="connsiteY1" fmla="*/ 0 h 4038600"/>
              <a:gd name="connsiteX2" fmla="*/ 3852026 w 3852026"/>
              <a:gd name="connsiteY2" fmla="*/ 1968500 h 4038600"/>
              <a:gd name="connsiteX3" fmla="*/ 1391259 w 3852026"/>
              <a:gd name="connsiteY3" fmla="*/ 4038600 h 4038600"/>
              <a:gd name="connsiteX4" fmla="*/ 73492 w 3852026"/>
              <a:gd name="connsiteY4" fmla="*/ 1968500 h 4038600"/>
              <a:gd name="connsiteX0" fmla="*/ 73492 w 3872897"/>
              <a:gd name="connsiteY0" fmla="*/ 1968500 h 4038600"/>
              <a:gd name="connsiteX1" fmla="*/ 2483459 w 3872897"/>
              <a:gd name="connsiteY1" fmla="*/ 0 h 4038600"/>
              <a:gd name="connsiteX2" fmla="*/ 3852026 w 3872897"/>
              <a:gd name="connsiteY2" fmla="*/ 1968500 h 4038600"/>
              <a:gd name="connsiteX3" fmla="*/ 1391259 w 3872897"/>
              <a:gd name="connsiteY3" fmla="*/ 4038600 h 4038600"/>
              <a:gd name="connsiteX4" fmla="*/ 73492 w 3872897"/>
              <a:gd name="connsiteY4" fmla="*/ 1968500 h 4038600"/>
              <a:gd name="connsiteX0" fmla="*/ 73492 w 3861063"/>
              <a:gd name="connsiteY0" fmla="*/ 1968500 h 4038600"/>
              <a:gd name="connsiteX1" fmla="*/ 2483459 w 3861063"/>
              <a:gd name="connsiteY1" fmla="*/ 0 h 4038600"/>
              <a:gd name="connsiteX2" fmla="*/ 3852026 w 3861063"/>
              <a:gd name="connsiteY2" fmla="*/ 1968500 h 4038600"/>
              <a:gd name="connsiteX3" fmla="*/ 1391259 w 3861063"/>
              <a:gd name="connsiteY3" fmla="*/ 4038600 h 4038600"/>
              <a:gd name="connsiteX4" fmla="*/ 73492 w 3861063"/>
              <a:gd name="connsiteY4" fmla="*/ 19685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1063" h="4038600">
                <a:moveTo>
                  <a:pt x="73492" y="1968500"/>
                </a:moveTo>
                <a:cubicBezTo>
                  <a:pt x="357125" y="787400"/>
                  <a:pt x="1440046" y="0"/>
                  <a:pt x="2483459" y="0"/>
                </a:cubicBezTo>
                <a:cubicBezTo>
                  <a:pt x="3526872" y="0"/>
                  <a:pt x="3928226" y="771759"/>
                  <a:pt x="3852026" y="1968500"/>
                </a:cubicBezTo>
                <a:cubicBezTo>
                  <a:pt x="3852026" y="3406541"/>
                  <a:pt x="2434672" y="4038600"/>
                  <a:pt x="1391259" y="4038600"/>
                </a:cubicBezTo>
                <a:cubicBezTo>
                  <a:pt x="347846" y="4038600"/>
                  <a:pt x="-210141" y="3149600"/>
                  <a:pt x="73492" y="1968500"/>
                </a:cubicBezTo>
                <a:close/>
              </a:path>
            </a:pathLst>
          </a:custGeom>
          <a:noFill/>
          <a:ln w="25400">
            <a:solidFill>
              <a:srgbClr val="9F787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742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1350867-1178-ABA2-DB35-5A53F8E2F34C}"/>
              </a:ext>
            </a:extLst>
          </p:cNvPr>
          <p:cNvSpPr/>
          <p:nvPr/>
        </p:nvSpPr>
        <p:spPr>
          <a:xfrm>
            <a:off x="4330705" y="1829748"/>
            <a:ext cx="3529002" cy="3526967"/>
          </a:xfrm>
          <a:custGeom>
            <a:avLst/>
            <a:gdLst>
              <a:gd name="connsiteX0" fmla="*/ 975803 w 3529462"/>
              <a:gd name="connsiteY0" fmla="*/ 372698 h 3527426"/>
              <a:gd name="connsiteX1" fmla="*/ 372699 w 3529462"/>
              <a:gd name="connsiteY1" fmla="*/ 975802 h 3527426"/>
              <a:gd name="connsiteX2" fmla="*/ 854256 w 3529462"/>
              <a:gd name="connsiteY2" fmla="*/ 1566653 h 3527426"/>
              <a:gd name="connsiteX3" fmla="*/ 960508 w 3529462"/>
              <a:gd name="connsiteY3" fmla="*/ 1577364 h 3527426"/>
              <a:gd name="connsiteX4" fmla="*/ 975803 w 3529462"/>
              <a:gd name="connsiteY4" fmla="*/ 1575822 h 3527426"/>
              <a:gd name="connsiteX5" fmla="*/ 975803 w 3529462"/>
              <a:gd name="connsiteY5" fmla="*/ 1578906 h 3527426"/>
              <a:gd name="connsiteX6" fmla="*/ 975803 w 3529462"/>
              <a:gd name="connsiteY6" fmla="*/ 1948520 h 3527426"/>
              <a:gd name="connsiteX7" fmla="*/ 975803 w 3529462"/>
              <a:gd name="connsiteY7" fmla="*/ 1951604 h 3527426"/>
              <a:gd name="connsiteX8" fmla="*/ 960506 w 3529462"/>
              <a:gd name="connsiteY8" fmla="*/ 1950062 h 3527426"/>
              <a:gd name="connsiteX9" fmla="*/ 854256 w 3529462"/>
              <a:gd name="connsiteY9" fmla="*/ 1960773 h 3527426"/>
              <a:gd name="connsiteX10" fmla="*/ 372699 w 3529462"/>
              <a:gd name="connsiteY10" fmla="*/ 2551624 h 3527426"/>
              <a:gd name="connsiteX11" fmla="*/ 975803 w 3529462"/>
              <a:gd name="connsiteY11" fmla="*/ 3154728 h 3527426"/>
              <a:gd name="connsiteX12" fmla="*/ 1566654 w 3529462"/>
              <a:gd name="connsiteY12" fmla="*/ 2673171 h 3527426"/>
              <a:gd name="connsiteX13" fmla="*/ 1578208 w 3529462"/>
              <a:gd name="connsiteY13" fmla="*/ 2558561 h 3527426"/>
              <a:gd name="connsiteX14" fmla="*/ 1577857 w 3529462"/>
              <a:gd name="connsiteY14" fmla="*/ 2551624 h 3527426"/>
              <a:gd name="connsiteX15" fmla="*/ 1578030 w 3529462"/>
              <a:gd name="connsiteY15" fmla="*/ 2548195 h 3527426"/>
              <a:gd name="connsiteX16" fmla="*/ 1578561 w 3529462"/>
              <a:gd name="connsiteY16" fmla="*/ 2548195 h 3527426"/>
              <a:gd name="connsiteX17" fmla="*/ 1950901 w 3529462"/>
              <a:gd name="connsiteY17" fmla="*/ 2548195 h 3527426"/>
              <a:gd name="connsiteX18" fmla="*/ 1951432 w 3529462"/>
              <a:gd name="connsiteY18" fmla="*/ 2548195 h 3527426"/>
              <a:gd name="connsiteX19" fmla="*/ 1951605 w 3529462"/>
              <a:gd name="connsiteY19" fmla="*/ 2551624 h 3527426"/>
              <a:gd name="connsiteX20" fmla="*/ 1951255 w 3529462"/>
              <a:gd name="connsiteY20" fmla="*/ 2558561 h 3527426"/>
              <a:gd name="connsiteX21" fmla="*/ 1962809 w 3529462"/>
              <a:gd name="connsiteY21" fmla="*/ 2673171 h 3527426"/>
              <a:gd name="connsiteX22" fmla="*/ 2553660 w 3529462"/>
              <a:gd name="connsiteY22" fmla="*/ 3154728 h 3527426"/>
              <a:gd name="connsiteX23" fmla="*/ 3156764 w 3529462"/>
              <a:gd name="connsiteY23" fmla="*/ 2551624 h 3527426"/>
              <a:gd name="connsiteX24" fmla="*/ 2675206 w 3529462"/>
              <a:gd name="connsiteY24" fmla="*/ 1960773 h 3527426"/>
              <a:gd name="connsiteX25" fmla="*/ 2574043 w 3529462"/>
              <a:gd name="connsiteY25" fmla="*/ 1950575 h 3527426"/>
              <a:gd name="connsiteX26" fmla="*/ 2553660 w 3529462"/>
              <a:gd name="connsiteY26" fmla="*/ 1951604 h 3527426"/>
              <a:gd name="connsiteX27" fmla="*/ 2553660 w 3529462"/>
              <a:gd name="connsiteY27" fmla="*/ 1948520 h 3527426"/>
              <a:gd name="connsiteX28" fmla="*/ 2553660 w 3529462"/>
              <a:gd name="connsiteY28" fmla="*/ 1578906 h 3527426"/>
              <a:gd name="connsiteX29" fmla="*/ 2553660 w 3529462"/>
              <a:gd name="connsiteY29" fmla="*/ 1575822 h 3527426"/>
              <a:gd name="connsiteX30" fmla="*/ 2574041 w 3529462"/>
              <a:gd name="connsiteY30" fmla="*/ 1576851 h 3527426"/>
              <a:gd name="connsiteX31" fmla="*/ 2675206 w 3529462"/>
              <a:gd name="connsiteY31" fmla="*/ 1566653 h 3527426"/>
              <a:gd name="connsiteX32" fmla="*/ 3156764 w 3529462"/>
              <a:gd name="connsiteY32" fmla="*/ 975802 h 3527426"/>
              <a:gd name="connsiteX33" fmla="*/ 2553660 w 3529462"/>
              <a:gd name="connsiteY33" fmla="*/ 372698 h 3527426"/>
              <a:gd name="connsiteX34" fmla="*/ 1962809 w 3529462"/>
              <a:gd name="connsiteY34" fmla="*/ 854256 h 3527426"/>
              <a:gd name="connsiteX35" fmla="*/ 1951255 w 3529462"/>
              <a:gd name="connsiteY35" fmla="*/ 968866 h 3527426"/>
              <a:gd name="connsiteX36" fmla="*/ 1951605 w 3529462"/>
              <a:gd name="connsiteY36" fmla="*/ 975802 h 3527426"/>
              <a:gd name="connsiteX37" fmla="*/ 1951432 w 3529462"/>
              <a:gd name="connsiteY37" fmla="*/ 979231 h 3527426"/>
              <a:gd name="connsiteX38" fmla="*/ 1950901 w 3529462"/>
              <a:gd name="connsiteY38" fmla="*/ 979231 h 3527426"/>
              <a:gd name="connsiteX39" fmla="*/ 1578561 w 3529462"/>
              <a:gd name="connsiteY39" fmla="*/ 979231 h 3527426"/>
              <a:gd name="connsiteX40" fmla="*/ 1578030 w 3529462"/>
              <a:gd name="connsiteY40" fmla="*/ 979231 h 3527426"/>
              <a:gd name="connsiteX41" fmla="*/ 1577857 w 3529462"/>
              <a:gd name="connsiteY41" fmla="*/ 975802 h 3527426"/>
              <a:gd name="connsiteX42" fmla="*/ 1578208 w 3529462"/>
              <a:gd name="connsiteY42" fmla="*/ 968866 h 3527426"/>
              <a:gd name="connsiteX43" fmla="*/ 1566654 w 3529462"/>
              <a:gd name="connsiteY43" fmla="*/ 854256 h 3527426"/>
              <a:gd name="connsiteX44" fmla="*/ 975803 w 3529462"/>
              <a:gd name="connsiteY44" fmla="*/ 372698 h 3527426"/>
              <a:gd name="connsiteX45" fmla="*/ 975803 w 3529462"/>
              <a:gd name="connsiteY45" fmla="*/ 0 h 3527426"/>
              <a:gd name="connsiteX46" fmla="*/ 1665799 w 3529462"/>
              <a:gd name="connsiteY46" fmla="*/ 285806 h 3527426"/>
              <a:gd name="connsiteX47" fmla="*/ 1764731 w 3529462"/>
              <a:gd name="connsiteY47" fmla="*/ 405712 h 3527426"/>
              <a:gd name="connsiteX48" fmla="*/ 1863663 w 3529462"/>
              <a:gd name="connsiteY48" fmla="*/ 285806 h 3527426"/>
              <a:gd name="connsiteX49" fmla="*/ 2553660 w 3529462"/>
              <a:gd name="connsiteY49" fmla="*/ 0 h 3527426"/>
              <a:gd name="connsiteX50" fmla="*/ 3529462 w 3529462"/>
              <a:gd name="connsiteY50" fmla="*/ 975802 h 3527426"/>
              <a:gd name="connsiteX51" fmla="*/ 3243656 w 3529462"/>
              <a:gd name="connsiteY51" fmla="*/ 1665798 h 3527426"/>
              <a:gd name="connsiteX52" fmla="*/ 3124983 w 3529462"/>
              <a:gd name="connsiteY52" fmla="*/ 1763713 h 3527426"/>
              <a:gd name="connsiteX53" fmla="*/ 3243656 w 3529462"/>
              <a:gd name="connsiteY53" fmla="*/ 1861628 h 3527426"/>
              <a:gd name="connsiteX54" fmla="*/ 3529462 w 3529462"/>
              <a:gd name="connsiteY54" fmla="*/ 2551624 h 3527426"/>
              <a:gd name="connsiteX55" fmla="*/ 2553660 w 3529462"/>
              <a:gd name="connsiteY55" fmla="*/ 3527426 h 3527426"/>
              <a:gd name="connsiteX56" fmla="*/ 1863663 w 3529462"/>
              <a:gd name="connsiteY56" fmla="*/ 3241620 h 3527426"/>
              <a:gd name="connsiteX57" fmla="*/ 1764731 w 3529462"/>
              <a:gd name="connsiteY57" fmla="*/ 3121714 h 3527426"/>
              <a:gd name="connsiteX58" fmla="*/ 1665799 w 3529462"/>
              <a:gd name="connsiteY58" fmla="*/ 3241620 h 3527426"/>
              <a:gd name="connsiteX59" fmla="*/ 975803 w 3529462"/>
              <a:gd name="connsiteY59" fmla="*/ 3527426 h 3527426"/>
              <a:gd name="connsiteX60" fmla="*/ 0 w 3529462"/>
              <a:gd name="connsiteY60" fmla="*/ 2551624 h 3527426"/>
              <a:gd name="connsiteX61" fmla="*/ 285806 w 3529462"/>
              <a:gd name="connsiteY61" fmla="*/ 1861628 h 3527426"/>
              <a:gd name="connsiteX62" fmla="*/ 404480 w 3529462"/>
              <a:gd name="connsiteY62" fmla="*/ 1763713 h 3527426"/>
              <a:gd name="connsiteX63" fmla="*/ 285806 w 3529462"/>
              <a:gd name="connsiteY63" fmla="*/ 1665798 h 3527426"/>
              <a:gd name="connsiteX64" fmla="*/ 0 w 3529462"/>
              <a:gd name="connsiteY64" fmla="*/ 975802 h 3527426"/>
              <a:gd name="connsiteX65" fmla="*/ 975803 w 3529462"/>
              <a:gd name="connsiteY65" fmla="*/ 0 h 3527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529462" h="3527426">
                <a:moveTo>
                  <a:pt x="975803" y="372698"/>
                </a:moveTo>
                <a:cubicBezTo>
                  <a:pt x="642718" y="372698"/>
                  <a:pt x="372699" y="642717"/>
                  <a:pt x="372699" y="975802"/>
                </a:cubicBezTo>
                <a:cubicBezTo>
                  <a:pt x="372699" y="1267252"/>
                  <a:pt x="579432" y="1510416"/>
                  <a:pt x="854256" y="1566653"/>
                </a:cubicBezTo>
                <a:lnTo>
                  <a:pt x="960508" y="1577364"/>
                </a:lnTo>
                <a:lnTo>
                  <a:pt x="975803" y="1575822"/>
                </a:lnTo>
                <a:lnTo>
                  <a:pt x="975803" y="1578906"/>
                </a:lnTo>
                <a:lnTo>
                  <a:pt x="975803" y="1948520"/>
                </a:lnTo>
                <a:lnTo>
                  <a:pt x="975803" y="1951604"/>
                </a:lnTo>
                <a:lnTo>
                  <a:pt x="960506" y="1950062"/>
                </a:lnTo>
                <a:lnTo>
                  <a:pt x="854256" y="1960773"/>
                </a:lnTo>
                <a:cubicBezTo>
                  <a:pt x="579432" y="2017010"/>
                  <a:pt x="372699" y="2260175"/>
                  <a:pt x="372699" y="2551624"/>
                </a:cubicBezTo>
                <a:cubicBezTo>
                  <a:pt x="372699" y="2884709"/>
                  <a:pt x="642718" y="3154728"/>
                  <a:pt x="975803" y="3154728"/>
                </a:cubicBezTo>
                <a:cubicBezTo>
                  <a:pt x="1267252" y="3154728"/>
                  <a:pt x="1510417" y="2947995"/>
                  <a:pt x="1566654" y="2673171"/>
                </a:cubicBezTo>
                <a:lnTo>
                  <a:pt x="1578208" y="2558561"/>
                </a:lnTo>
                <a:lnTo>
                  <a:pt x="1577857" y="2551624"/>
                </a:lnTo>
                <a:lnTo>
                  <a:pt x="1578030" y="2548195"/>
                </a:lnTo>
                <a:lnTo>
                  <a:pt x="1578561" y="2548195"/>
                </a:lnTo>
                <a:lnTo>
                  <a:pt x="1950901" y="2548195"/>
                </a:lnTo>
                <a:lnTo>
                  <a:pt x="1951432" y="2548195"/>
                </a:lnTo>
                <a:lnTo>
                  <a:pt x="1951605" y="2551624"/>
                </a:lnTo>
                <a:lnTo>
                  <a:pt x="1951255" y="2558561"/>
                </a:lnTo>
                <a:lnTo>
                  <a:pt x="1962809" y="2673171"/>
                </a:lnTo>
                <a:cubicBezTo>
                  <a:pt x="2019046" y="2947995"/>
                  <a:pt x="2262210" y="3154728"/>
                  <a:pt x="2553660" y="3154728"/>
                </a:cubicBezTo>
                <a:cubicBezTo>
                  <a:pt x="2886745" y="3154728"/>
                  <a:pt x="3156764" y="2884709"/>
                  <a:pt x="3156764" y="2551624"/>
                </a:cubicBezTo>
                <a:cubicBezTo>
                  <a:pt x="3156764" y="2260175"/>
                  <a:pt x="2950030" y="2017010"/>
                  <a:pt x="2675206" y="1960773"/>
                </a:cubicBezTo>
                <a:lnTo>
                  <a:pt x="2574043" y="1950575"/>
                </a:lnTo>
                <a:lnTo>
                  <a:pt x="2553660" y="1951604"/>
                </a:lnTo>
                <a:lnTo>
                  <a:pt x="2553660" y="1948520"/>
                </a:lnTo>
                <a:lnTo>
                  <a:pt x="2553660" y="1578906"/>
                </a:lnTo>
                <a:lnTo>
                  <a:pt x="2553660" y="1575822"/>
                </a:lnTo>
                <a:lnTo>
                  <a:pt x="2574041" y="1576851"/>
                </a:lnTo>
                <a:lnTo>
                  <a:pt x="2675206" y="1566653"/>
                </a:lnTo>
                <a:cubicBezTo>
                  <a:pt x="2950030" y="1510416"/>
                  <a:pt x="3156764" y="1267252"/>
                  <a:pt x="3156764" y="975802"/>
                </a:cubicBezTo>
                <a:cubicBezTo>
                  <a:pt x="3156764" y="642717"/>
                  <a:pt x="2886745" y="372698"/>
                  <a:pt x="2553660" y="372698"/>
                </a:cubicBezTo>
                <a:cubicBezTo>
                  <a:pt x="2262210" y="372698"/>
                  <a:pt x="2019046" y="579432"/>
                  <a:pt x="1962809" y="854256"/>
                </a:cubicBezTo>
                <a:lnTo>
                  <a:pt x="1951255" y="968866"/>
                </a:lnTo>
                <a:lnTo>
                  <a:pt x="1951605" y="975802"/>
                </a:lnTo>
                <a:lnTo>
                  <a:pt x="1951432" y="979231"/>
                </a:lnTo>
                <a:lnTo>
                  <a:pt x="1950901" y="979231"/>
                </a:lnTo>
                <a:lnTo>
                  <a:pt x="1578561" y="979231"/>
                </a:lnTo>
                <a:lnTo>
                  <a:pt x="1578030" y="979231"/>
                </a:lnTo>
                <a:lnTo>
                  <a:pt x="1577857" y="975802"/>
                </a:lnTo>
                <a:lnTo>
                  <a:pt x="1578208" y="968866"/>
                </a:lnTo>
                <a:lnTo>
                  <a:pt x="1566654" y="854256"/>
                </a:lnTo>
                <a:cubicBezTo>
                  <a:pt x="1510417" y="579432"/>
                  <a:pt x="1267252" y="372698"/>
                  <a:pt x="975803" y="372698"/>
                </a:cubicBezTo>
                <a:close/>
                <a:moveTo>
                  <a:pt x="975803" y="0"/>
                </a:moveTo>
                <a:cubicBezTo>
                  <a:pt x="1245263" y="0"/>
                  <a:pt x="1489214" y="109221"/>
                  <a:pt x="1665799" y="285806"/>
                </a:cubicBezTo>
                <a:lnTo>
                  <a:pt x="1764731" y="405712"/>
                </a:lnTo>
                <a:lnTo>
                  <a:pt x="1863663" y="285806"/>
                </a:lnTo>
                <a:cubicBezTo>
                  <a:pt x="2040249" y="109221"/>
                  <a:pt x="2284199" y="0"/>
                  <a:pt x="2553660" y="0"/>
                </a:cubicBezTo>
                <a:cubicBezTo>
                  <a:pt x="3092581" y="0"/>
                  <a:pt x="3529462" y="436882"/>
                  <a:pt x="3529462" y="975802"/>
                </a:cubicBezTo>
                <a:cubicBezTo>
                  <a:pt x="3529462" y="1245262"/>
                  <a:pt x="3420242" y="1489213"/>
                  <a:pt x="3243656" y="1665798"/>
                </a:cubicBezTo>
                <a:lnTo>
                  <a:pt x="3124983" y="1763713"/>
                </a:lnTo>
                <a:lnTo>
                  <a:pt x="3243656" y="1861628"/>
                </a:lnTo>
                <a:cubicBezTo>
                  <a:pt x="3420242" y="2038214"/>
                  <a:pt x="3529462" y="2282164"/>
                  <a:pt x="3529462" y="2551624"/>
                </a:cubicBezTo>
                <a:cubicBezTo>
                  <a:pt x="3529462" y="3090545"/>
                  <a:pt x="3092581" y="3527426"/>
                  <a:pt x="2553660" y="3527426"/>
                </a:cubicBezTo>
                <a:cubicBezTo>
                  <a:pt x="2284199" y="3527426"/>
                  <a:pt x="2040249" y="3418206"/>
                  <a:pt x="1863663" y="3241620"/>
                </a:cubicBezTo>
                <a:lnTo>
                  <a:pt x="1764731" y="3121714"/>
                </a:lnTo>
                <a:lnTo>
                  <a:pt x="1665799" y="3241620"/>
                </a:lnTo>
                <a:cubicBezTo>
                  <a:pt x="1489214" y="3418206"/>
                  <a:pt x="1245263" y="3527426"/>
                  <a:pt x="975803" y="3527426"/>
                </a:cubicBezTo>
                <a:cubicBezTo>
                  <a:pt x="436882" y="3527426"/>
                  <a:pt x="0" y="3090545"/>
                  <a:pt x="0" y="2551624"/>
                </a:cubicBezTo>
                <a:cubicBezTo>
                  <a:pt x="0" y="2282164"/>
                  <a:pt x="109221" y="2038214"/>
                  <a:pt x="285806" y="1861628"/>
                </a:cubicBezTo>
                <a:lnTo>
                  <a:pt x="404480" y="1763713"/>
                </a:lnTo>
                <a:lnTo>
                  <a:pt x="285806" y="1665798"/>
                </a:lnTo>
                <a:cubicBezTo>
                  <a:pt x="109221" y="1489213"/>
                  <a:pt x="0" y="1245262"/>
                  <a:pt x="0" y="975802"/>
                </a:cubicBezTo>
                <a:cubicBezTo>
                  <a:pt x="0" y="436882"/>
                  <a:pt x="436882" y="0"/>
                  <a:pt x="975803" y="0"/>
                </a:cubicBezTo>
                <a:close/>
              </a:path>
            </a:pathLst>
          </a:custGeom>
          <a:noFill/>
          <a:ln w="25400">
            <a:solidFill>
              <a:srgbClr val="E6E6E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2B655E8-6A3A-5DD3-B620-451B2F157E01}"/>
              </a:ext>
            </a:extLst>
          </p:cNvPr>
          <p:cNvSpPr/>
          <p:nvPr/>
        </p:nvSpPr>
        <p:spPr>
          <a:xfrm>
            <a:off x="4893600" y="2392642"/>
            <a:ext cx="825563" cy="825562"/>
          </a:xfrm>
          <a:prstGeom prst="ellipse">
            <a:avLst/>
          </a:pr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E207436-888B-3C9C-FC0E-647EE2684AA5}"/>
              </a:ext>
            </a:extLst>
          </p:cNvPr>
          <p:cNvSpPr/>
          <p:nvPr/>
        </p:nvSpPr>
        <p:spPr>
          <a:xfrm>
            <a:off x="6471252" y="2392642"/>
            <a:ext cx="825563" cy="825562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B4C8634-6DAF-C901-4A57-DBDD17E91925}"/>
              </a:ext>
            </a:extLst>
          </p:cNvPr>
          <p:cNvSpPr/>
          <p:nvPr/>
        </p:nvSpPr>
        <p:spPr>
          <a:xfrm>
            <a:off x="6471252" y="3968259"/>
            <a:ext cx="825563" cy="825562"/>
          </a:xfrm>
          <a:prstGeom prst="ellipse">
            <a:avLst/>
          </a:pr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AEF2BD0-76D4-2267-10F2-D2391E6060BD}"/>
              </a:ext>
            </a:extLst>
          </p:cNvPr>
          <p:cNvSpPr/>
          <p:nvPr/>
        </p:nvSpPr>
        <p:spPr>
          <a:xfrm>
            <a:off x="4893600" y="3968259"/>
            <a:ext cx="825563" cy="825562"/>
          </a:xfrm>
          <a:prstGeom prst="ellipse">
            <a:avLst/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0" name="椭圆 27">
            <a:extLst>
              <a:ext uri="{FF2B5EF4-FFF2-40B4-BE49-F238E27FC236}">
                <a16:creationId xmlns:a16="http://schemas.microsoft.com/office/drawing/2014/main" id="{6D15F5AB-A89C-4399-6F15-345E2EB99486}"/>
              </a:ext>
            </a:extLst>
          </p:cNvPr>
          <p:cNvSpPr/>
          <p:nvPr/>
        </p:nvSpPr>
        <p:spPr>
          <a:xfrm>
            <a:off x="5102130" y="2601416"/>
            <a:ext cx="408501" cy="40801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6382" h="605663">
                <a:moveTo>
                  <a:pt x="303279" y="208701"/>
                </a:moveTo>
                <a:cubicBezTo>
                  <a:pt x="252219" y="208701"/>
                  <a:pt x="210907" y="250140"/>
                  <a:pt x="210907" y="300943"/>
                </a:cubicBezTo>
                <a:cubicBezTo>
                  <a:pt x="210907" y="351838"/>
                  <a:pt x="252405" y="393092"/>
                  <a:pt x="303279" y="393092"/>
                </a:cubicBezTo>
                <a:cubicBezTo>
                  <a:pt x="354153" y="393092"/>
                  <a:pt x="395558" y="351746"/>
                  <a:pt x="395558" y="300943"/>
                </a:cubicBezTo>
                <a:cubicBezTo>
                  <a:pt x="395558" y="249955"/>
                  <a:pt x="354246" y="208701"/>
                  <a:pt x="303279" y="208701"/>
                </a:cubicBezTo>
                <a:close/>
                <a:moveTo>
                  <a:pt x="303279" y="158176"/>
                </a:moveTo>
                <a:cubicBezTo>
                  <a:pt x="382097" y="158176"/>
                  <a:pt x="446339" y="222143"/>
                  <a:pt x="446339" y="301036"/>
                </a:cubicBezTo>
                <a:cubicBezTo>
                  <a:pt x="446339" y="379928"/>
                  <a:pt x="382190" y="443895"/>
                  <a:pt x="303279" y="443895"/>
                </a:cubicBezTo>
                <a:cubicBezTo>
                  <a:pt x="224276" y="443895"/>
                  <a:pt x="160126" y="379743"/>
                  <a:pt x="160126" y="301036"/>
                </a:cubicBezTo>
                <a:cubicBezTo>
                  <a:pt x="160126" y="222143"/>
                  <a:pt x="224369" y="158176"/>
                  <a:pt x="303279" y="158176"/>
                </a:cubicBezTo>
                <a:close/>
                <a:moveTo>
                  <a:pt x="303301" y="60649"/>
                </a:moveTo>
                <a:lnTo>
                  <a:pt x="240162" y="123685"/>
                </a:lnTo>
                <a:cubicBezTo>
                  <a:pt x="234962" y="128876"/>
                  <a:pt x="228463" y="131472"/>
                  <a:pt x="222056" y="131472"/>
                </a:cubicBezTo>
                <a:lnTo>
                  <a:pt x="131711" y="131472"/>
                </a:lnTo>
                <a:lnTo>
                  <a:pt x="131711" y="221669"/>
                </a:lnTo>
                <a:cubicBezTo>
                  <a:pt x="131711" y="228066"/>
                  <a:pt x="129111" y="234555"/>
                  <a:pt x="123911" y="239746"/>
                </a:cubicBezTo>
                <a:lnTo>
                  <a:pt x="60586" y="302875"/>
                </a:lnTo>
                <a:lnTo>
                  <a:pt x="123725" y="365911"/>
                </a:lnTo>
                <a:cubicBezTo>
                  <a:pt x="128925" y="371102"/>
                  <a:pt x="131525" y="377498"/>
                  <a:pt x="131525" y="383987"/>
                </a:cubicBezTo>
                <a:lnTo>
                  <a:pt x="131525" y="474184"/>
                </a:lnTo>
                <a:lnTo>
                  <a:pt x="221963" y="474184"/>
                </a:lnTo>
                <a:cubicBezTo>
                  <a:pt x="228370" y="474184"/>
                  <a:pt x="234777" y="476780"/>
                  <a:pt x="239976" y="481971"/>
                </a:cubicBezTo>
                <a:lnTo>
                  <a:pt x="303301" y="545100"/>
                </a:lnTo>
                <a:lnTo>
                  <a:pt x="366441" y="482064"/>
                </a:lnTo>
                <a:cubicBezTo>
                  <a:pt x="371641" y="476872"/>
                  <a:pt x="378047" y="474277"/>
                  <a:pt x="384454" y="474277"/>
                </a:cubicBezTo>
                <a:lnTo>
                  <a:pt x="474892" y="474277"/>
                </a:lnTo>
                <a:lnTo>
                  <a:pt x="474892" y="384080"/>
                </a:lnTo>
                <a:cubicBezTo>
                  <a:pt x="474892" y="377683"/>
                  <a:pt x="477492" y="371194"/>
                  <a:pt x="482692" y="366003"/>
                </a:cubicBezTo>
                <a:lnTo>
                  <a:pt x="545924" y="302875"/>
                </a:lnTo>
                <a:lnTo>
                  <a:pt x="482784" y="239839"/>
                </a:lnTo>
                <a:cubicBezTo>
                  <a:pt x="477585" y="234647"/>
                  <a:pt x="474985" y="228251"/>
                  <a:pt x="474985" y="221762"/>
                </a:cubicBezTo>
                <a:lnTo>
                  <a:pt x="474985" y="131565"/>
                </a:lnTo>
                <a:lnTo>
                  <a:pt x="384640" y="131565"/>
                </a:lnTo>
                <a:cubicBezTo>
                  <a:pt x="378140" y="131565"/>
                  <a:pt x="371733" y="128969"/>
                  <a:pt x="366534" y="123778"/>
                </a:cubicBezTo>
                <a:close/>
                <a:moveTo>
                  <a:pt x="303290" y="0"/>
                </a:moveTo>
                <a:cubicBezTo>
                  <a:pt x="309755" y="0"/>
                  <a:pt x="316208" y="2573"/>
                  <a:pt x="321315" y="7718"/>
                </a:cubicBezTo>
                <a:lnTo>
                  <a:pt x="394854" y="81136"/>
                </a:lnTo>
                <a:lnTo>
                  <a:pt x="499405" y="81136"/>
                </a:lnTo>
                <a:cubicBezTo>
                  <a:pt x="513611" y="81136"/>
                  <a:pt x="525218" y="92723"/>
                  <a:pt x="525218" y="106999"/>
                </a:cubicBezTo>
                <a:lnTo>
                  <a:pt x="525218" y="211380"/>
                </a:lnTo>
                <a:lnTo>
                  <a:pt x="598757" y="284798"/>
                </a:lnTo>
                <a:cubicBezTo>
                  <a:pt x="608785" y="294810"/>
                  <a:pt x="609063" y="310754"/>
                  <a:pt x="598757" y="320951"/>
                </a:cubicBezTo>
                <a:lnTo>
                  <a:pt x="525218" y="394369"/>
                </a:lnTo>
                <a:lnTo>
                  <a:pt x="525218" y="498657"/>
                </a:lnTo>
                <a:cubicBezTo>
                  <a:pt x="525218" y="512840"/>
                  <a:pt x="513611" y="524520"/>
                  <a:pt x="499405" y="524520"/>
                </a:cubicBezTo>
                <a:lnTo>
                  <a:pt x="394854" y="524520"/>
                </a:lnTo>
                <a:lnTo>
                  <a:pt x="321315" y="597939"/>
                </a:lnTo>
                <a:cubicBezTo>
                  <a:pt x="310358" y="608877"/>
                  <a:pt x="294852" y="607579"/>
                  <a:pt x="285195" y="597939"/>
                </a:cubicBezTo>
                <a:lnTo>
                  <a:pt x="211656" y="524520"/>
                </a:lnTo>
                <a:lnTo>
                  <a:pt x="107198" y="524520"/>
                </a:lnTo>
                <a:cubicBezTo>
                  <a:pt x="92898" y="524520"/>
                  <a:pt x="81292" y="512840"/>
                  <a:pt x="81292" y="498657"/>
                </a:cubicBezTo>
                <a:lnTo>
                  <a:pt x="81292" y="394369"/>
                </a:lnTo>
                <a:lnTo>
                  <a:pt x="7660" y="320951"/>
                </a:lnTo>
                <a:cubicBezTo>
                  <a:pt x="-2368" y="310939"/>
                  <a:pt x="-2739" y="295180"/>
                  <a:pt x="7660" y="284798"/>
                </a:cubicBezTo>
                <a:lnTo>
                  <a:pt x="81199" y="211380"/>
                </a:lnTo>
                <a:lnTo>
                  <a:pt x="81199" y="107092"/>
                </a:lnTo>
                <a:cubicBezTo>
                  <a:pt x="81199" y="92909"/>
                  <a:pt x="92806" y="81229"/>
                  <a:pt x="107012" y="81229"/>
                </a:cubicBezTo>
                <a:lnTo>
                  <a:pt x="211656" y="81229"/>
                </a:lnTo>
                <a:lnTo>
                  <a:pt x="285195" y="7718"/>
                </a:lnTo>
                <a:cubicBezTo>
                  <a:pt x="290349" y="2573"/>
                  <a:pt x="296825" y="0"/>
                  <a:pt x="3032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1" name="椭圆 28">
            <a:extLst>
              <a:ext uri="{FF2B5EF4-FFF2-40B4-BE49-F238E27FC236}">
                <a16:creationId xmlns:a16="http://schemas.microsoft.com/office/drawing/2014/main" id="{D6FB2ED0-91B6-FA35-D369-DA719434A0BC}"/>
              </a:ext>
            </a:extLst>
          </p:cNvPr>
          <p:cNvSpPr/>
          <p:nvPr/>
        </p:nvSpPr>
        <p:spPr>
          <a:xfrm>
            <a:off x="6679782" y="2659339"/>
            <a:ext cx="408501" cy="292169"/>
          </a:xfrm>
          <a:custGeom>
            <a:avLst/>
            <a:gdLst>
              <a:gd name="connsiteX0" fmla="*/ 392255 w 606573"/>
              <a:gd name="connsiteY0" fmla="*/ 160452 h 433836"/>
              <a:gd name="connsiteX1" fmla="*/ 407034 w 606573"/>
              <a:gd name="connsiteY1" fmla="*/ 166594 h 433836"/>
              <a:gd name="connsiteX2" fmla="*/ 407034 w 606573"/>
              <a:gd name="connsiteY2" fmla="*/ 196109 h 433836"/>
              <a:gd name="connsiteX3" fmla="*/ 277772 w 606573"/>
              <a:gd name="connsiteY3" fmla="*/ 325177 h 433836"/>
              <a:gd name="connsiteX4" fmla="*/ 262992 w 606573"/>
              <a:gd name="connsiteY4" fmla="*/ 331319 h 433836"/>
              <a:gd name="connsiteX5" fmla="*/ 248138 w 606573"/>
              <a:gd name="connsiteY5" fmla="*/ 325177 h 433836"/>
              <a:gd name="connsiteX6" fmla="*/ 189096 w 606573"/>
              <a:gd name="connsiteY6" fmla="*/ 266223 h 433836"/>
              <a:gd name="connsiteX7" fmla="*/ 189096 w 606573"/>
              <a:gd name="connsiteY7" fmla="*/ 236709 h 433836"/>
              <a:gd name="connsiteX8" fmla="*/ 203950 w 606573"/>
              <a:gd name="connsiteY8" fmla="*/ 230567 h 433836"/>
              <a:gd name="connsiteX9" fmla="*/ 218729 w 606573"/>
              <a:gd name="connsiteY9" fmla="*/ 236709 h 433836"/>
              <a:gd name="connsiteX10" fmla="*/ 262992 w 606573"/>
              <a:gd name="connsiteY10" fmla="*/ 280905 h 433836"/>
              <a:gd name="connsiteX11" fmla="*/ 377476 w 606573"/>
              <a:gd name="connsiteY11" fmla="*/ 166594 h 433836"/>
              <a:gd name="connsiteX12" fmla="*/ 392255 w 606573"/>
              <a:gd name="connsiteY12" fmla="*/ 160452 h 433836"/>
              <a:gd name="connsiteX13" fmla="*/ 392252 w 606573"/>
              <a:gd name="connsiteY13" fmla="*/ 159881 h 433836"/>
              <a:gd name="connsiteX14" fmla="*/ 377121 w 606573"/>
              <a:gd name="connsiteY14" fmla="*/ 166174 h 433836"/>
              <a:gd name="connsiteX15" fmla="*/ 262983 w 606573"/>
              <a:gd name="connsiteY15" fmla="*/ 280111 h 433836"/>
              <a:gd name="connsiteX16" fmla="*/ 219084 w 606573"/>
              <a:gd name="connsiteY16" fmla="*/ 236289 h 433836"/>
              <a:gd name="connsiteX17" fmla="*/ 188767 w 606573"/>
              <a:gd name="connsiteY17" fmla="*/ 236289 h 433836"/>
              <a:gd name="connsiteX18" fmla="*/ 188767 w 606573"/>
              <a:gd name="connsiteY18" fmla="*/ 266552 h 433836"/>
              <a:gd name="connsiteX19" fmla="*/ 247825 w 606573"/>
              <a:gd name="connsiteY19" fmla="*/ 325506 h 433836"/>
              <a:gd name="connsiteX20" fmla="*/ 262983 w 606573"/>
              <a:gd name="connsiteY20" fmla="*/ 331798 h 433836"/>
              <a:gd name="connsiteX21" fmla="*/ 278141 w 606573"/>
              <a:gd name="connsiteY21" fmla="*/ 325506 h 433836"/>
              <a:gd name="connsiteX22" fmla="*/ 407438 w 606573"/>
              <a:gd name="connsiteY22" fmla="*/ 196437 h 433836"/>
              <a:gd name="connsiteX23" fmla="*/ 407438 w 606573"/>
              <a:gd name="connsiteY23" fmla="*/ 166174 h 433836"/>
              <a:gd name="connsiteX24" fmla="*/ 392252 w 606573"/>
              <a:gd name="connsiteY24" fmla="*/ 159881 h 433836"/>
              <a:gd name="connsiteX25" fmla="*/ 392255 w 606573"/>
              <a:gd name="connsiteY25" fmla="*/ 159478 h 433836"/>
              <a:gd name="connsiteX26" fmla="*/ 407785 w 606573"/>
              <a:gd name="connsiteY26" fmla="*/ 165845 h 433836"/>
              <a:gd name="connsiteX27" fmla="*/ 407785 w 606573"/>
              <a:gd name="connsiteY27" fmla="*/ 196858 h 433836"/>
              <a:gd name="connsiteX28" fmla="*/ 278447 w 606573"/>
              <a:gd name="connsiteY28" fmla="*/ 325926 h 433836"/>
              <a:gd name="connsiteX29" fmla="*/ 262992 w 606573"/>
              <a:gd name="connsiteY29" fmla="*/ 332293 h 433836"/>
              <a:gd name="connsiteX30" fmla="*/ 247463 w 606573"/>
              <a:gd name="connsiteY30" fmla="*/ 325926 h 433836"/>
              <a:gd name="connsiteX31" fmla="*/ 188420 w 606573"/>
              <a:gd name="connsiteY31" fmla="*/ 266972 h 433836"/>
              <a:gd name="connsiteX32" fmla="*/ 188420 w 606573"/>
              <a:gd name="connsiteY32" fmla="*/ 235960 h 433836"/>
              <a:gd name="connsiteX33" fmla="*/ 203950 w 606573"/>
              <a:gd name="connsiteY33" fmla="*/ 229593 h 433836"/>
              <a:gd name="connsiteX34" fmla="*/ 219405 w 606573"/>
              <a:gd name="connsiteY34" fmla="*/ 235960 h 433836"/>
              <a:gd name="connsiteX35" fmla="*/ 262992 w 606573"/>
              <a:gd name="connsiteY35" fmla="*/ 279482 h 433836"/>
              <a:gd name="connsiteX36" fmla="*/ 376725 w 606573"/>
              <a:gd name="connsiteY36" fmla="*/ 165845 h 433836"/>
              <a:gd name="connsiteX37" fmla="*/ 392255 w 606573"/>
              <a:gd name="connsiteY37" fmla="*/ 159478 h 433836"/>
              <a:gd name="connsiteX38" fmla="*/ 368791 w 606573"/>
              <a:gd name="connsiteY38" fmla="*/ 43743 h 433836"/>
              <a:gd name="connsiteX39" fmla="*/ 271547 w 606573"/>
              <a:gd name="connsiteY39" fmla="*/ 96250 h 433836"/>
              <a:gd name="connsiteX40" fmla="*/ 258567 w 606573"/>
              <a:gd name="connsiteY40" fmla="*/ 103216 h 433836"/>
              <a:gd name="connsiteX41" fmla="*/ 249713 w 606573"/>
              <a:gd name="connsiteY41" fmla="*/ 100519 h 433836"/>
              <a:gd name="connsiteX42" fmla="*/ 199740 w 606573"/>
              <a:gd name="connsiteY42" fmla="*/ 84640 h 433836"/>
              <a:gd name="connsiteX43" fmla="*/ 196889 w 606573"/>
              <a:gd name="connsiteY43" fmla="*/ 84640 h 433836"/>
              <a:gd name="connsiteX44" fmla="*/ 129734 w 606573"/>
              <a:gd name="connsiteY44" fmla="*/ 112354 h 433836"/>
              <a:gd name="connsiteX45" fmla="*/ 101146 w 606573"/>
              <a:gd name="connsiteY45" fmla="*/ 179242 h 433836"/>
              <a:gd name="connsiteX46" fmla="*/ 102647 w 606573"/>
              <a:gd name="connsiteY46" fmla="*/ 196994 h 433836"/>
              <a:gd name="connsiteX47" fmla="*/ 94318 w 606573"/>
              <a:gd name="connsiteY47" fmla="*/ 213622 h 433836"/>
              <a:gd name="connsiteX48" fmla="*/ 43896 w 606573"/>
              <a:gd name="connsiteY48" fmla="*/ 296240 h 433836"/>
              <a:gd name="connsiteX49" fmla="*/ 71208 w 606573"/>
              <a:gd name="connsiteY49" fmla="*/ 362079 h 433836"/>
              <a:gd name="connsiteX50" fmla="*/ 138363 w 606573"/>
              <a:gd name="connsiteY50" fmla="*/ 390093 h 433836"/>
              <a:gd name="connsiteX51" fmla="*/ 465059 w 606573"/>
              <a:gd name="connsiteY51" fmla="*/ 390093 h 433836"/>
              <a:gd name="connsiteX52" fmla="*/ 534540 w 606573"/>
              <a:gd name="connsiteY52" fmla="*/ 361031 h 433836"/>
              <a:gd name="connsiteX53" fmla="*/ 562677 w 606573"/>
              <a:gd name="connsiteY53" fmla="*/ 292794 h 433836"/>
              <a:gd name="connsiteX54" fmla="*/ 542869 w 606573"/>
              <a:gd name="connsiteY54" fmla="*/ 234970 h 433836"/>
              <a:gd name="connsiteX55" fmla="*/ 493496 w 606573"/>
              <a:gd name="connsiteY55" fmla="*/ 200964 h 433836"/>
              <a:gd name="connsiteX56" fmla="*/ 482617 w 606573"/>
              <a:gd name="connsiteY56" fmla="*/ 182837 h 433836"/>
              <a:gd name="connsiteX57" fmla="*/ 484943 w 606573"/>
              <a:gd name="connsiteY57" fmla="*/ 159692 h 433836"/>
              <a:gd name="connsiteX58" fmla="*/ 368791 w 606573"/>
              <a:gd name="connsiteY58" fmla="*/ 43743 h 433836"/>
              <a:gd name="connsiteX59" fmla="*/ 368752 w 606573"/>
              <a:gd name="connsiteY59" fmla="*/ 43198 h 433836"/>
              <a:gd name="connsiteX60" fmla="*/ 485352 w 606573"/>
              <a:gd name="connsiteY60" fmla="*/ 159687 h 433836"/>
              <a:gd name="connsiteX61" fmla="*/ 483026 w 606573"/>
              <a:gd name="connsiteY61" fmla="*/ 182910 h 433836"/>
              <a:gd name="connsiteX62" fmla="*/ 493605 w 606573"/>
              <a:gd name="connsiteY62" fmla="*/ 200514 h 433836"/>
              <a:gd name="connsiteX63" fmla="*/ 543239 w 606573"/>
              <a:gd name="connsiteY63" fmla="*/ 234721 h 433836"/>
              <a:gd name="connsiteX64" fmla="*/ 544806 w 606573"/>
              <a:gd name="connsiteY64" fmla="*/ 237624 h 433836"/>
              <a:gd name="connsiteX65" fmla="*/ 562649 w 606573"/>
              <a:gd name="connsiteY65" fmla="*/ 289854 h 433836"/>
              <a:gd name="connsiteX66" fmla="*/ 563160 w 606573"/>
              <a:gd name="connsiteY66" fmla="*/ 292806 h 433836"/>
              <a:gd name="connsiteX67" fmla="*/ 465018 w 606573"/>
              <a:gd name="connsiteY67" fmla="*/ 390567 h 433836"/>
              <a:gd name="connsiteX68" fmla="*/ 138329 w 606573"/>
              <a:gd name="connsiteY68" fmla="*/ 390567 h 433836"/>
              <a:gd name="connsiteX69" fmla="*/ 43338 w 606573"/>
              <a:gd name="connsiteY69" fmla="*/ 296252 h 433836"/>
              <a:gd name="connsiteX70" fmla="*/ 94060 w 606573"/>
              <a:gd name="connsiteY70" fmla="*/ 213174 h 433836"/>
              <a:gd name="connsiteX71" fmla="*/ 102163 w 606573"/>
              <a:gd name="connsiteY71" fmla="*/ 197068 h 433836"/>
              <a:gd name="connsiteX72" fmla="*/ 100663 w 606573"/>
              <a:gd name="connsiteY72" fmla="*/ 179239 h 433836"/>
              <a:gd name="connsiteX73" fmla="*/ 196854 w 606573"/>
              <a:gd name="connsiteY73" fmla="*/ 84100 h 433836"/>
              <a:gd name="connsiteX74" fmla="*/ 199705 w 606573"/>
              <a:gd name="connsiteY74" fmla="*/ 84100 h 433836"/>
              <a:gd name="connsiteX75" fmla="*/ 249976 w 606573"/>
              <a:gd name="connsiteY75" fmla="*/ 100057 h 433836"/>
              <a:gd name="connsiteX76" fmla="*/ 258530 w 606573"/>
              <a:gd name="connsiteY76" fmla="*/ 102678 h 433836"/>
              <a:gd name="connsiteX77" fmla="*/ 271060 w 606573"/>
              <a:gd name="connsiteY77" fmla="*/ 95936 h 433836"/>
              <a:gd name="connsiteX78" fmla="*/ 312393 w 606573"/>
              <a:gd name="connsiteY78" fmla="*/ 57684 h 433836"/>
              <a:gd name="connsiteX79" fmla="*/ 317254 w 606573"/>
              <a:gd name="connsiteY79" fmla="*/ 55742 h 433836"/>
              <a:gd name="connsiteX80" fmla="*/ 365369 w 606573"/>
              <a:gd name="connsiteY80" fmla="*/ 43631 h 433836"/>
              <a:gd name="connsiteX81" fmla="*/ 368791 w 606573"/>
              <a:gd name="connsiteY81" fmla="*/ 42769 h 433836"/>
              <a:gd name="connsiteX82" fmla="*/ 365369 w 606573"/>
              <a:gd name="connsiteY82" fmla="*/ 43631 h 433836"/>
              <a:gd name="connsiteX83" fmla="*/ 339169 w 606573"/>
              <a:gd name="connsiteY83" fmla="*/ 46982 h 433836"/>
              <a:gd name="connsiteX84" fmla="*/ 317254 w 606573"/>
              <a:gd name="connsiteY84" fmla="*/ 55742 h 433836"/>
              <a:gd name="connsiteX85" fmla="*/ 313032 w 606573"/>
              <a:gd name="connsiteY85" fmla="*/ 56804 h 433836"/>
              <a:gd name="connsiteX86" fmla="*/ 270722 w 606573"/>
              <a:gd name="connsiteY86" fmla="*/ 95726 h 433836"/>
              <a:gd name="connsiteX87" fmla="*/ 258567 w 606573"/>
              <a:gd name="connsiteY87" fmla="*/ 102242 h 433836"/>
              <a:gd name="connsiteX88" fmla="*/ 250238 w 606573"/>
              <a:gd name="connsiteY88" fmla="*/ 99695 h 433836"/>
              <a:gd name="connsiteX89" fmla="*/ 199740 w 606573"/>
              <a:gd name="connsiteY89" fmla="*/ 83666 h 433836"/>
              <a:gd name="connsiteX90" fmla="*/ 196889 w 606573"/>
              <a:gd name="connsiteY90" fmla="*/ 83591 h 433836"/>
              <a:gd name="connsiteX91" fmla="*/ 129059 w 606573"/>
              <a:gd name="connsiteY91" fmla="*/ 111680 h 433836"/>
              <a:gd name="connsiteX92" fmla="*/ 100171 w 606573"/>
              <a:gd name="connsiteY92" fmla="*/ 179242 h 433836"/>
              <a:gd name="connsiteX93" fmla="*/ 101671 w 606573"/>
              <a:gd name="connsiteY93" fmla="*/ 197144 h 433836"/>
              <a:gd name="connsiteX94" fmla="*/ 93868 w 606573"/>
              <a:gd name="connsiteY94" fmla="*/ 212723 h 433836"/>
              <a:gd name="connsiteX95" fmla="*/ 42845 w 606573"/>
              <a:gd name="connsiteY95" fmla="*/ 296240 h 433836"/>
              <a:gd name="connsiteX96" fmla="*/ 70533 w 606573"/>
              <a:gd name="connsiteY96" fmla="*/ 362753 h 433836"/>
              <a:gd name="connsiteX97" fmla="*/ 138363 w 606573"/>
              <a:gd name="connsiteY97" fmla="*/ 391067 h 433836"/>
              <a:gd name="connsiteX98" fmla="*/ 465059 w 606573"/>
              <a:gd name="connsiteY98" fmla="*/ 391067 h 433836"/>
              <a:gd name="connsiteX99" fmla="*/ 535290 w 606573"/>
              <a:gd name="connsiteY99" fmla="*/ 361780 h 433836"/>
              <a:gd name="connsiteX100" fmla="*/ 563653 w 606573"/>
              <a:gd name="connsiteY100" fmla="*/ 292794 h 433836"/>
              <a:gd name="connsiteX101" fmla="*/ 562649 w 606573"/>
              <a:gd name="connsiteY101" fmla="*/ 289854 h 433836"/>
              <a:gd name="connsiteX102" fmla="*/ 557758 w 606573"/>
              <a:gd name="connsiteY102" fmla="*/ 261625 h 433836"/>
              <a:gd name="connsiteX103" fmla="*/ 544806 w 606573"/>
              <a:gd name="connsiteY103" fmla="*/ 237624 h 433836"/>
              <a:gd name="connsiteX104" fmla="*/ 543694 w 606573"/>
              <a:gd name="connsiteY104" fmla="*/ 234370 h 433836"/>
              <a:gd name="connsiteX105" fmla="*/ 493797 w 606573"/>
              <a:gd name="connsiteY105" fmla="*/ 199990 h 433836"/>
              <a:gd name="connsiteX106" fmla="*/ 483592 w 606573"/>
              <a:gd name="connsiteY106" fmla="*/ 182987 h 433836"/>
              <a:gd name="connsiteX107" fmla="*/ 485918 w 606573"/>
              <a:gd name="connsiteY107" fmla="*/ 159692 h 433836"/>
              <a:gd name="connsiteX108" fmla="*/ 368791 w 606573"/>
              <a:gd name="connsiteY108" fmla="*/ 42769 h 433836"/>
              <a:gd name="connsiteX109" fmla="*/ 368791 w 606573"/>
              <a:gd name="connsiteY109" fmla="*/ 974 h 433836"/>
              <a:gd name="connsiteX110" fmla="*/ 430693 w 606573"/>
              <a:gd name="connsiteY110" fmla="*/ 13482 h 433836"/>
              <a:gd name="connsiteX111" fmla="*/ 481191 w 606573"/>
              <a:gd name="connsiteY111" fmla="*/ 47488 h 433836"/>
              <a:gd name="connsiteX112" fmla="*/ 515256 w 606573"/>
              <a:gd name="connsiteY112" fmla="*/ 97898 h 433836"/>
              <a:gd name="connsiteX113" fmla="*/ 527787 w 606573"/>
              <a:gd name="connsiteY113" fmla="*/ 159692 h 433836"/>
              <a:gd name="connsiteX114" fmla="*/ 527562 w 606573"/>
              <a:gd name="connsiteY114" fmla="*/ 168156 h 433836"/>
              <a:gd name="connsiteX115" fmla="*/ 527562 w 606573"/>
              <a:gd name="connsiteY115" fmla="*/ 168456 h 433836"/>
              <a:gd name="connsiteX116" fmla="*/ 527787 w 606573"/>
              <a:gd name="connsiteY116" fmla="*/ 168606 h 433836"/>
              <a:gd name="connsiteX117" fmla="*/ 545495 w 606573"/>
              <a:gd name="connsiteY117" fmla="*/ 179017 h 433836"/>
              <a:gd name="connsiteX118" fmla="*/ 576934 w 606573"/>
              <a:gd name="connsiteY118" fmla="*/ 209053 h 433836"/>
              <a:gd name="connsiteX119" fmla="*/ 597793 w 606573"/>
              <a:gd name="connsiteY119" fmla="*/ 247703 h 433836"/>
              <a:gd name="connsiteX120" fmla="*/ 605521 w 606573"/>
              <a:gd name="connsiteY120" fmla="*/ 292495 h 433836"/>
              <a:gd name="connsiteX121" fmla="*/ 594717 w 606573"/>
              <a:gd name="connsiteY121" fmla="*/ 346874 h 433836"/>
              <a:gd name="connsiteX122" fmla="*/ 565003 w 606573"/>
              <a:gd name="connsiteY122" fmla="*/ 391216 h 433836"/>
              <a:gd name="connsiteX123" fmla="*/ 520133 w 606573"/>
              <a:gd name="connsiteY123" fmla="*/ 421627 h 433836"/>
              <a:gd name="connsiteX124" fmla="*/ 465059 w 606573"/>
              <a:gd name="connsiteY124" fmla="*/ 432862 h 433836"/>
              <a:gd name="connsiteX125" fmla="*/ 138363 w 606573"/>
              <a:gd name="connsiteY125" fmla="*/ 432862 h 433836"/>
              <a:gd name="connsiteX126" fmla="*/ 84714 w 606573"/>
              <a:gd name="connsiteY126" fmla="*/ 421852 h 433836"/>
              <a:gd name="connsiteX127" fmla="*/ 40894 w 606573"/>
              <a:gd name="connsiteY127" fmla="*/ 392265 h 433836"/>
              <a:gd name="connsiteX128" fmla="*/ 11706 w 606573"/>
              <a:gd name="connsiteY128" fmla="*/ 349046 h 433836"/>
              <a:gd name="connsiteX129" fmla="*/ 976 w 606573"/>
              <a:gd name="connsiteY129" fmla="*/ 296090 h 433836"/>
              <a:gd name="connsiteX130" fmla="*/ 21536 w 606573"/>
              <a:gd name="connsiteY130" fmla="*/ 224708 h 433836"/>
              <a:gd name="connsiteX131" fmla="*/ 58227 w 606573"/>
              <a:gd name="connsiteY131" fmla="*/ 185684 h 433836"/>
              <a:gd name="connsiteX132" fmla="*/ 58377 w 606573"/>
              <a:gd name="connsiteY132" fmla="*/ 185534 h 433836"/>
              <a:gd name="connsiteX133" fmla="*/ 58377 w 606573"/>
              <a:gd name="connsiteY133" fmla="*/ 185234 h 433836"/>
              <a:gd name="connsiteX134" fmla="*/ 58302 w 606573"/>
              <a:gd name="connsiteY134" fmla="*/ 178867 h 433836"/>
              <a:gd name="connsiteX135" fmla="*/ 69707 w 606573"/>
              <a:gd name="connsiteY135" fmla="*/ 125387 h 433836"/>
              <a:gd name="connsiteX136" fmla="*/ 99646 w 606573"/>
              <a:gd name="connsiteY136" fmla="*/ 81943 h 433836"/>
              <a:gd name="connsiteX137" fmla="*/ 143390 w 606573"/>
              <a:gd name="connsiteY137" fmla="*/ 52657 h 433836"/>
              <a:gd name="connsiteX138" fmla="*/ 196889 w 606573"/>
              <a:gd name="connsiteY138" fmla="*/ 41796 h 433836"/>
              <a:gd name="connsiteX139" fmla="*/ 201016 w 606573"/>
              <a:gd name="connsiteY139" fmla="*/ 41871 h 433836"/>
              <a:gd name="connsiteX140" fmla="*/ 250838 w 606573"/>
              <a:gd name="connsiteY140" fmla="*/ 52731 h 433836"/>
              <a:gd name="connsiteX141" fmla="*/ 251138 w 606573"/>
              <a:gd name="connsiteY141" fmla="*/ 52881 h 433836"/>
              <a:gd name="connsiteX142" fmla="*/ 251438 w 606573"/>
              <a:gd name="connsiteY142" fmla="*/ 52657 h 433836"/>
              <a:gd name="connsiteX143" fmla="*/ 291956 w 606573"/>
              <a:gd name="connsiteY143" fmla="*/ 20673 h 433836"/>
              <a:gd name="connsiteX144" fmla="*/ 368791 w 606573"/>
              <a:gd name="connsiteY144" fmla="*/ 974 h 433836"/>
              <a:gd name="connsiteX145" fmla="*/ 368752 w 606573"/>
              <a:gd name="connsiteY145" fmla="*/ 423 h 433836"/>
              <a:gd name="connsiteX146" fmla="*/ 291694 w 606573"/>
              <a:gd name="connsiteY146" fmla="*/ 20275 h 433836"/>
              <a:gd name="connsiteX147" fmla="*/ 251027 w 606573"/>
              <a:gd name="connsiteY147" fmla="*/ 52262 h 433836"/>
              <a:gd name="connsiteX148" fmla="*/ 200980 w 606573"/>
              <a:gd name="connsiteY148" fmla="*/ 41400 h 433836"/>
              <a:gd name="connsiteX149" fmla="*/ 196854 w 606573"/>
              <a:gd name="connsiteY149" fmla="*/ 41325 h 433836"/>
              <a:gd name="connsiteX150" fmla="*/ 143206 w 606573"/>
              <a:gd name="connsiteY150" fmla="*/ 52187 h 433836"/>
              <a:gd name="connsiteX151" fmla="*/ 99237 w 606573"/>
              <a:gd name="connsiteY151" fmla="*/ 81553 h 433836"/>
              <a:gd name="connsiteX152" fmla="*/ 69224 w 606573"/>
              <a:gd name="connsiteY152" fmla="*/ 125152 h 433836"/>
              <a:gd name="connsiteX153" fmla="*/ 57744 w 606573"/>
              <a:gd name="connsiteY153" fmla="*/ 178864 h 433836"/>
              <a:gd name="connsiteX154" fmla="*/ 57894 w 606573"/>
              <a:gd name="connsiteY154" fmla="*/ 185232 h 433836"/>
              <a:gd name="connsiteX155" fmla="*/ 21054 w 606573"/>
              <a:gd name="connsiteY155" fmla="*/ 224411 h 433836"/>
              <a:gd name="connsiteX156" fmla="*/ 495 w 606573"/>
              <a:gd name="connsiteY156" fmla="*/ 296102 h 433836"/>
              <a:gd name="connsiteX157" fmla="*/ 11225 w 606573"/>
              <a:gd name="connsiteY157" fmla="*/ 349290 h 433836"/>
              <a:gd name="connsiteX158" fmla="*/ 40487 w 606573"/>
              <a:gd name="connsiteY158" fmla="*/ 392590 h 433836"/>
              <a:gd name="connsiteX159" fmla="*/ 84456 w 606573"/>
              <a:gd name="connsiteY159" fmla="*/ 422405 h 433836"/>
              <a:gd name="connsiteX160" fmla="*/ 138329 w 606573"/>
              <a:gd name="connsiteY160" fmla="*/ 433342 h 433836"/>
              <a:gd name="connsiteX161" fmla="*/ 465018 w 606573"/>
              <a:gd name="connsiteY161" fmla="*/ 433342 h 433836"/>
              <a:gd name="connsiteX162" fmla="*/ 520241 w 606573"/>
              <a:gd name="connsiteY162" fmla="*/ 422105 h 433836"/>
              <a:gd name="connsiteX163" fmla="*/ 565261 w 606573"/>
              <a:gd name="connsiteY163" fmla="*/ 391541 h 433836"/>
              <a:gd name="connsiteX164" fmla="*/ 595198 w 606573"/>
              <a:gd name="connsiteY164" fmla="*/ 347118 h 433836"/>
              <a:gd name="connsiteX165" fmla="*/ 606003 w 606573"/>
              <a:gd name="connsiteY165" fmla="*/ 292507 h 433836"/>
              <a:gd name="connsiteX166" fmla="*/ 598200 w 606573"/>
              <a:gd name="connsiteY166" fmla="*/ 247559 h 433836"/>
              <a:gd name="connsiteX167" fmla="*/ 577266 w 606573"/>
              <a:gd name="connsiteY167" fmla="*/ 208755 h 433836"/>
              <a:gd name="connsiteX168" fmla="*/ 545752 w 606573"/>
              <a:gd name="connsiteY168" fmla="*/ 178640 h 433836"/>
              <a:gd name="connsiteX169" fmla="*/ 527970 w 606573"/>
              <a:gd name="connsiteY169" fmla="*/ 168152 h 433836"/>
              <a:gd name="connsiteX170" fmla="*/ 528195 w 606573"/>
              <a:gd name="connsiteY170" fmla="*/ 159687 h 433836"/>
              <a:gd name="connsiteX171" fmla="*/ 515664 w 606573"/>
              <a:gd name="connsiteY171" fmla="*/ 97659 h 433836"/>
              <a:gd name="connsiteX172" fmla="*/ 481525 w 606573"/>
              <a:gd name="connsiteY172" fmla="*/ 47093 h 433836"/>
              <a:gd name="connsiteX173" fmla="*/ 430803 w 606573"/>
              <a:gd name="connsiteY173" fmla="*/ 13008 h 433836"/>
              <a:gd name="connsiteX174" fmla="*/ 368752 w 606573"/>
              <a:gd name="connsiteY174" fmla="*/ 423 h 433836"/>
              <a:gd name="connsiteX175" fmla="*/ 368791 w 606573"/>
              <a:gd name="connsiteY175" fmla="*/ 0 h 433836"/>
              <a:gd name="connsiteX176" fmla="*/ 431069 w 606573"/>
              <a:gd name="connsiteY176" fmla="*/ 12509 h 433836"/>
              <a:gd name="connsiteX177" fmla="*/ 481866 w 606573"/>
              <a:gd name="connsiteY177" fmla="*/ 46739 h 433836"/>
              <a:gd name="connsiteX178" fmla="*/ 516157 w 606573"/>
              <a:gd name="connsiteY178" fmla="*/ 97523 h 433836"/>
              <a:gd name="connsiteX179" fmla="*/ 528762 w 606573"/>
              <a:gd name="connsiteY179" fmla="*/ 159692 h 433836"/>
              <a:gd name="connsiteX180" fmla="*/ 528537 w 606573"/>
              <a:gd name="connsiteY180" fmla="*/ 167857 h 433836"/>
              <a:gd name="connsiteX181" fmla="*/ 546020 w 606573"/>
              <a:gd name="connsiteY181" fmla="*/ 178193 h 433836"/>
              <a:gd name="connsiteX182" fmla="*/ 577759 w 606573"/>
              <a:gd name="connsiteY182" fmla="*/ 208454 h 433836"/>
              <a:gd name="connsiteX183" fmla="*/ 598769 w 606573"/>
              <a:gd name="connsiteY183" fmla="*/ 247403 h 433836"/>
              <a:gd name="connsiteX184" fmla="*/ 606572 w 606573"/>
              <a:gd name="connsiteY184" fmla="*/ 292495 h 433836"/>
              <a:gd name="connsiteX185" fmla="*/ 595692 w 606573"/>
              <a:gd name="connsiteY185" fmla="*/ 347249 h 433836"/>
              <a:gd name="connsiteX186" fmla="*/ 565679 w 606573"/>
              <a:gd name="connsiteY186" fmla="*/ 391891 h 433836"/>
              <a:gd name="connsiteX187" fmla="*/ 520509 w 606573"/>
              <a:gd name="connsiteY187" fmla="*/ 422526 h 433836"/>
              <a:gd name="connsiteX188" fmla="*/ 465059 w 606573"/>
              <a:gd name="connsiteY188" fmla="*/ 433836 h 433836"/>
              <a:gd name="connsiteX189" fmla="*/ 138363 w 606573"/>
              <a:gd name="connsiteY189" fmla="*/ 433836 h 433836"/>
              <a:gd name="connsiteX190" fmla="*/ 84264 w 606573"/>
              <a:gd name="connsiteY190" fmla="*/ 422825 h 433836"/>
              <a:gd name="connsiteX191" fmla="*/ 40144 w 606573"/>
              <a:gd name="connsiteY191" fmla="*/ 392939 h 433836"/>
              <a:gd name="connsiteX192" fmla="*/ 10806 w 606573"/>
              <a:gd name="connsiteY192" fmla="*/ 349496 h 433836"/>
              <a:gd name="connsiteX193" fmla="*/ 1 w 606573"/>
              <a:gd name="connsiteY193" fmla="*/ 296090 h 433836"/>
              <a:gd name="connsiteX194" fmla="*/ 20710 w 606573"/>
              <a:gd name="connsiteY194" fmla="*/ 224184 h 433836"/>
              <a:gd name="connsiteX195" fmla="*/ 57402 w 606573"/>
              <a:gd name="connsiteY195" fmla="*/ 185010 h 433836"/>
              <a:gd name="connsiteX196" fmla="*/ 57327 w 606573"/>
              <a:gd name="connsiteY196" fmla="*/ 178867 h 433836"/>
              <a:gd name="connsiteX197" fmla="*/ 68807 w 606573"/>
              <a:gd name="connsiteY197" fmla="*/ 125012 h 433836"/>
              <a:gd name="connsiteX198" fmla="*/ 98895 w 606573"/>
              <a:gd name="connsiteY198" fmla="*/ 81194 h 433836"/>
              <a:gd name="connsiteX199" fmla="*/ 143015 w 606573"/>
              <a:gd name="connsiteY199" fmla="*/ 51758 h 433836"/>
              <a:gd name="connsiteX200" fmla="*/ 196889 w 606573"/>
              <a:gd name="connsiteY200" fmla="*/ 40822 h 433836"/>
              <a:gd name="connsiteX201" fmla="*/ 201016 w 606573"/>
              <a:gd name="connsiteY201" fmla="*/ 40897 h 433836"/>
              <a:gd name="connsiteX202" fmla="*/ 250913 w 606573"/>
              <a:gd name="connsiteY202" fmla="*/ 51683 h 433836"/>
              <a:gd name="connsiteX203" fmla="*/ 291431 w 606573"/>
              <a:gd name="connsiteY203" fmla="*/ 19849 h 433836"/>
              <a:gd name="connsiteX204" fmla="*/ 368791 w 606573"/>
              <a:gd name="connsiteY204" fmla="*/ 0 h 43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606573" h="433836">
                <a:moveTo>
                  <a:pt x="392255" y="160452"/>
                </a:moveTo>
                <a:cubicBezTo>
                  <a:pt x="397807" y="160452"/>
                  <a:pt x="403058" y="162624"/>
                  <a:pt x="407034" y="166594"/>
                </a:cubicBezTo>
                <a:cubicBezTo>
                  <a:pt x="415212" y="174685"/>
                  <a:pt x="415212" y="187943"/>
                  <a:pt x="407034" y="196109"/>
                </a:cubicBezTo>
                <a:lnTo>
                  <a:pt x="277772" y="325177"/>
                </a:lnTo>
                <a:cubicBezTo>
                  <a:pt x="273795" y="329147"/>
                  <a:pt x="268544" y="331319"/>
                  <a:pt x="262992" y="331319"/>
                </a:cubicBezTo>
                <a:cubicBezTo>
                  <a:pt x="257366" y="331319"/>
                  <a:pt x="252114" y="329147"/>
                  <a:pt x="248138" y="325177"/>
                </a:cubicBezTo>
                <a:lnTo>
                  <a:pt x="189096" y="266223"/>
                </a:lnTo>
                <a:cubicBezTo>
                  <a:pt x="180993" y="258133"/>
                  <a:pt x="180993" y="244874"/>
                  <a:pt x="189096" y="236709"/>
                </a:cubicBezTo>
                <a:cubicBezTo>
                  <a:pt x="193072" y="232739"/>
                  <a:pt x="198323" y="230567"/>
                  <a:pt x="203950" y="230567"/>
                </a:cubicBezTo>
                <a:cubicBezTo>
                  <a:pt x="209502" y="230567"/>
                  <a:pt x="214753" y="232739"/>
                  <a:pt x="218729" y="236709"/>
                </a:cubicBezTo>
                <a:lnTo>
                  <a:pt x="262992" y="280905"/>
                </a:lnTo>
                <a:lnTo>
                  <a:pt x="377476" y="166594"/>
                </a:lnTo>
                <a:cubicBezTo>
                  <a:pt x="381377" y="162624"/>
                  <a:pt x="386628" y="160452"/>
                  <a:pt x="392255" y="160452"/>
                </a:cubicBezTo>
                <a:close/>
                <a:moveTo>
                  <a:pt x="392252" y="159881"/>
                </a:moveTo>
                <a:cubicBezTo>
                  <a:pt x="386764" y="159881"/>
                  <a:pt x="381286" y="161979"/>
                  <a:pt x="377121" y="166174"/>
                </a:cubicBezTo>
                <a:lnTo>
                  <a:pt x="262983" y="280111"/>
                </a:lnTo>
                <a:lnTo>
                  <a:pt x="219084" y="236289"/>
                </a:lnTo>
                <a:cubicBezTo>
                  <a:pt x="210679" y="227974"/>
                  <a:pt x="197096" y="227974"/>
                  <a:pt x="188767" y="236289"/>
                </a:cubicBezTo>
                <a:cubicBezTo>
                  <a:pt x="180362" y="244679"/>
                  <a:pt x="180362" y="258237"/>
                  <a:pt x="188767" y="266552"/>
                </a:cubicBezTo>
                <a:lnTo>
                  <a:pt x="247825" y="325506"/>
                </a:lnTo>
                <a:cubicBezTo>
                  <a:pt x="251952" y="329701"/>
                  <a:pt x="257505" y="331798"/>
                  <a:pt x="262983" y="331798"/>
                </a:cubicBezTo>
                <a:cubicBezTo>
                  <a:pt x="268461" y="331798"/>
                  <a:pt x="273939" y="329701"/>
                  <a:pt x="278141" y="325506"/>
                </a:cubicBezTo>
                <a:lnTo>
                  <a:pt x="407438" y="196437"/>
                </a:lnTo>
                <a:cubicBezTo>
                  <a:pt x="415768" y="188047"/>
                  <a:pt x="415768" y="174489"/>
                  <a:pt x="407438" y="166174"/>
                </a:cubicBezTo>
                <a:cubicBezTo>
                  <a:pt x="403236" y="161979"/>
                  <a:pt x="397739" y="159881"/>
                  <a:pt x="392252" y="159881"/>
                </a:cubicBezTo>
                <a:close/>
                <a:moveTo>
                  <a:pt x="392255" y="159478"/>
                </a:moveTo>
                <a:cubicBezTo>
                  <a:pt x="398107" y="159478"/>
                  <a:pt x="403583" y="161725"/>
                  <a:pt x="407785" y="165845"/>
                </a:cubicBezTo>
                <a:cubicBezTo>
                  <a:pt x="416262" y="174385"/>
                  <a:pt x="416262" y="188318"/>
                  <a:pt x="407785" y="196858"/>
                </a:cubicBezTo>
                <a:lnTo>
                  <a:pt x="278447" y="325926"/>
                </a:lnTo>
                <a:cubicBezTo>
                  <a:pt x="274321" y="330046"/>
                  <a:pt x="268844" y="332293"/>
                  <a:pt x="262992" y="332293"/>
                </a:cubicBezTo>
                <a:cubicBezTo>
                  <a:pt x="257141" y="332293"/>
                  <a:pt x="251589" y="330046"/>
                  <a:pt x="247463" y="325926"/>
                </a:cubicBezTo>
                <a:lnTo>
                  <a:pt x="188420" y="266972"/>
                </a:lnTo>
                <a:cubicBezTo>
                  <a:pt x="179868" y="258433"/>
                  <a:pt x="179868" y="244500"/>
                  <a:pt x="188420" y="235960"/>
                </a:cubicBezTo>
                <a:cubicBezTo>
                  <a:pt x="192547" y="231840"/>
                  <a:pt x="198098" y="229593"/>
                  <a:pt x="203950" y="229593"/>
                </a:cubicBezTo>
                <a:cubicBezTo>
                  <a:pt x="209802" y="229593"/>
                  <a:pt x="215278" y="231840"/>
                  <a:pt x="219405" y="235960"/>
                </a:cubicBezTo>
                <a:lnTo>
                  <a:pt x="262992" y="279482"/>
                </a:lnTo>
                <a:lnTo>
                  <a:pt x="376725" y="165845"/>
                </a:lnTo>
                <a:cubicBezTo>
                  <a:pt x="380852" y="161725"/>
                  <a:pt x="386403" y="159478"/>
                  <a:pt x="392255" y="159478"/>
                </a:cubicBezTo>
                <a:close/>
                <a:moveTo>
                  <a:pt x="368791" y="43743"/>
                </a:moveTo>
                <a:cubicBezTo>
                  <a:pt x="329473" y="43743"/>
                  <a:pt x="293082" y="63368"/>
                  <a:pt x="271547" y="96250"/>
                </a:cubicBezTo>
                <a:cubicBezTo>
                  <a:pt x="268696" y="100594"/>
                  <a:pt x="263819" y="103216"/>
                  <a:pt x="258567" y="103216"/>
                </a:cubicBezTo>
                <a:cubicBezTo>
                  <a:pt x="255415" y="103216"/>
                  <a:pt x="252339" y="102242"/>
                  <a:pt x="249713" y="100519"/>
                </a:cubicBezTo>
                <a:cubicBezTo>
                  <a:pt x="234856" y="90632"/>
                  <a:pt x="217598" y="85164"/>
                  <a:pt x="199740" y="84640"/>
                </a:cubicBezTo>
                <a:cubicBezTo>
                  <a:pt x="198765" y="84640"/>
                  <a:pt x="197864" y="84640"/>
                  <a:pt x="196889" y="84640"/>
                </a:cubicBezTo>
                <a:cubicBezTo>
                  <a:pt x="171753" y="84640"/>
                  <a:pt x="147892" y="94452"/>
                  <a:pt x="129734" y="112354"/>
                </a:cubicBezTo>
                <a:cubicBezTo>
                  <a:pt x="111501" y="130331"/>
                  <a:pt x="101371" y="154075"/>
                  <a:pt x="101146" y="179242"/>
                </a:cubicBezTo>
                <a:cubicBezTo>
                  <a:pt x="101146" y="185234"/>
                  <a:pt x="101596" y="191152"/>
                  <a:pt x="102647" y="196994"/>
                </a:cubicBezTo>
                <a:cubicBezTo>
                  <a:pt x="103847" y="203735"/>
                  <a:pt x="100471" y="210401"/>
                  <a:pt x="94318" y="213622"/>
                </a:cubicBezTo>
                <a:cubicBezTo>
                  <a:pt x="63329" y="229726"/>
                  <a:pt x="43971" y="261410"/>
                  <a:pt x="43896" y="296240"/>
                </a:cubicBezTo>
                <a:cubicBezTo>
                  <a:pt x="43746" y="320883"/>
                  <a:pt x="53500" y="344252"/>
                  <a:pt x="71208" y="362079"/>
                </a:cubicBezTo>
                <a:cubicBezTo>
                  <a:pt x="89216" y="380131"/>
                  <a:pt x="113077" y="390093"/>
                  <a:pt x="138363" y="390093"/>
                </a:cubicBezTo>
                <a:lnTo>
                  <a:pt x="465059" y="390093"/>
                </a:lnTo>
                <a:cubicBezTo>
                  <a:pt x="491245" y="390093"/>
                  <a:pt x="515931" y="379756"/>
                  <a:pt x="534540" y="361031"/>
                </a:cubicBezTo>
                <a:cubicBezTo>
                  <a:pt x="552848" y="342605"/>
                  <a:pt x="562827" y="318411"/>
                  <a:pt x="562677" y="292794"/>
                </a:cubicBezTo>
                <a:cubicBezTo>
                  <a:pt x="562527" y="271747"/>
                  <a:pt x="555699" y="251748"/>
                  <a:pt x="542869" y="234970"/>
                </a:cubicBezTo>
                <a:cubicBezTo>
                  <a:pt x="530488" y="218791"/>
                  <a:pt x="512930" y="206731"/>
                  <a:pt x="493496" y="200964"/>
                </a:cubicBezTo>
                <a:cubicBezTo>
                  <a:pt x="485768" y="198717"/>
                  <a:pt x="480966" y="190702"/>
                  <a:pt x="482617" y="182837"/>
                </a:cubicBezTo>
                <a:cubicBezTo>
                  <a:pt x="484117" y="175197"/>
                  <a:pt x="484943" y="167482"/>
                  <a:pt x="484943" y="159692"/>
                </a:cubicBezTo>
                <a:cubicBezTo>
                  <a:pt x="484943" y="95800"/>
                  <a:pt x="432794" y="43743"/>
                  <a:pt x="368791" y="43743"/>
                </a:cubicBezTo>
                <a:close/>
                <a:moveTo>
                  <a:pt x="368752" y="43198"/>
                </a:moveTo>
                <a:cubicBezTo>
                  <a:pt x="433129" y="43198"/>
                  <a:pt x="485352" y="95337"/>
                  <a:pt x="485352" y="159687"/>
                </a:cubicBezTo>
                <a:cubicBezTo>
                  <a:pt x="485352" y="167628"/>
                  <a:pt x="484526" y="175418"/>
                  <a:pt x="483026" y="182910"/>
                </a:cubicBezTo>
                <a:cubicBezTo>
                  <a:pt x="481450" y="190626"/>
                  <a:pt x="486027" y="198267"/>
                  <a:pt x="493605" y="200514"/>
                </a:cubicBezTo>
                <a:cubicBezTo>
                  <a:pt x="513601" y="206432"/>
                  <a:pt x="530896" y="218587"/>
                  <a:pt x="543239" y="234721"/>
                </a:cubicBezTo>
                <a:lnTo>
                  <a:pt x="544806" y="237624"/>
                </a:lnTo>
                <a:lnTo>
                  <a:pt x="562649" y="289854"/>
                </a:lnTo>
                <a:lnTo>
                  <a:pt x="563160" y="292806"/>
                </a:lnTo>
                <a:cubicBezTo>
                  <a:pt x="563535" y="346593"/>
                  <a:pt x="518891" y="390567"/>
                  <a:pt x="465018" y="390567"/>
                </a:cubicBezTo>
                <a:lnTo>
                  <a:pt x="138329" y="390567"/>
                </a:lnTo>
                <a:cubicBezTo>
                  <a:pt x="86407" y="390567"/>
                  <a:pt x="43113" y="348092"/>
                  <a:pt x="43338" y="296252"/>
                </a:cubicBezTo>
                <a:cubicBezTo>
                  <a:pt x="43488" y="260144"/>
                  <a:pt x="63972" y="228831"/>
                  <a:pt x="94060" y="213174"/>
                </a:cubicBezTo>
                <a:cubicBezTo>
                  <a:pt x="99912" y="210103"/>
                  <a:pt x="103289" y="203586"/>
                  <a:pt x="102163" y="197068"/>
                </a:cubicBezTo>
                <a:cubicBezTo>
                  <a:pt x="101113" y="191300"/>
                  <a:pt x="100588" y="185307"/>
                  <a:pt x="100663" y="179239"/>
                </a:cubicBezTo>
                <a:cubicBezTo>
                  <a:pt x="101113" y="126800"/>
                  <a:pt x="144631" y="84100"/>
                  <a:pt x="196854" y="84100"/>
                </a:cubicBezTo>
                <a:cubicBezTo>
                  <a:pt x="197829" y="84100"/>
                  <a:pt x="198729" y="84100"/>
                  <a:pt x="199705" y="84100"/>
                </a:cubicBezTo>
                <a:cubicBezTo>
                  <a:pt x="218238" y="84700"/>
                  <a:pt x="235495" y="90468"/>
                  <a:pt x="249976" y="100057"/>
                </a:cubicBezTo>
                <a:cubicBezTo>
                  <a:pt x="252602" y="101854"/>
                  <a:pt x="255604" y="102678"/>
                  <a:pt x="258530" y="102678"/>
                </a:cubicBezTo>
                <a:cubicBezTo>
                  <a:pt x="263407" y="102678"/>
                  <a:pt x="268209" y="100356"/>
                  <a:pt x="271060" y="95936"/>
                </a:cubicBezTo>
                <a:cubicBezTo>
                  <a:pt x="281490" y="80092"/>
                  <a:pt x="295689" y="66908"/>
                  <a:pt x="312393" y="57684"/>
                </a:cubicBezTo>
                <a:lnTo>
                  <a:pt x="317254" y="55742"/>
                </a:lnTo>
                <a:lnTo>
                  <a:pt x="365369" y="43631"/>
                </a:lnTo>
                <a:close/>
                <a:moveTo>
                  <a:pt x="368791" y="42769"/>
                </a:moveTo>
                <a:lnTo>
                  <a:pt x="365369" y="43631"/>
                </a:lnTo>
                <a:lnTo>
                  <a:pt x="339169" y="46982"/>
                </a:lnTo>
                <a:lnTo>
                  <a:pt x="317254" y="55742"/>
                </a:lnTo>
                <a:lnTo>
                  <a:pt x="313032" y="56804"/>
                </a:lnTo>
                <a:cubicBezTo>
                  <a:pt x="296196" y="65896"/>
                  <a:pt x="281602" y="79135"/>
                  <a:pt x="270722" y="95726"/>
                </a:cubicBezTo>
                <a:cubicBezTo>
                  <a:pt x="268021" y="99770"/>
                  <a:pt x="263519" y="102242"/>
                  <a:pt x="258567" y="102242"/>
                </a:cubicBezTo>
                <a:cubicBezTo>
                  <a:pt x="255640" y="102242"/>
                  <a:pt x="252714" y="101343"/>
                  <a:pt x="250238" y="99695"/>
                </a:cubicBezTo>
                <a:cubicBezTo>
                  <a:pt x="235231" y="89733"/>
                  <a:pt x="217823" y="84191"/>
                  <a:pt x="199740" y="83666"/>
                </a:cubicBezTo>
                <a:cubicBezTo>
                  <a:pt x="198840" y="83591"/>
                  <a:pt x="197864" y="83591"/>
                  <a:pt x="196889" y="83591"/>
                </a:cubicBezTo>
                <a:cubicBezTo>
                  <a:pt x="171453" y="83591"/>
                  <a:pt x="147367" y="93553"/>
                  <a:pt x="129059" y="111680"/>
                </a:cubicBezTo>
                <a:cubicBezTo>
                  <a:pt x="110675" y="129806"/>
                  <a:pt x="100396" y="153775"/>
                  <a:pt x="100171" y="179242"/>
                </a:cubicBezTo>
                <a:cubicBezTo>
                  <a:pt x="100096" y="185234"/>
                  <a:pt x="100621" y="191301"/>
                  <a:pt x="101671" y="197144"/>
                </a:cubicBezTo>
                <a:cubicBezTo>
                  <a:pt x="102797" y="203436"/>
                  <a:pt x="99646" y="209727"/>
                  <a:pt x="93868" y="212723"/>
                </a:cubicBezTo>
                <a:cubicBezTo>
                  <a:pt x="62504" y="229052"/>
                  <a:pt x="42995" y="261036"/>
                  <a:pt x="42845" y="296240"/>
                </a:cubicBezTo>
                <a:cubicBezTo>
                  <a:pt x="42770" y="321182"/>
                  <a:pt x="52600" y="344777"/>
                  <a:pt x="70533" y="362753"/>
                </a:cubicBezTo>
                <a:cubicBezTo>
                  <a:pt x="88766" y="381030"/>
                  <a:pt x="112851" y="391067"/>
                  <a:pt x="138363" y="391067"/>
                </a:cubicBezTo>
                <a:lnTo>
                  <a:pt x="465059" y="391067"/>
                </a:lnTo>
                <a:cubicBezTo>
                  <a:pt x="491546" y="391067"/>
                  <a:pt x="516457" y="380655"/>
                  <a:pt x="535290" y="361780"/>
                </a:cubicBezTo>
                <a:cubicBezTo>
                  <a:pt x="553748" y="343129"/>
                  <a:pt x="563878" y="318636"/>
                  <a:pt x="563653" y="292794"/>
                </a:cubicBezTo>
                <a:lnTo>
                  <a:pt x="562649" y="289854"/>
                </a:lnTo>
                <a:lnTo>
                  <a:pt x="557758" y="261625"/>
                </a:lnTo>
                <a:lnTo>
                  <a:pt x="544806" y="237624"/>
                </a:lnTo>
                <a:lnTo>
                  <a:pt x="543694" y="234370"/>
                </a:lnTo>
                <a:cubicBezTo>
                  <a:pt x="531163" y="218042"/>
                  <a:pt x="513455" y="205832"/>
                  <a:pt x="493797" y="199990"/>
                </a:cubicBezTo>
                <a:cubicBezTo>
                  <a:pt x="486518" y="197893"/>
                  <a:pt x="482091" y="190402"/>
                  <a:pt x="483592" y="182987"/>
                </a:cubicBezTo>
                <a:cubicBezTo>
                  <a:pt x="485093" y="175347"/>
                  <a:pt x="485918" y="167557"/>
                  <a:pt x="485918" y="159692"/>
                </a:cubicBezTo>
                <a:cubicBezTo>
                  <a:pt x="485918" y="95201"/>
                  <a:pt x="433395" y="42769"/>
                  <a:pt x="368791" y="42769"/>
                </a:cubicBezTo>
                <a:close/>
                <a:moveTo>
                  <a:pt x="368791" y="974"/>
                </a:moveTo>
                <a:cubicBezTo>
                  <a:pt x="390175" y="974"/>
                  <a:pt x="411035" y="5168"/>
                  <a:pt x="430693" y="13482"/>
                </a:cubicBezTo>
                <a:cubicBezTo>
                  <a:pt x="449602" y="21422"/>
                  <a:pt x="466634" y="32882"/>
                  <a:pt x="481191" y="47488"/>
                </a:cubicBezTo>
                <a:cubicBezTo>
                  <a:pt x="495823" y="62019"/>
                  <a:pt x="507228" y="79022"/>
                  <a:pt x="515256" y="97898"/>
                </a:cubicBezTo>
                <a:cubicBezTo>
                  <a:pt x="523585" y="117522"/>
                  <a:pt x="527787" y="138270"/>
                  <a:pt x="527787" y="159692"/>
                </a:cubicBezTo>
                <a:cubicBezTo>
                  <a:pt x="527787" y="162539"/>
                  <a:pt x="527712" y="165385"/>
                  <a:pt x="527562" y="168156"/>
                </a:cubicBezTo>
                <a:lnTo>
                  <a:pt x="527562" y="168456"/>
                </a:lnTo>
                <a:lnTo>
                  <a:pt x="527787" y="168606"/>
                </a:lnTo>
                <a:cubicBezTo>
                  <a:pt x="533939" y="171602"/>
                  <a:pt x="539867" y="175122"/>
                  <a:pt x="545495" y="179017"/>
                </a:cubicBezTo>
                <a:cubicBezTo>
                  <a:pt x="557500" y="187331"/>
                  <a:pt x="568080" y="197443"/>
                  <a:pt x="576934" y="209053"/>
                </a:cubicBezTo>
                <a:cubicBezTo>
                  <a:pt x="585938" y="220813"/>
                  <a:pt x="592991" y="233771"/>
                  <a:pt x="597793" y="247703"/>
                </a:cubicBezTo>
                <a:cubicBezTo>
                  <a:pt x="602820" y="262084"/>
                  <a:pt x="605446" y="277140"/>
                  <a:pt x="605521" y="292495"/>
                </a:cubicBezTo>
                <a:cubicBezTo>
                  <a:pt x="605672" y="311295"/>
                  <a:pt x="602070" y="329572"/>
                  <a:pt x="594717" y="346874"/>
                </a:cubicBezTo>
                <a:cubicBezTo>
                  <a:pt x="587739" y="363428"/>
                  <a:pt x="577759" y="378333"/>
                  <a:pt x="565003" y="391216"/>
                </a:cubicBezTo>
                <a:cubicBezTo>
                  <a:pt x="552023" y="404175"/>
                  <a:pt x="536941" y="414436"/>
                  <a:pt x="520133" y="421627"/>
                </a:cubicBezTo>
                <a:cubicBezTo>
                  <a:pt x="502575" y="429042"/>
                  <a:pt x="484117" y="432862"/>
                  <a:pt x="465059" y="432862"/>
                </a:cubicBezTo>
                <a:lnTo>
                  <a:pt x="138363" y="432862"/>
                </a:lnTo>
                <a:cubicBezTo>
                  <a:pt x="119830" y="432862"/>
                  <a:pt x="101746" y="429192"/>
                  <a:pt x="84714" y="421852"/>
                </a:cubicBezTo>
                <a:cubicBezTo>
                  <a:pt x="68282" y="414886"/>
                  <a:pt x="53500" y="404924"/>
                  <a:pt x="40894" y="392265"/>
                </a:cubicBezTo>
                <a:cubicBezTo>
                  <a:pt x="28364" y="379756"/>
                  <a:pt x="18534" y="365225"/>
                  <a:pt x="11706" y="349046"/>
                </a:cubicBezTo>
                <a:cubicBezTo>
                  <a:pt x="4503" y="332193"/>
                  <a:pt x="901" y="314366"/>
                  <a:pt x="976" y="296090"/>
                </a:cubicBezTo>
                <a:cubicBezTo>
                  <a:pt x="1127" y="270773"/>
                  <a:pt x="8180" y="246055"/>
                  <a:pt x="21536" y="224708"/>
                </a:cubicBezTo>
                <a:cubicBezTo>
                  <a:pt x="31140" y="209353"/>
                  <a:pt x="43445" y="196170"/>
                  <a:pt x="58227" y="185684"/>
                </a:cubicBezTo>
                <a:lnTo>
                  <a:pt x="58377" y="185534"/>
                </a:lnTo>
                <a:lnTo>
                  <a:pt x="58377" y="185234"/>
                </a:lnTo>
                <a:cubicBezTo>
                  <a:pt x="58302" y="183137"/>
                  <a:pt x="58302" y="181040"/>
                  <a:pt x="58302" y="178867"/>
                </a:cubicBezTo>
                <a:cubicBezTo>
                  <a:pt x="58452" y="160367"/>
                  <a:pt x="62279" y="142390"/>
                  <a:pt x="69707" y="125387"/>
                </a:cubicBezTo>
                <a:cubicBezTo>
                  <a:pt x="76835" y="109133"/>
                  <a:pt x="86890" y="94527"/>
                  <a:pt x="99646" y="81943"/>
                </a:cubicBezTo>
                <a:cubicBezTo>
                  <a:pt x="112326" y="69435"/>
                  <a:pt x="127033" y="59548"/>
                  <a:pt x="143390" y="52657"/>
                </a:cubicBezTo>
                <a:cubicBezTo>
                  <a:pt x="160423" y="45466"/>
                  <a:pt x="178431" y="41796"/>
                  <a:pt x="196889" y="41796"/>
                </a:cubicBezTo>
                <a:cubicBezTo>
                  <a:pt x="198315" y="41796"/>
                  <a:pt x="199665" y="41871"/>
                  <a:pt x="201016" y="41871"/>
                </a:cubicBezTo>
                <a:cubicBezTo>
                  <a:pt x="218274" y="42395"/>
                  <a:pt x="235006" y="46065"/>
                  <a:pt x="250838" y="52731"/>
                </a:cubicBezTo>
                <a:lnTo>
                  <a:pt x="251138" y="52881"/>
                </a:lnTo>
                <a:lnTo>
                  <a:pt x="251438" y="52657"/>
                </a:lnTo>
                <a:cubicBezTo>
                  <a:pt x="263144" y="39773"/>
                  <a:pt x="276800" y="29062"/>
                  <a:pt x="291956" y="20673"/>
                </a:cubicBezTo>
                <a:cubicBezTo>
                  <a:pt x="315367" y="7790"/>
                  <a:pt x="341929" y="974"/>
                  <a:pt x="368791" y="974"/>
                </a:cubicBezTo>
                <a:close/>
                <a:moveTo>
                  <a:pt x="368752" y="423"/>
                </a:moveTo>
                <a:cubicBezTo>
                  <a:pt x="341740" y="423"/>
                  <a:pt x="315104" y="7315"/>
                  <a:pt x="291694" y="20275"/>
                </a:cubicBezTo>
                <a:cubicBezTo>
                  <a:pt x="276463" y="28590"/>
                  <a:pt x="262732" y="39527"/>
                  <a:pt x="251027" y="52262"/>
                </a:cubicBezTo>
                <a:cubicBezTo>
                  <a:pt x="235195" y="45595"/>
                  <a:pt x="218313" y="41850"/>
                  <a:pt x="200980" y="41400"/>
                </a:cubicBezTo>
                <a:cubicBezTo>
                  <a:pt x="199630" y="41325"/>
                  <a:pt x="198279" y="41325"/>
                  <a:pt x="196854" y="41325"/>
                </a:cubicBezTo>
                <a:cubicBezTo>
                  <a:pt x="178321" y="41325"/>
                  <a:pt x="160313" y="44996"/>
                  <a:pt x="143206" y="52187"/>
                </a:cubicBezTo>
                <a:cubicBezTo>
                  <a:pt x="126774" y="59079"/>
                  <a:pt x="111993" y="68968"/>
                  <a:pt x="99237" y="81553"/>
                </a:cubicBezTo>
                <a:cubicBezTo>
                  <a:pt x="86482" y="94138"/>
                  <a:pt x="76352" y="108821"/>
                  <a:pt x="69224" y="125152"/>
                </a:cubicBezTo>
                <a:cubicBezTo>
                  <a:pt x="61796" y="142232"/>
                  <a:pt x="57970" y="160286"/>
                  <a:pt x="57744" y="178864"/>
                </a:cubicBezTo>
                <a:cubicBezTo>
                  <a:pt x="57744" y="181037"/>
                  <a:pt x="57819" y="183134"/>
                  <a:pt x="57894" y="185232"/>
                </a:cubicBezTo>
                <a:cubicBezTo>
                  <a:pt x="43188" y="195720"/>
                  <a:pt x="30658" y="209054"/>
                  <a:pt x="21054" y="224411"/>
                </a:cubicBezTo>
                <a:cubicBezTo>
                  <a:pt x="7698" y="245911"/>
                  <a:pt x="570" y="270707"/>
                  <a:pt x="495" y="296102"/>
                </a:cubicBezTo>
                <a:cubicBezTo>
                  <a:pt x="420" y="314456"/>
                  <a:pt x="4022" y="332360"/>
                  <a:pt x="11225" y="349290"/>
                </a:cubicBezTo>
                <a:cubicBezTo>
                  <a:pt x="18128" y="365471"/>
                  <a:pt x="27957" y="380079"/>
                  <a:pt x="40487" y="392590"/>
                </a:cubicBezTo>
                <a:cubicBezTo>
                  <a:pt x="53167" y="405325"/>
                  <a:pt x="67949" y="415363"/>
                  <a:pt x="84456" y="422405"/>
                </a:cubicBezTo>
                <a:cubicBezTo>
                  <a:pt x="101638" y="429671"/>
                  <a:pt x="119721" y="433342"/>
                  <a:pt x="138329" y="433342"/>
                </a:cubicBezTo>
                <a:lnTo>
                  <a:pt x="465018" y="433342"/>
                </a:lnTo>
                <a:cubicBezTo>
                  <a:pt x="484151" y="433342"/>
                  <a:pt x="502684" y="429596"/>
                  <a:pt x="520241" y="422105"/>
                </a:cubicBezTo>
                <a:cubicBezTo>
                  <a:pt x="537124" y="414914"/>
                  <a:pt x="552280" y="404651"/>
                  <a:pt x="565261" y="391541"/>
                </a:cubicBezTo>
                <a:cubicBezTo>
                  <a:pt x="578091" y="378656"/>
                  <a:pt x="588145" y="363673"/>
                  <a:pt x="595198" y="347118"/>
                </a:cubicBezTo>
                <a:cubicBezTo>
                  <a:pt x="602476" y="329738"/>
                  <a:pt x="606153" y="311385"/>
                  <a:pt x="606003" y="292507"/>
                </a:cubicBezTo>
                <a:cubicBezTo>
                  <a:pt x="605853" y="277150"/>
                  <a:pt x="603302" y="262017"/>
                  <a:pt x="598200" y="247559"/>
                </a:cubicBezTo>
                <a:cubicBezTo>
                  <a:pt x="593398" y="233551"/>
                  <a:pt x="586345" y="220516"/>
                  <a:pt x="577266" y="208755"/>
                </a:cubicBezTo>
                <a:cubicBezTo>
                  <a:pt x="568412" y="197068"/>
                  <a:pt x="557757" y="186955"/>
                  <a:pt x="545752" y="178640"/>
                </a:cubicBezTo>
                <a:cubicBezTo>
                  <a:pt x="540050" y="174669"/>
                  <a:pt x="534122" y="171223"/>
                  <a:pt x="527970" y="168152"/>
                </a:cubicBezTo>
                <a:cubicBezTo>
                  <a:pt x="528120" y="165305"/>
                  <a:pt x="528195" y="162534"/>
                  <a:pt x="528195" y="159687"/>
                </a:cubicBezTo>
                <a:cubicBezTo>
                  <a:pt x="528195" y="138187"/>
                  <a:pt x="523993" y="117361"/>
                  <a:pt x="515664" y="97659"/>
                </a:cubicBezTo>
                <a:cubicBezTo>
                  <a:pt x="507636" y="78706"/>
                  <a:pt x="496156" y="61701"/>
                  <a:pt x="481525" y="47093"/>
                </a:cubicBezTo>
                <a:cubicBezTo>
                  <a:pt x="466894" y="32486"/>
                  <a:pt x="449786" y="21024"/>
                  <a:pt x="430803" y="13008"/>
                </a:cubicBezTo>
                <a:cubicBezTo>
                  <a:pt x="411145" y="4693"/>
                  <a:pt x="390211" y="423"/>
                  <a:pt x="368752" y="423"/>
                </a:cubicBezTo>
                <a:close/>
                <a:moveTo>
                  <a:pt x="368791" y="0"/>
                </a:moveTo>
                <a:cubicBezTo>
                  <a:pt x="390325" y="0"/>
                  <a:pt x="411335" y="4195"/>
                  <a:pt x="431069" y="12509"/>
                </a:cubicBezTo>
                <a:cubicBezTo>
                  <a:pt x="450127" y="20598"/>
                  <a:pt x="467235" y="32133"/>
                  <a:pt x="481866" y="46739"/>
                </a:cubicBezTo>
                <a:cubicBezTo>
                  <a:pt x="496573" y="61420"/>
                  <a:pt x="508128" y="78498"/>
                  <a:pt x="516157" y="97523"/>
                </a:cubicBezTo>
                <a:cubicBezTo>
                  <a:pt x="524560" y="117223"/>
                  <a:pt x="528762" y="138120"/>
                  <a:pt x="528762" y="159692"/>
                </a:cubicBezTo>
                <a:cubicBezTo>
                  <a:pt x="528762" y="162389"/>
                  <a:pt x="528687" y="165160"/>
                  <a:pt x="528537" y="167857"/>
                </a:cubicBezTo>
                <a:cubicBezTo>
                  <a:pt x="534615" y="170853"/>
                  <a:pt x="540467" y="174373"/>
                  <a:pt x="546020" y="178193"/>
                </a:cubicBezTo>
                <a:cubicBezTo>
                  <a:pt x="558175" y="186582"/>
                  <a:pt x="568830" y="196769"/>
                  <a:pt x="577759" y="208454"/>
                </a:cubicBezTo>
                <a:cubicBezTo>
                  <a:pt x="586763" y="220289"/>
                  <a:pt x="593891" y="233397"/>
                  <a:pt x="598769" y="247403"/>
                </a:cubicBezTo>
                <a:cubicBezTo>
                  <a:pt x="603796" y="261860"/>
                  <a:pt x="606422" y="277065"/>
                  <a:pt x="606572" y="292495"/>
                </a:cubicBezTo>
                <a:cubicBezTo>
                  <a:pt x="606647" y="311445"/>
                  <a:pt x="603045" y="329871"/>
                  <a:pt x="595692" y="347249"/>
                </a:cubicBezTo>
                <a:cubicBezTo>
                  <a:pt x="588639" y="363952"/>
                  <a:pt x="578584" y="378932"/>
                  <a:pt x="565679" y="391891"/>
                </a:cubicBezTo>
                <a:cubicBezTo>
                  <a:pt x="552623" y="404999"/>
                  <a:pt x="537466" y="415335"/>
                  <a:pt x="520509" y="422526"/>
                </a:cubicBezTo>
                <a:cubicBezTo>
                  <a:pt x="502876" y="430016"/>
                  <a:pt x="484192" y="433836"/>
                  <a:pt x="465059" y="433836"/>
                </a:cubicBezTo>
                <a:lnTo>
                  <a:pt x="138363" y="433836"/>
                </a:lnTo>
                <a:cubicBezTo>
                  <a:pt x="119679" y="433836"/>
                  <a:pt x="101521" y="430091"/>
                  <a:pt x="84264" y="422825"/>
                </a:cubicBezTo>
                <a:cubicBezTo>
                  <a:pt x="67756" y="415784"/>
                  <a:pt x="52900" y="405748"/>
                  <a:pt x="40144" y="392939"/>
                </a:cubicBezTo>
                <a:cubicBezTo>
                  <a:pt x="27538" y="380356"/>
                  <a:pt x="17709" y="365750"/>
                  <a:pt x="10806" y="349496"/>
                </a:cubicBezTo>
                <a:cubicBezTo>
                  <a:pt x="3528" y="332493"/>
                  <a:pt x="-74" y="314516"/>
                  <a:pt x="1" y="296090"/>
                </a:cubicBezTo>
                <a:cubicBezTo>
                  <a:pt x="76" y="270548"/>
                  <a:pt x="7279" y="245756"/>
                  <a:pt x="20710" y="224184"/>
                </a:cubicBezTo>
                <a:cubicBezTo>
                  <a:pt x="30315" y="208754"/>
                  <a:pt x="42620" y="195571"/>
                  <a:pt x="57402" y="185010"/>
                </a:cubicBezTo>
                <a:cubicBezTo>
                  <a:pt x="57327" y="182987"/>
                  <a:pt x="57327" y="180890"/>
                  <a:pt x="57327" y="178867"/>
                </a:cubicBezTo>
                <a:cubicBezTo>
                  <a:pt x="57477" y="160217"/>
                  <a:pt x="61378" y="142090"/>
                  <a:pt x="68807" y="125012"/>
                </a:cubicBezTo>
                <a:cubicBezTo>
                  <a:pt x="75935" y="108609"/>
                  <a:pt x="86064" y="93853"/>
                  <a:pt x="98895" y="81194"/>
                </a:cubicBezTo>
                <a:cubicBezTo>
                  <a:pt x="111726" y="68611"/>
                  <a:pt x="126583" y="58649"/>
                  <a:pt x="143015" y="51758"/>
                </a:cubicBezTo>
                <a:cubicBezTo>
                  <a:pt x="160198" y="44492"/>
                  <a:pt x="178281" y="40822"/>
                  <a:pt x="196889" y="40822"/>
                </a:cubicBezTo>
                <a:cubicBezTo>
                  <a:pt x="198315" y="40822"/>
                  <a:pt x="199665" y="40822"/>
                  <a:pt x="201016" y="40897"/>
                </a:cubicBezTo>
                <a:cubicBezTo>
                  <a:pt x="218274" y="41421"/>
                  <a:pt x="235081" y="45016"/>
                  <a:pt x="250913" y="51683"/>
                </a:cubicBezTo>
                <a:cubicBezTo>
                  <a:pt x="262693" y="38874"/>
                  <a:pt x="276349" y="28163"/>
                  <a:pt x="291431" y="19849"/>
                </a:cubicBezTo>
                <a:cubicBezTo>
                  <a:pt x="314992" y="6816"/>
                  <a:pt x="341704" y="0"/>
                  <a:pt x="368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3" name="椭圆 29">
            <a:extLst>
              <a:ext uri="{FF2B5EF4-FFF2-40B4-BE49-F238E27FC236}">
                <a16:creationId xmlns:a16="http://schemas.microsoft.com/office/drawing/2014/main" id="{54D6EABE-A4DD-8408-5475-F8CC4C5A5D10}"/>
              </a:ext>
            </a:extLst>
          </p:cNvPr>
          <p:cNvSpPr/>
          <p:nvPr/>
        </p:nvSpPr>
        <p:spPr>
          <a:xfrm>
            <a:off x="6679782" y="4189843"/>
            <a:ext cx="408501" cy="382393"/>
          </a:xfrm>
          <a:custGeom>
            <a:avLst/>
            <a:gdLst>
              <a:gd name="connsiteX0" fmla="*/ 243883 w 600653"/>
              <a:gd name="connsiteY0" fmla="*/ 476473 h 562265"/>
              <a:gd name="connsiteX1" fmla="*/ 243883 w 600653"/>
              <a:gd name="connsiteY1" fmla="*/ 521100 h 562265"/>
              <a:gd name="connsiteX2" fmla="*/ 356770 w 600653"/>
              <a:gd name="connsiteY2" fmla="*/ 521100 h 562265"/>
              <a:gd name="connsiteX3" fmla="*/ 356770 w 600653"/>
              <a:gd name="connsiteY3" fmla="*/ 476473 h 562265"/>
              <a:gd name="connsiteX4" fmla="*/ 38528 w 600653"/>
              <a:gd name="connsiteY4" fmla="*/ 381063 h 562265"/>
              <a:gd name="connsiteX5" fmla="*/ 38528 w 600653"/>
              <a:gd name="connsiteY5" fmla="*/ 418766 h 562265"/>
              <a:gd name="connsiteX6" fmla="*/ 57792 w 600653"/>
              <a:gd name="connsiteY6" fmla="*/ 438001 h 562265"/>
              <a:gd name="connsiteX7" fmla="*/ 542861 w 600653"/>
              <a:gd name="connsiteY7" fmla="*/ 438001 h 562265"/>
              <a:gd name="connsiteX8" fmla="*/ 562125 w 600653"/>
              <a:gd name="connsiteY8" fmla="*/ 418766 h 562265"/>
              <a:gd name="connsiteX9" fmla="*/ 562125 w 600653"/>
              <a:gd name="connsiteY9" fmla="*/ 381063 h 562265"/>
              <a:gd name="connsiteX10" fmla="*/ 300326 w 600653"/>
              <a:gd name="connsiteY10" fmla="*/ 210426 h 562265"/>
              <a:gd name="connsiteX11" fmla="*/ 315710 w 600653"/>
              <a:gd name="connsiteY11" fmla="*/ 225826 h 562265"/>
              <a:gd name="connsiteX12" fmla="*/ 315710 w 600653"/>
              <a:gd name="connsiteY12" fmla="*/ 251620 h 562265"/>
              <a:gd name="connsiteX13" fmla="*/ 300326 w 600653"/>
              <a:gd name="connsiteY13" fmla="*/ 267019 h 562265"/>
              <a:gd name="connsiteX14" fmla="*/ 284943 w 600653"/>
              <a:gd name="connsiteY14" fmla="*/ 251620 h 562265"/>
              <a:gd name="connsiteX15" fmla="*/ 284943 w 600653"/>
              <a:gd name="connsiteY15" fmla="*/ 225826 h 562265"/>
              <a:gd name="connsiteX16" fmla="*/ 300326 w 600653"/>
              <a:gd name="connsiteY16" fmla="*/ 210426 h 562265"/>
              <a:gd name="connsiteX17" fmla="*/ 253291 w 600653"/>
              <a:gd name="connsiteY17" fmla="*/ 184466 h 562265"/>
              <a:gd name="connsiteX18" fmla="*/ 243081 w 600653"/>
              <a:gd name="connsiteY18" fmla="*/ 194851 h 562265"/>
              <a:gd name="connsiteX19" fmla="*/ 243081 w 600653"/>
              <a:gd name="connsiteY19" fmla="*/ 281397 h 562265"/>
              <a:gd name="connsiteX20" fmla="*/ 253291 w 600653"/>
              <a:gd name="connsiteY20" fmla="*/ 291782 h 562265"/>
              <a:gd name="connsiteX21" fmla="*/ 347292 w 600653"/>
              <a:gd name="connsiteY21" fmla="*/ 291782 h 562265"/>
              <a:gd name="connsiteX22" fmla="*/ 357502 w 600653"/>
              <a:gd name="connsiteY22" fmla="*/ 281397 h 562265"/>
              <a:gd name="connsiteX23" fmla="*/ 357502 w 600653"/>
              <a:gd name="connsiteY23" fmla="*/ 194851 h 562265"/>
              <a:gd name="connsiteX24" fmla="*/ 347292 w 600653"/>
              <a:gd name="connsiteY24" fmla="*/ 184466 h 562265"/>
              <a:gd name="connsiteX25" fmla="*/ 300292 w 600653"/>
              <a:gd name="connsiteY25" fmla="*/ 100420 h 562265"/>
              <a:gd name="connsiteX26" fmla="*/ 258299 w 600653"/>
              <a:gd name="connsiteY26" fmla="*/ 142347 h 562265"/>
              <a:gd name="connsiteX27" fmla="*/ 258299 w 600653"/>
              <a:gd name="connsiteY27" fmla="*/ 153694 h 562265"/>
              <a:gd name="connsiteX28" fmla="*/ 342477 w 600653"/>
              <a:gd name="connsiteY28" fmla="*/ 153694 h 562265"/>
              <a:gd name="connsiteX29" fmla="*/ 342477 w 600653"/>
              <a:gd name="connsiteY29" fmla="*/ 142347 h 562265"/>
              <a:gd name="connsiteX30" fmla="*/ 300292 w 600653"/>
              <a:gd name="connsiteY30" fmla="*/ 100420 h 562265"/>
              <a:gd name="connsiteX31" fmla="*/ 300292 w 600653"/>
              <a:gd name="connsiteY31" fmla="*/ 69648 h 562265"/>
              <a:gd name="connsiteX32" fmla="*/ 373297 w 600653"/>
              <a:gd name="connsiteY32" fmla="*/ 142347 h 562265"/>
              <a:gd name="connsiteX33" fmla="*/ 373297 w 600653"/>
              <a:gd name="connsiteY33" fmla="*/ 161964 h 562265"/>
              <a:gd name="connsiteX34" fmla="*/ 373104 w 600653"/>
              <a:gd name="connsiteY34" fmla="*/ 162925 h 562265"/>
              <a:gd name="connsiteX35" fmla="*/ 388322 w 600653"/>
              <a:gd name="connsiteY35" fmla="*/ 194851 h 562265"/>
              <a:gd name="connsiteX36" fmla="*/ 388322 w 600653"/>
              <a:gd name="connsiteY36" fmla="*/ 281397 h 562265"/>
              <a:gd name="connsiteX37" fmla="*/ 347292 w 600653"/>
              <a:gd name="connsiteY37" fmla="*/ 322554 h 562265"/>
              <a:gd name="connsiteX38" fmla="*/ 253291 w 600653"/>
              <a:gd name="connsiteY38" fmla="*/ 322554 h 562265"/>
              <a:gd name="connsiteX39" fmla="*/ 212261 w 600653"/>
              <a:gd name="connsiteY39" fmla="*/ 281397 h 562265"/>
              <a:gd name="connsiteX40" fmla="*/ 212261 w 600653"/>
              <a:gd name="connsiteY40" fmla="*/ 194851 h 562265"/>
              <a:gd name="connsiteX41" fmla="*/ 227479 w 600653"/>
              <a:gd name="connsiteY41" fmla="*/ 162925 h 562265"/>
              <a:gd name="connsiteX42" fmla="*/ 227479 w 600653"/>
              <a:gd name="connsiteY42" fmla="*/ 161964 h 562265"/>
              <a:gd name="connsiteX43" fmla="*/ 227479 w 600653"/>
              <a:gd name="connsiteY43" fmla="*/ 142347 h 562265"/>
              <a:gd name="connsiteX44" fmla="*/ 300292 w 600653"/>
              <a:gd name="connsiteY44" fmla="*/ 69648 h 562265"/>
              <a:gd name="connsiteX45" fmla="*/ 57792 w 600653"/>
              <a:gd name="connsiteY45" fmla="*/ 38472 h 562265"/>
              <a:gd name="connsiteX46" fmla="*/ 38528 w 600653"/>
              <a:gd name="connsiteY46" fmla="*/ 57708 h 562265"/>
              <a:gd name="connsiteX47" fmla="*/ 38528 w 600653"/>
              <a:gd name="connsiteY47" fmla="*/ 342591 h 562265"/>
              <a:gd name="connsiteX48" fmla="*/ 562125 w 600653"/>
              <a:gd name="connsiteY48" fmla="*/ 342591 h 562265"/>
              <a:gd name="connsiteX49" fmla="*/ 562125 w 600653"/>
              <a:gd name="connsiteY49" fmla="*/ 57708 h 562265"/>
              <a:gd name="connsiteX50" fmla="*/ 542861 w 600653"/>
              <a:gd name="connsiteY50" fmla="*/ 38472 h 562265"/>
              <a:gd name="connsiteX51" fmla="*/ 57792 w 600653"/>
              <a:gd name="connsiteY51" fmla="*/ 0 h 562265"/>
              <a:gd name="connsiteX52" fmla="*/ 542861 w 600653"/>
              <a:gd name="connsiteY52" fmla="*/ 0 h 562265"/>
              <a:gd name="connsiteX53" fmla="*/ 600653 w 600653"/>
              <a:gd name="connsiteY53" fmla="*/ 57708 h 562265"/>
              <a:gd name="connsiteX54" fmla="*/ 600653 w 600653"/>
              <a:gd name="connsiteY54" fmla="*/ 418766 h 562265"/>
              <a:gd name="connsiteX55" fmla="*/ 542861 w 600653"/>
              <a:gd name="connsiteY55" fmla="*/ 476473 h 562265"/>
              <a:gd name="connsiteX56" fmla="*/ 395298 w 600653"/>
              <a:gd name="connsiteY56" fmla="*/ 476473 h 562265"/>
              <a:gd name="connsiteX57" fmla="*/ 395298 w 600653"/>
              <a:gd name="connsiteY57" fmla="*/ 523793 h 562265"/>
              <a:gd name="connsiteX58" fmla="*/ 460411 w 600653"/>
              <a:gd name="connsiteY58" fmla="*/ 523793 h 562265"/>
              <a:gd name="connsiteX59" fmla="*/ 479675 w 600653"/>
              <a:gd name="connsiteY59" fmla="*/ 543029 h 562265"/>
              <a:gd name="connsiteX60" fmla="*/ 460411 w 600653"/>
              <a:gd name="connsiteY60" fmla="*/ 562265 h 562265"/>
              <a:gd name="connsiteX61" fmla="*/ 140435 w 600653"/>
              <a:gd name="connsiteY61" fmla="*/ 562265 h 562265"/>
              <a:gd name="connsiteX62" fmla="*/ 121171 w 600653"/>
              <a:gd name="connsiteY62" fmla="*/ 543029 h 562265"/>
              <a:gd name="connsiteX63" fmla="*/ 140435 w 600653"/>
              <a:gd name="connsiteY63" fmla="*/ 523793 h 562265"/>
              <a:gd name="connsiteX64" fmla="*/ 205355 w 600653"/>
              <a:gd name="connsiteY64" fmla="*/ 523793 h 562265"/>
              <a:gd name="connsiteX65" fmla="*/ 205355 w 600653"/>
              <a:gd name="connsiteY65" fmla="*/ 476473 h 562265"/>
              <a:gd name="connsiteX66" fmla="*/ 57792 w 600653"/>
              <a:gd name="connsiteY66" fmla="*/ 476473 h 562265"/>
              <a:gd name="connsiteX67" fmla="*/ 0 w 600653"/>
              <a:gd name="connsiteY67" fmla="*/ 418766 h 562265"/>
              <a:gd name="connsiteX68" fmla="*/ 0 w 600653"/>
              <a:gd name="connsiteY68" fmla="*/ 57708 h 562265"/>
              <a:gd name="connsiteX69" fmla="*/ 57792 w 600653"/>
              <a:gd name="connsiteY69" fmla="*/ 0 h 56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0653" h="562265">
                <a:moveTo>
                  <a:pt x="243883" y="476473"/>
                </a:moveTo>
                <a:lnTo>
                  <a:pt x="243883" y="521100"/>
                </a:lnTo>
                <a:lnTo>
                  <a:pt x="356770" y="521100"/>
                </a:lnTo>
                <a:lnTo>
                  <a:pt x="356770" y="476473"/>
                </a:lnTo>
                <a:close/>
                <a:moveTo>
                  <a:pt x="38528" y="381063"/>
                </a:moveTo>
                <a:lnTo>
                  <a:pt x="38528" y="418766"/>
                </a:lnTo>
                <a:cubicBezTo>
                  <a:pt x="38528" y="429345"/>
                  <a:pt x="47197" y="438001"/>
                  <a:pt x="57792" y="438001"/>
                </a:cubicBezTo>
                <a:lnTo>
                  <a:pt x="542861" y="438001"/>
                </a:lnTo>
                <a:cubicBezTo>
                  <a:pt x="553649" y="438001"/>
                  <a:pt x="562125" y="429345"/>
                  <a:pt x="562125" y="418766"/>
                </a:cubicBezTo>
                <a:lnTo>
                  <a:pt x="562125" y="381063"/>
                </a:lnTo>
                <a:close/>
                <a:moveTo>
                  <a:pt x="300326" y="210426"/>
                </a:moveTo>
                <a:cubicBezTo>
                  <a:pt x="308787" y="210426"/>
                  <a:pt x="315710" y="217356"/>
                  <a:pt x="315710" y="225826"/>
                </a:cubicBezTo>
                <a:lnTo>
                  <a:pt x="315710" y="251620"/>
                </a:lnTo>
                <a:cubicBezTo>
                  <a:pt x="315710" y="260089"/>
                  <a:pt x="308787" y="267019"/>
                  <a:pt x="300326" y="267019"/>
                </a:cubicBezTo>
                <a:cubicBezTo>
                  <a:pt x="291866" y="267019"/>
                  <a:pt x="284943" y="260089"/>
                  <a:pt x="284943" y="251620"/>
                </a:cubicBezTo>
                <a:lnTo>
                  <a:pt x="284943" y="225826"/>
                </a:lnTo>
                <a:cubicBezTo>
                  <a:pt x="284943" y="217356"/>
                  <a:pt x="291866" y="210426"/>
                  <a:pt x="300326" y="210426"/>
                </a:cubicBezTo>
                <a:close/>
                <a:moveTo>
                  <a:pt x="253291" y="184466"/>
                </a:moveTo>
                <a:cubicBezTo>
                  <a:pt x="247897" y="184466"/>
                  <a:pt x="243081" y="189274"/>
                  <a:pt x="243081" y="194851"/>
                </a:cubicBezTo>
                <a:lnTo>
                  <a:pt x="243081" y="281397"/>
                </a:lnTo>
                <a:cubicBezTo>
                  <a:pt x="243081" y="286974"/>
                  <a:pt x="247897" y="291782"/>
                  <a:pt x="253291" y="291782"/>
                </a:cubicBezTo>
                <a:lnTo>
                  <a:pt x="347292" y="291782"/>
                </a:lnTo>
                <a:cubicBezTo>
                  <a:pt x="352879" y="291782"/>
                  <a:pt x="357502" y="286974"/>
                  <a:pt x="357502" y="281397"/>
                </a:cubicBezTo>
                <a:lnTo>
                  <a:pt x="357502" y="194851"/>
                </a:lnTo>
                <a:cubicBezTo>
                  <a:pt x="357502" y="189274"/>
                  <a:pt x="352879" y="184466"/>
                  <a:pt x="347292" y="184466"/>
                </a:cubicBezTo>
                <a:close/>
                <a:moveTo>
                  <a:pt x="300292" y="100420"/>
                </a:moveTo>
                <a:cubicBezTo>
                  <a:pt x="277176" y="100420"/>
                  <a:pt x="258299" y="119268"/>
                  <a:pt x="258299" y="142347"/>
                </a:cubicBezTo>
                <a:lnTo>
                  <a:pt x="258299" y="153694"/>
                </a:lnTo>
                <a:lnTo>
                  <a:pt x="342477" y="153694"/>
                </a:lnTo>
                <a:lnTo>
                  <a:pt x="342477" y="142347"/>
                </a:lnTo>
                <a:cubicBezTo>
                  <a:pt x="342477" y="119268"/>
                  <a:pt x="323599" y="100420"/>
                  <a:pt x="300292" y="100420"/>
                </a:cubicBezTo>
                <a:close/>
                <a:moveTo>
                  <a:pt x="300292" y="69648"/>
                </a:moveTo>
                <a:cubicBezTo>
                  <a:pt x="340551" y="69648"/>
                  <a:pt x="373297" y="102343"/>
                  <a:pt x="373297" y="142347"/>
                </a:cubicBezTo>
                <a:lnTo>
                  <a:pt x="373297" y="161964"/>
                </a:lnTo>
                <a:cubicBezTo>
                  <a:pt x="373297" y="162348"/>
                  <a:pt x="373104" y="162541"/>
                  <a:pt x="373104" y="162925"/>
                </a:cubicBezTo>
                <a:cubicBezTo>
                  <a:pt x="382351" y="170426"/>
                  <a:pt x="388322" y="181965"/>
                  <a:pt x="388322" y="194851"/>
                </a:cubicBezTo>
                <a:lnTo>
                  <a:pt x="388322" y="281397"/>
                </a:lnTo>
                <a:cubicBezTo>
                  <a:pt x="388322" y="304091"/>
                  <a:pt x="370022" y="322554"/>
                  <a:pt x="347292" y="322554"/>
                </a:cubicBezTo>
                <a:lnTo>
                  <a:pt x="253291" y="322554"/>
                </a:lnTo>
                <a:cubicBezTo>
                  <a:pt x="230753" y="322554"/>
                  <a:pt x="212261" y="304091"/>
                  <a:pt x="212261" y="281397"/>
                </a:cubicBezTo>
                <a:lnTo>
                  <a:pt x="212261" y="194851"/>
                </a:lnTo>
                <a:cubicBezTo>
                  <a:pt x="212261" y="181965"/>
                  <a:pt x="218232" y="170426"/>
                  <a:pt x="227479" y="162925"/>
                </a:cubicBezTo>
                <a:cubicBezTo>
                  <a:pt x="227479" y="162541"/>
                  <a:pt x="227479" y="162348"/>
                  <a:pt x="227479" y="161964"/>
                </a:cubicBezTo>
                <a:lnTo>
                  <a:pt x="227479" y="142347"/>
                </a:lnTo>
                <a:cubicBezTo>
                  <a:pt x="227479" y="102343"/>
                  <a:pt x="260225" y="69648"/>
                  <a:pt x="300292" y="69648"/>
                </a:cubicBezTo>
                <a:close/>
                <a:moveTo>
                  <a:pt x="57792" y="38472"/>
                </a:moveTo>
                <a:cubicBezTo>
                  <a:pt x="47197" y="38472"/>
                  <a:pt x="38528" y="47128"/>
                  <a:pt x="38528" y="57708"/>
                </a:cubicBezTo>
                <a:lnTo>
                  <a:pt x="38528" y="342591"/>
                </a:lnTo>
                <a:lnTo>
                  <a:pt x="562125" y="342591"/>
                </a:lnTo>
                <a:lnTo>
                  <a:pt x="562125" y="57708"/>
                </a:lnTo>
                <a:cubicBezTo>
                  <a:pt x="562125" y="47128"/>
                  <a:pt x="553649" y="38472"/>
                  <a:pt x="542861" y="38472"/>
                </a:cubicBezTo>
                <a:close/>
                <a:moveTo>
                  <a:pt x="57792" y="0"/>
                </a:moveTo>
                <a:lnTo>
                  <a:pt x="542861" y="0"/>
                </a:lnTo>
                <a:cubicBezTo>
                  <a:pt x="574839" y="0"/>
                  <a:pt x="600653" y="25776"/>
                  <a:pt x="600653" y="57708"/>
                </a:cubicBezTo>
                <a:lnTo>
                  <a:pt x="600653" y="418766"/>
                </a:lnTo>
                <a:cubicBezTo>
                  <a:pt x="600653" y="450505"/>
                  <a:pt x="574839" y="476473"/>
                  <a:pt x="542861" y="476473"/>
                </a:cubicBezTo>
                <a:lnTo>
                  <a:pt x="395298" y="476473"/>
                </a:lnTo>
                <a:lnTo>
                  <a:pt x="395298" y="523793"/>
                </a:lnTo>
                <a:lnTo>
                  <a:pt x="460411" y="523793"/>
                </a:lnTo>
                <a:cubicBezTo>
                  <a:pt x="471006" y="523793"/>
                  <a:pt x="479675" y="532257"/>
                  <a:pt x="479675" y="543029"/>
                </a:cubicBezTo>
                <a:cubicBezTo>
                  <a:pt x="479675" y="553609"/>
                  <a:pt x="471006" y="562265"/>
                  <a:pt x="460411" y="562265"/>
                </a:cubicBezTo>
                <a:lnTo>
                  <a:pt x="140435" y="562265"/>
                </a:lnTo>
                <a:cubicBezTo>
                  <a:pt x="129840" y="562265"/>
                  <a:pt x="121171" y="553609"/>
                  <a:pt x="121171" y="543029"/>
                </a:cubicBezTo>
                <a:cubicBezTo>
                  <a:pt x="121171" y="532257"/>
                  <a:pt x="129840" y="523793"/>
                  <a:pt x="140435" y="523793"/>
                </a:cubicBezTo>
                <a:lnTo>
                  <a:pt x="205355" y="523793"/>
                </a:lnTo>
                <a:lnTo>
                  <a:pt x="205355" y="476473"/>
                </a:lnTo>
                <a:lnTo>
                  <a:pt x="57792" y="476473"/>
                </a:lnTo>
                <a:cubicBezTo>
                  <a:pt x="26006" y="476473"/>
                  <a:pt x="0" y="450505"/>
                  <a:pt x="0" y="418766"/>
                </a:cubicBezTo>
                <a:lnTo>
                  <a:pt x="0" y="57708"/>
                </a:lnTo>
                <a:cubicBezTo>
                  <a:pt x="0" y="25776"/>
                  <a:pt x="26006" y="0"/>
                  <a:pt x="577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5" name="椭圆 30">
            <a:extLst>
              <a:ext uri="{FF2B5EF4-FFF2-40B4-BE49-F238E27FC236}">
                <a16:creationId xmlns:a16="http://schemas.microsoft.com/office/drawing/2014/main" id="{62AEF759-0F1D-783D-F146-8234CD107558}"/>
              </a:ext>
            </a:extLst>
          </p:cNvPr>
          <p:cNvSpPr/>
          <p:nvPr/>
        </p:nvSpPr>
        <p:spPr>
          <a:xfrm>
            <a:off x="5102130" y="4198903"/>
            <a:ext cx="408501" cy="364276"/>
          </a:xfrm>
          <a:custGeom>
            <a:avLst/>
            <a:gdLst>
              <a:gd name="connsiteX0" fmla="*/ 387263 w 605522"/>
              <a:gd name="connsiteY0" fmla="*/ 417395 h 539967"/>
              <a:gd name="connsiteX1" fmla="*/ 537638 w 605522"/>
              <a:gd name="connsiteY1" fmla="*/ 417395 h 539967"/>
              <a:gd name="connsiteX2" fmla="*/ 537638 w 605522"/>
              <a:gd name="connsiteY2" fmla="*/ 459762 h 539967"/>
              <a:gd name="connsiteX3" fmla="*/ 525026 w 605522"/>
              <a:gd name="connsiteY3" fmla="*/ 472366 h 539967"/>
              <a:gd name="connsiteX4" fmla="*/ 399875 w 605522"/>
              <a:gd name="connsiteY4" fmla="*/ 472366 h 539967"/>
              <a:gd name="connsiteX5" fmla="*/ 387263 w 605522"/>
              <a:gd name="connsiteY5" fmla="*/ 459762 h 539967"/>
              <a:gd name="connsiteX6" fmla="*/ 387263 w 605522"/>
              <a:gd name="connsiteY6" fmla="*/ 333069 h 539967"/>
              <a:gd name="connsiteX7" fmla="*/ 537638 w 605522"/>
              <a:gd name="connsiteY7" fmla="*/ 333069 h 539967"/>
              <a:gd name="connsiteX8" fmla="*/ 537638 w 605522"/>
              <a:gd name="connsiteY8" fmla="*/ 385711 h 539967"/>
              <a:gd name="connsiteX9" fmla="*/ 387263 w 605522"/>
              <a:gd name="connsiteY9" fmla="*/ 385711 h 539967"/>
              <a:gd name="connsiteX10" fmla="*/ 387263 w 605522"/>
              <a:gd name="connsiteY10" fmla="*/ 248743 h 539967"/>
              <a:gd name="connsiteX11" fmla="*/ 537638 w 605522"/>
              <a:gd name="connsiteY11" fmla="*/ 248743 h 539967"/>
              <a:gd name="connsiteX12" fmla="*/ 537638 w 605522"/>
              <a:gd name="connsiteY12" fmla="*/ 301455 h 539967"/>
              <a:gd name="connsiteX13" fmla="*/ 387263 w 605522"/>
              <a:gd name="connsiteY13" fmla="*/ 301455 h 539967"/>
              <a:gd name="connsiteX14" fmla="*/ 130818 w 605522"/>
              <a:gd name="connsiteY14" fmla="*/ 197654 h 539967"/>
              <a:gd name="connsiteX15" fmla="*/ 175563 w 605522"/>
              <a:gd name="connsiteY15" fmla="*/ 197654 h 539967"/>
              <a:gd name="connsiteX16" fmla="*/ 183133 w 605522"/>
              <a:gd name="connsiteY16" fmla="*/ 201530 h 539967"/>
              <a:gd name="connsiteX17" fmla="*/ 184589 w 605522"/>
              <a:gd name="connsiteY17" fmla="*/ 209961 h 539967"/>
              <a:gd name="connsiteX18" fmla="*/ 157121 w 605522"/>
              <a:gd name="connsiteY18" fmla="*/ 300470 h 539967"/>
              <a:gd name="connsiteX19" fmla="*/ 177213 w 605522"/>
              <a:gd name="connsiteY19" fmla="*/ 300470 h 539967"/>
              <a:gd name="connsiteX20" fmla="*/ 185269 w 605522"/>
              <a:gd name="connsiteY20" fmla="*/ 304927 h 539967"/>
              <a:gd name="connsiteX21" fmla="*/ 185754 w 605522"/>
              <a:gd name="connsiteY21" fmla="*/ 314036 h 539967"/>
              <a:gd name="connsiteX22" fmla="*/ 125771 w 605522"/>
              <a:gd name="connsiteY22" fmla="*/ 438752 h 539967"/>
              <a:gd name="connsiteX23" fmla="*/ 121597 w 605522"/>
              <a:gd name="connsiteY23" fmla="*/ 440691 h 539967"/>
              <a:gd name="connsiteX24" fmla="*/ 118976 w 605522"/>
              <a:gd name="connsiteY24" fmla="*/ 437008 h 539967"/>
              <a:gd name="connsiteX25" fmla="*/ 125382 w 605522"/>
              <a:gd name="connsiteY25" fmla="*/ 336324 h 539967"/>
              <a:gd name="connsiteX26" fmla="*/ 94323 w 605522"/>
              <a:gd name="connsiteY26" fmla="*/ 336324 h 539967"/>
              <a:gd name="connsiteX27" fmla="*/ 86655 w 605522"/>
              <a:gd name="connsiteY27" fmla="*/ 332545 h 539967"/>
              <a:gd name="connsiteX28" fmla="*/ 85199 w 605522"/>
              <a:gd name="connsiteY28" fmla="*/ 324114 h 539967"/>
              <a:gd name="connsiteX29" fmla="*/ 121597 w 605522"/>
              <a:gd name="connsiteY29" fmla="*/ 204437 h 539967"/>
              <a:gd name="connsiteX30" fmla="*/ 130818 w 605522"/>
              <a:gd name="connsiteY30" fmla="*/ 197654 h 539967"/>
              <a:gd name="connsiteX31" fmla="*/ 399875 w 605522"/>
              <a:gd name="connsiteY31" fmla="*/ 162230 h 539967"/>
              <a:gd name="connsiteX32" fmla="*/ 525026 w 605522"/>
              <a:gd name="connsiteY32" fmla="*/ 162230 h 539967"/>
              <a:gd name="connsiteX33" fmla="*/ 537638 w 605522"/>
              <a:gd name="connsiteY33" fmla="*/ 174720 h 539967"/>
              <a:gd name="connsiteX34" fmla="*/ 537638 w 605522"/>
              <a:gd name="connsiteY34" fmla="*/ 217130 h 539967"/>
              <a:gd name="connsiteX35" fmla="*/ 387263 w 605522"/>
              <a:gd name="connsiteY35" fmla="*/ 217130 h 539967"/>
              <a:gd name="connsiteX36" fmla="*/ 387263 w 605522"/>
              <a:gd name="connsiteY36" fmla="*/ 174720 h 539967"/>
              <a:gd name="connsiteX37" fmla="*/ 399875 w 605522"/>
              <a:gd name="connsiteY37" fmla="*/ 162230 h 539967"/>
              <a:gd name="connsiteX38" fmla="*/ 364282 w 605522"/>
              <a:gd name="connsiteY38" fmla="*/ 136615 h 539967"/>
              <a:gd name="connsiteX39" fmla="*/ 361662 w 605522"/>
              <a:gd name="connsiteY39" fmla="*/ 139231 h 539967"/>
              <a:gd name="connsiteX40" fmla="*/ 361662 w 605522"/>
              <a:gd name="connsiteY40" fmla="*/ 495204 h 539967"/>
              <a:gd name="connsiteX41" fmla="*/ 364282 w 605522"/>
              <a:gd name="connsiteY41" fmla="*/ 497820 h 539967"/>
              <a:gd name="connsiteX42" fmla="*/ 560690 w 605522"/>
              <a:gd name="connsiteY42" fmla="*/ 497820 h 539967"/>
              <a:gd name="connsiteX43" fmla="*/ 563310 w 605522"/>
              <a:gd name="connsiteY43" fmla="*/ 495204 h 539967"/>
              <a:gd name="connsiteX44" fmla="*/ 563310 w 605522"/>
              <a:gd name="connsiteY44" fmla="*/ 139231 h 539967"/>
              <a:gd name="connsiteX45" fmla="*/ 560690 w 605522"/>
              <a:gd name="connsiteY45" fmla="*/ 136615 h 539967"/>
              <a:gd name="connsiteX46" fmla="*/ 532840 w 605522"/>
              <a:gd name="connsiteY46" fmla="*/ 136615 h 539967"/>
              <a:gd name="connsiteX47" fmla="*/ 392035 w 605522"/>
              <a:gd name="connsiteY47" fmla="*/ 136615 h 539967"/>
              <a:gd name="connsiteX48" fmla="*/ 44825 w 605522"/>
              <a:gd name="connsiteY48" fmla="*/ 136615 h 539967"/>
              <a:gd name="connsiteX49" fmla="*/ 42206 w 605522"/>
              <a:gd name="connsiteY49" fmla="*/ 139231 h 539967"/>
              <a:gd name="connsiteX50" fmla="*/ 42206 w 605522"/>
              <a:gd name="connsiteY50" fmla="*/ 495204 h 539967"/>
              <a:gd name="connsiteX51" fmla="*/ 44825 w 605522"/>
              <a:gd name="connsiteY51" fmla="*/ 497820 h 539967"/>
              <a:gd name="connsiteX52" fmla="*/ 241106 w 605522"/>
              <a:gd name="connsiteY52" fmla="*/ 497820 h 539967"/>
              <a:gd name="connsiteX53" fmla="*/ 243725 w 605522"/>
              <a:gd name="connsiteY53" fmla="*/ 495204 h 539967"/>
              <a:gd name="connsiteX54" fmla="*/ 243725 w 605522"/>
              <a:gd name="connsiteY54" fmla="*/ 139231 h 539967"/>
              <a:gd name="connsiteX55" fmla="*/ 241106 w 605522"/>
              <a:gd name="connsiteY55" fmla="*/ 136615 h 539967"/>
              <a:gd name="connsiteX56" fmla="*/ 213357 w 605522"/>
              <a:gd name="connsiteY56" fmla="*/ 136615 h 539967"/>
              <a:gd name="connsiteX57" fmla="*/ 72574 w 605522"/>
              <a:gd name="connsiteY57" fmla="*/ 136615 h 539967"/>
              <a:gd name="connsiteX58" fmla="*/ 434248 w 605522"/>
              <a:gd name="connsiteY58" fmla="*/ 42147 h 539967"/>
              <a:gd name="connsiteX59" fmla="*/ 434248 w 605522"/>
              <a:gd name="connsiteY59" fmla="*/ 94468 h 539967"/>
              <a:gd name="connsiteX60" fmla="*/ 490627 w 605522"/>
              <a:gd name="connsiteY60" fmla="*/ 94468 h 539967"/>
              <a:gd name="connsiteX61" fmla="*/ 490627 w 605522"/>
              <a:gd name="connsiteY61" fmla="*/ 42147 h 539967"/>
              <a:gd name="connsiteX62" fmla="*/ 114780 w 605522"/>
              <a:gd name="connsiteY62" fmla="*/ 42147 h 539967"/>
              <a:gd name="connsiteX63" fmla="*/ 114780 w 605522"/>
              <a:gd name="connsiteY63" fmla="*/ 94468 h 539967"/>
              <a:gd name="connsiteX64" fmla="*/ 171151 w 605522"/>
              <a:gd name="connsiteY64" fmla="*/ 94468 h 539967"/>
              <a:gd name="connsiteX65" fmla="*/ 171151 w 605522"/>
              <a:gd name="connsiteY65" fmla="*/ 42147 h 539967"/>
              <a:gd name="connsiteX66" fmla="*/ 426193 w 605522"/>
              <a:gd name="connsiteY66" fmla="*/ 0 h 539967"/>
              <a:gd name="connsiteX67" fmla="*/ 498779 w 605522"/>
              <a:gd name="connsiteY67" fmla="*/ 0 h 539967"/>
              <a:gd name="connsiteX68" fmla="*/ 532840 w 605522"/>
              <a:gd name="connsiteY68" fmla="*/ 34105 h 539967"/>
              <a:gd name="connsiteX69" fmla="*/ 532840 w 605522"/>
              <a:gd name="connsiteY69" fmla="*/ 94468 h 539967"/>
              <a:gd name="connsiteX70" fmla="*/ 560690 w 605522"/>
              <a:gd name="connsiteY70" fmla="*/ 94468 h 539967"/>
              <a:gd name="connsiteX71" fmla="*/ 605522 w 605522"/>
              <a:gd name="connsiteY71" fmla="*/ 139231 h 539967"/>
              <a:gd name="connsiteX72" fmla="*/ 605522 w 605522"/>
              <a:gd name="connsiteY72" fmla="*/ 495204 h 539967"/>
              <a:gd name="connsiteX73" fmla="*/ 560690 w 605522"/>
              <a:gd name="connsiteY73" fmla="*/ 539967 h 539967"/>
              <a:gd name="connsiteX74" fmla="*/ 364282 w 605522"/>
              <a:gd name="connsiteY74" fmla="*/ 539967 h 539967"/>
              <a:gd name="connsiteX75" fmla="*/ 319450 w 605522"/>
              <a:gd name="connsiteY75" fmla="*/ 495204 h 539967"/>
              <a:gd name="connsiteX76" fmla="*/ 319450 w 605522"/>
              <a:gd name="connsiteY76" fmla="*/ 139231 h 539967"/>
              <a:gd name="connsiteX77" fmla="*/ 364282 w 605522"/>
              <a:gd name="connsiteY77" fmla="*/ 94468 h 539967"/>
              <a:gd name="connsiteX78" fmla="*/ 392035 w 605522"/>
              <a:gd name="connsiteY78" fmla="*/ 94468 h 539967"/>
              <a:gd name="connsiteX79" fmla="*/ 392035 w 605522"/>
              <a:gd name="connsiteY79" fmla="*/ 34105 h 539967"/>
              <a:gd name="connsiteX80" fmla="*/ 426193 w 605522"/>
              <a:gd name="connsiteY80" fmla="*/ 0 h 539967"/>
              <a:gd name="connsiteX81" fmla="*/ 106630 w 605522"/>
              <a:gd name="connsiteY81" fmla="*/ 0 h 539967"/>
              <a:gd name="connsiteX82" fmla="*/ 179301 w 605522"/>
              <a:gd name="connsiteY82" fmla="*/ 0 h 539967"/>
              <a:gd name="connsiteX83" fmla="*/ 213357 w 605522"/>
              <a:gd name="connsiteY83" fmla="*/ 34105 h 539967"/>
              <a:gd name="connsiteX84" fmla="*/ 213357 w 605522"/>
              <a:gd name="connsiteY84" fmla="*/ 94468 h 539967"/>
              <a:gd name="connsiteX85" fmla="*/ 241106 w 605522"/>
              <a:gd name="connsiteY85" fmla="*/ 94468 h 539967"/>
              <a:gd name="connsiteX86" fmla="*/ 285931 w 605522"/>
              <a:gd name="connsiteY86" fmla="*/ 139231 h 539967"/>
              <a:gd name="connsiteX87" fmla="*/ 285931 w 605522"/>
              <a:gd name="connsiteY87" fmla="*/ 495204 h 539967"/>
              <a:gd name="connsiteX88" fmla="*/ 241106 w 605522"/>
              <a:gd name="connsiteY88" fmla="*/ 539967 h 539967"/>
              <a:gd name="connsiteX89" fmla="*/ 44825 w 605522"/>
              <a:gd name="connsiteY89" fmla="*/ 539967 h 539967"/>
              <a:gd name="connsiteX90" fmla="*/ 0 w 605522"/>
              <a:gd name="connsiteY90" fmla="*/ 495204 h 539967"/>
              <a:gd name="connsiteX91" fmla="*/ 0 w 605522"/>
              <a:gd name="connsiteY91" fmla="*/ 139231 h 539967"/>
              <a:gd name="connsiteX92" fmla="*/ 44825 w 605522"/>
              <a:gd name="connsiteY92" fmla="*/ 94468 h 539967"/>
              <a:gd name="connsiteX93" fmla="*/ 72574 w 605522"/>
              <a:gd name="connsiteY93" fmla="*/ 94468 h 539967"/>
              <a:gd name="connsiteX94" fmla="*/ 72574 w 605522"/>
              <a:gd name="connsiteY94" fmla="*/ 34105 h 539967"/>
              <a:gd name="connsiteX95" fmla="*/ 106630 w 605522"/>
              <a:gd name="connsiteY95" fmla="*/ 0 h 53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605522" h="539967">
                <a:moveTo>
                  <a:pt x="387263" y="417395"/>
                </a:moveTo>
                <a:lnTo>
                  <a:pt x="537638" y="417395"/>
                </a:lnTo>
                <a:lnTo>
                  <a:pt x="537638" y="459762"/>
                </a:lnTo>
                <a:cubicBezTo>
                  <a:pt x="537638" y="466743"/>
                  <a:pt x="532011" y="472366"/>
                  <a:pt x="525026" y="472366"/>
                </a:cubicBezTo>
                <a:lnTo>
                  <a:pt x="399875" y="472366"/>
                </a:lnTo>
                <a:cubicBezTo>
                  <a:pt x="392890" y="472366"/>
                  <a:pt x="387263" y="466743"/>
                  <a:pt x="387263" y="459762"/>
                </a:cubicBezTo>
                <a:close/>
                <a:moveTo>
                  <a:pt x="387263" y="333069"/>
                </a:moveTo>
                <a:lnTo>
                  <a:pt x="537638" y="333069"/>
                </a:lnTo>
                <a:lnTo>
                  <a:pt x="537638" y="385711"/>
                </a:lnTo>
                <a:lnTo>
                  <a:pt x="387263" y="385711"/>
                </a:lnTo>
                <a:close/>
                <a:moveTo>
                  <a:pt x="387263" y="248743"/>
                </a:moveTo>
                <a:lnTo>
                  <a:pt x="537638" y="248743"/>
                </a:lnTo>
                <a:lnTo>
                  <a:pt x="537638" y="301455"/>
                </a:lnTo>
                <a:lnTo>
                  <a:pt x="387263" y="301455"/>
                </a:lnTo>
                <a:close/>
                <a:moveTo>
                  <a:pt x="130818" y="197654"/>
                </a:moveTo>
                <a:lnTo>
                  <a:pt x="175563" y="197654"/>
                </a:lnTo>
                <a:cubicBezTo>
                  <a:pt x="178572" y="197654"/>
                  <a:pt x="181386" y="199108"/>
                  <a:pt x="183133" y="201530"/>
                </a:cubicBezTo>
                <a:cubicBezTo>
                  <a:pt x="184978" y="203953"/>
                  <a:pt x="185463" y="207054"/>
                  <a:pt x="184589" y="209961"/>
                </a:cubicBezTo>
                <a:lnTo>
                  <a:pt x="157121" y="300470"/>
                </a:lnTo>
                <a:lnTo>
                  <a:pt x="177213" y="300470"/>
                </a:lnTo>
                <a:cubicBezTo>
                  <a:pt x="180416" y="300470"/>
                  <a:pt x="183522" y="302117"/>
                  <a:pt x="185269" y="304927"/>
                </a:cubicBezTo>
                <a:cubicBezTo>
                  <a:pt x="187016" y="307641"/>
                  <a:pt x="187210" y="311129"/>
                  <a:pt x="185754" y="314036"/>
                </a:cubicBezTo>
                <a:lnTo>
                  <a:pt x="125771" y="438752"/>
                </a:lnTo>
                <a:cubicBezTo>
                  <a:pt x="124994" y="440303"/>
                  <a:pt x="123247" y="441175"/>
                  <a:pt x="121597" y="440691"/>
                </a:cubicBezTo>
                <a:cubicBezTo>
                  <a:pt x="119947" y="440303"/>
                  <a:pt x="118879" y="438752"/>
                  <a:pt x="118976" y="437008"/>
                </a:cubicBezTo>
                <a:lnTo>
                  <a:pt x="125382" y="336324"/>
                </a:lnTo>
                <a:lnTo>
                  <a:pt x="94323" y="336324"/>
                </a:lnTo>
                <a:cubicBezTo>
                  <a:pt x="91314" y="336324"/>
                  <a:pt x="88500" y="334968"/>
                  <a:pt x="86655" y="332545"/>
                </a:cubicBezTo>
                <a:cubicBezTo>
                  <a:pt x="84908" y="330122"/>
                  <a:pt x="84326" y="326925"/>
                  <a:pt x="85199" y="324114"/>
                </a:cubicBezTo>
                <a:lnTo>
                  <a:pt x="121597" y="204437"/>
                </a:lnTo>
                <a:cubicBezTo>
                  <a:pt x="122859" y="200464"/>
                  <a:pt x="126547" y="197654"/>
                  <a:pt x="130818" y="197654"/>
                </a:cubicBezTo>
                <a:close/>
                <a:moveTo>
                  <a:pt x="399875" y="162230"/>
                </a:moveTo>
                <a:lnTo>
                  <a:pt x="525026" y="162230"/>
                </a:lnTo>
                <a:cubicBezTo>
                  <a:pt x="532011" y="162230"/>
                  <a:pt x="537638" y="167846"/>
                  <a:pt x="537638" y="174720"/>
                </a:cubicBezTo>
                <a:lnTo>
                  <a:pt x="537638" y="217130"/>
                </a:lnTo>
                <a:lnTo>
                  <a:pt x="387263" y="217130"/>
                </a:lnTo>
                <a:lnTo>
                  <a:pt x="387263" y="174720"/>
                </a:lnTo>
                <a:cubicBezTo>
                  <a:pt x="387263" y="167846"/>
                  <a:pt x="392890" y="162230"/>
                  <a:pt x="399875" y="162230"/>
                </a:cubicBezTo>
                <a:close/>
                <a:moveTo>
                  <a:pt x="364282" y="136615"/>
                </a:moveTo>
                <a:cubicBezTo>
                  <a:pt x="362827" y="136615"/>
                  <a:pt x="361662" y="137777"/>
                  <a:pt x="361662" y="139231"/>
                </a:cubicBezTo>
                <a:lnTo>
                  <a:pt x="361662" y="495204"/>
                </a:lnTo>
                <a:cubicBezTo>
                  <a:pt x="361662" y="496657"/>
                  <a:pt x="362827" y="497820"/>
                  <a:pt x="364282" y="497820"/>
                </a:cubicBezTo>
                <a:lnTo>
                  <a:pt x="560690" y="497820"/>
                </a:lnTo>
                <a:cubicBezTo>
                  <a:pt x="562145" y="497820"/>
                  <a:pt x="563310" y="496657"/>
                  <a:pt x="563310" y="495204"/>
                </a:cubicBezTo>
                <a:lnTo>
                  <a:pt x="563310" y="139231"/>
                </a:lnTo>
                <a:cubicBezTo>
                  <a:pt x="563310" y="137777"/>
                  <a:pt x="562048" y="136615"/>
                  <a:pt x="560690" y="136615"/>
                </a:cubicBezTo>
                <a:lnTo>
                  <a:pt x="532840" y="136615"/>
                </a:lnTo>
                <a:lnTo>
                  <a:pt x="392035" y="136615"/>
                </a:lnTo>
                <a:close/>
                <a:moveTo>
                  <a:pt x="44825" y="136615"/>
                </a:moveTo>
                <a:cubicBezTo>
                  <a:pt x="43370" y="136615"/>
                  <a:pt x="42206" y="137777"/>
                  <a:pt x="42206" y="139231"/>
                </a:cubicBezTo>
                <a:lnTo>
                  <a:pt x="42206" y="495204"/>
                </a:lnTo>
                <a:cubicBezTo>
                  <a:pt x="42206" y="496657"/>
                  <a:pt x="43370" y="497820"/>
                  <a:pt x="44825" y="497820"/>
                </a:cubicBezTo>
                <a:lnTo>
                  <a:pt x="241106" y="497820"/>
                </a:lnTo>
                <a:cubicBezTo>
                  <a:pt x="242561" y="497820"/>
                  <a:pt x="243725" y="496657"/>
                  <a:pt x="243725" y="495204"/>
                </a:cubicBezTo>
                <a:lnTo>
                  <a:pt x="243725" y="139231"/>
                </a:lnTo>
                <a:cubicBezTo>
                  <a:pt x="243725" y="137777"/>
                  <a:pt x="242561" y="136615"/>
                  <a:pt x="241106" y="136615"/>
                </a:cubicBezTo>
                <a:lnTo>
                  <a:pt x="213357" y="136615"/>
                </a:lnTo>
                <a:lnTo>
                  <a:pt x="72574" y="136615"/>
                </a:lnTo>
                <a:close/>
                <a:moveTo>
                  <a:pt x="434248" y="42147"/>
                </a:moveTo>
                <a:lnTo>
                  <a:pt x="434248" y="94468"/>
                </a:lnTo>
                <a:lnTo>
                  <a:pt x="490627" y="94468"/>
                </a:lnTo>
                <a:lnTo>
                  <a:pt x="490627" y="42147"/>
                </a:lnTo>
                <a:close/>
                <a:moveTo>
                  <a:pt x="114780" y="42147"/>
                </a:moveTo>
                <a:lnTo>
                  <a:pt x="114780" y="94468"/>
                </a:lnTo>
                <a:lnTo>
                  <a:pt x="171151" y="94468"/>
                </a:lnTo>
                <a:lnTo>
                  <a:pt x="171151" y="42147"/>
                </a:lnTo>
                <a:close/>
                <a:moveTo>
                  <a:pt x="426193" y="0"/>
                </a:moveTo>
                <a:lnTo>
                  <a:pt x="498779" y="0"/>
                </a:lnTo>
                <a:cubicBezTo>
                  <a:pt x="517604" y="0"/>
                  <a:pt x="532840" y="15309"/>
                  <a:pt x="532840" y="34105"/>
                </a:cubicBezTo>
                <a:lnTo>
                  <a:pt x="532840" y="94468"/>
                </a:lnTo>
                <a:lnTo>
                  <a:pt x="560690" y="94468"/>
                </a:lnTo>
                <a:cubicBezTo>
                  <a:pt x="585338" y="94468"/>
                  <a:pt x="605522" y="114621"/>
                  <a:pt x="605522" y="139231"/>
                </a:cubicBezTo>
                <a:lnTo>
                  <a:pt x="605522" y="495204"/>
                </a:lnTo>
                <a:cubicBezTo>
                  <a:pt x="605522" y="519911"/>
                  <a:pt x="585338" y="539967"/>
                  <a:pt x="560690" y="539967"/>
                </a:cubicBezTo>
                <a:lnTo>
                  <a:pt x="364282" y="539967"/>
                </a:lnTo>
                <a:cubicBezTo>
                  <a:pt x="339634" y="539967"/>
                  <a:pt x="319450" y="519911"/>
                  <a:pt x="319450" y="495204"/>
                </a:cubicBezTo>
                <a:lnTo>
                  <a:pt x="319450" y="139231"/>
                </a:lnTo>
                <a:cubicBezTo>
                  <a:pt x="319450" y="114621"/>
                  <a:pt x="339634" y="94468"/>
                  <a:pt x="364282" y="94468"/>
                </a:cubicBezTo>
                <a:lnTo>
                  <a:pt x="392035" y="94468"/>
                </a:lnTo>
                <a:lnTo>
                  <a:pt x="392035" y="34105"/>
                </a:lnTo>
                <a:cubicBezTo>
                  <a:pt x="392035" y="15309"/>
                  <a:pt x="407368" y="0"/>
                  <a:pt x="426193" y="0"/>
                </a:cubicBezTo>
                <a:close/>
                <a:moveTo>
                  <a:pt x="106630" y="0"/>
                </a:moveTo>
                <a:lnTo>
                  <a:pt x="179301" y="0"/>
                </a:lnTo>
                <a:cubicBezTo>
                  <a:pt x="198124" y="0"/>
                  <a:pt x="213357" y="15309"/>
                  <a:pt x="213357" y="34105"/>
                </a:cubicBezTo>
                <a:lnTo>
                  <a:pt x="213357" y="94468"/>
                </a:lnTo>
                <a:lnTo>
                  <a:pt x="241106" y="94468"/>
                </a:lnTo>
                <a:cubicBezTo>
                  <a:pt x="265847" y="94468"/>
                  <a:pt x="285931" y="114621"/>
                  <a:pt x="285931" y="139231"/>
                </a:cubicBezTo>
                <a:lnTo>
                  <a:pt x="285931" y="495204"/>
                </a:lnTo>
                <a:cubicBezTo>
                  <a:pt x="285931" y="519911"/>
                  <a:pt x="265847" y="539967"/>
                  <a:pt x="241106" y="539967"/>
                </a:cubicBezTo>
                <a:lnTo>
                  <a:pt x="44825" y="539967"/>
                </a:lnTo>
                <a:cubicBezTo>
                  <a:pt x="20084" y="539967"/>
                  <a:pt x="0" y="519911"/>
                  <a:pt x="0" y="495204"/>
                </a:cubicBezTo>
                <a:lnTo>
                  <a:pt x="0" y="139231"/>
                </a:lnTo>
                <a:cubicBezTo>
                  <a:pt x="0" y="114621"/>
                  <a:pt x="20084" y="94468"/>
                  <a:pt x="44825" y="94468"/>
                </a:cubicBezTo>
                <a:lnTo>
                  <a:pt x="72574" y="94468"/>
                </a:lnTo>
                <a:lnTo>
                  <a:pt x="72574" y="34105"/>
                </a:lnTo>
                <a:cubicBezTo>
                  <a:pt x="72574" y="15309"/>
                  <a:pt x="87904" y="0"/>
                  <a:pt x="1066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54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C65D6C4-B362-92ED-670F-AE9677E71982}"/>
              </a:ext>
            </a:extLst>
          </p:cNvPr>
          <p:cNvGrpSpPr/>
          <p:nvPr/>
        </p:nvGrpSpPr>
        <p:grpSpPr>
          <a:xfrm>
            <a:off x="1540554" y="2227049"/>
            <a:ext cx="2667001" cy="864579"/>
            <a:chOff x="444500" y="1856096"/>
            <a:chExt cx="2667001" cy="86457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1CFB1CB-AD4B-20EF-DFCE-9A216635CF09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F563612-C56B-4511-384F-B498B6919F9F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5E7919-6F85-2AC1-D267-25476801D3CC}"/>
              </a:ext>
            </a:extLst>
          </p:cNvPr>
          <p:cNvGrpSpPr/>
          <p:nvPr/>
        </p:nvGrpSpPr>
        <p:grpSpPr>
          <a:xfrm>
            <a:off x="7966070" y="2227049"/>
            <a:ext cx="2667001" cy="864579"/>
            <a:chOff x="444500" y="1856096"/>
            <a:chExt cx="2667001" cy="86457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ED58A5B-95DA-8F9F-C1B7-75B3E4016561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6BEA116-CB05-1B84-8788-564D4B80F42D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A9521C3-DB9A-07B6-D31A-9286C6E1C80D}"/>
              </a:ext>
            </a:extLst>
          </p:cNvPr>
          <p:cNvGrpSpPr/>
          <p:nvPr/>
        </p:nvGrpSpPr>
        <p:grpSpPr>
          <a:xfrm>
            <a:off x="1540554" y="4114331"/>
            <a:ext cx="2667001" cy="864579"/>
            <a:chOff x="444500" y="1856096"/>
            <a:chExt cx="2667001" cy="86457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D322F07-5ED9-17A4-C2E4-C45772ECB6B6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B97C2AA-ED9D-0AE4-52E6-41E3F733ABB1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D036868-C865-03BB-D867-B796F2F82493}"/>
              </a:ext>
            </a:extLst>
          </p:cNvPr>
          <p:cNvGrpSpPr/>
          <p:nvPr/>
        </p:nvGrpSpPr>
        <p:grpSpPr>
          <a:xfrm>
            <a:off x="7966070" y="4114331"/>
            <a:ext cx="2667001" cy="864579"/>
            <a:chOff x="444500" y="1856096"/>
            <a:chExt cx="2667001" cy="86457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F66F9B1-3F81-1CA2-B7FD-7E7E7C34F77A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A69CE8E-FB2A-48F0-FC75-6D976521F0C9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816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07F36D7-16A3-CB0D-E976-D9C5A36599F7}"/>
              </a:ext>
            </a:extLst>
          </p:cNvPr>
          <p:cNvSpPr/>
          <p:nvPr/>
        </p:nvSpPr>
        <p:spPr>
          <a:xfrm>
            <a:off x="1340712" y="1830002"/>
            <a:ext cx="2947913" cy="3857351"/>
          </a:xfrm>
          <a:prstGeom prst="roundRect">
            <a:avLst/>
          </a:prstGeom>
          <a:solidFill>
            <a:srgbClr val="E2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A121822-DEDB-40DF-DDE3-14E28782F411}"/>
              </a:ext>
            </a:extLst>
          </p:cNvPr>
          <p:cNvGrpSpPr/>
          <p:nvPr/>
        </p:nvGrpSpPr>
        <p:grpSpPr>
          <a:xfrm>
            <a:off x="2206840" y="1312046"/>
            <a:ext cx="1336346" cy="1123616"/>
            <a:chOff x="1713228" y="1520598"/>
            <a:chExt cx="1630198" cy="137069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0D51E56-5455-F0AA-5624-08A3CE2F821A}"/>
                </a:ext>
              </a:extLst>
            </p:cNvPr>
            <p:cNvSpPr/>
            <p:nvPr/>
          </p:nvSpPr>
          <p:spPr>
            <a:xfrm>
              <a:off x="1713228" y="1520598"/>
              <a:ext cx="1370690" cy="1370690"/>
            </a:xfrm>
            <a:prstGeom prst="ellipse">
              <a:avLst/>
            </a:prstGeom>
            <a:solidFill>
              <a:srgbClr val="E2B2A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88FAB26-DACA-8527-590A-4F73EC211E8D}"/>
                </a:ext>
              </a:extLst>
            </p:cNvPr>
            <p:cNvSpPr txBox="1"/>
            <p:nvPr/>
          </p:nvSpPr>
          <p:spPr>
            <a:xfrm>
              <a:off x="1953535" y="1796619"/>
              <a:ext cx="1389891" cy="863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8AF3BD8-6D91-856E-C48E-F0E9212362C6}"/>
              </a:ext>
            </a:extLst>
          </p:cNvPr>
          <p:cNvSpPr/>
          <p:nvPr/>
        </p:nvSpPr>
        <p:spPr>
          <a:xfrm>
            <a:off x="4622043" y="1830002"/>
            <a:ext cx="2947913" cy="3857351"/>
          </a:xfrm>
          <a:prstGeom prst="roundRect">
            <a:avLst/>
          </a:prstGeom>
          <a:solidFill>
            <a:srgbClr val="C6B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A59BBC-697D-30E5-2C6A-AA859D6065C6}"/>
              </a:ext>
            </a:extLst>
          </p:cNvPr>
          <p:cNvGrpSpPr/>
          <p:nvPr/>
        </p:nvGrpSpPr>
        <p:grpSpPr>
          <a:xfrm>
            <a:off x="5488171" y="1312046"/>
            <a:ext cx="1290325" cy="1123616"/>
            <a:chOff x="1713228" y="1520598"/>
            <a:chExt cx="1574057" cy="137069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CF5B415-8225-3B85-ED1E-235BAA0B2F9D}"/>
                </a:ext>
              </a:extLst>
            </p:cNvPr>
            <p:cNvSpPr/>
            <p:nvPr/>
          </p:nvSpPr>
          <p:spPr>
            <a:xfrm>
              <a:off x="1713228" y="1520598"/>
              <a:ext cx="1370690" cy="1370690"/>
            </a:xfrm>
            <a:prstGeom prst="ellipse">
              <a:avLst/>
            </a:prstGeom>
            <a:solidFill>
              <a:srgbClr val="C6B9A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3E45DB9-2FE3-C411-47C6-A584979566FA}"/>
                </a:ext>
              </a:extLst>
            </p:cNvPr>
            <p:cNvSpPr txBox="1"/>
            <p:nvPr/>
          </p:nvSpPr>
          <p:spPr>
            <a:xfrm>
              <a:off x="1897394" y="1774171"/>
              <a:ext cx="1389891" cy="863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A5A2DE3-6243-D4C1-F42E-C09443F803D8}"/>
              </a:ext>
            </a:extLst>
          </p:cNvPr>
          <p:cNvSpPr/>
          <p:nvPr/>
        </p:nvSpPr>
        <p:spPr>
          <a:xfrm>
            <a:off x="7903374" y="1830002"/>
            <a:ext cx="2947913" cy="3857351"/>
          </a:xfrm>
          <a:prstGeom prst="roundRect">
            <a:avLst/>
          </a:pr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58802C3-A386-3DA2-42B5-FAF12441FF1C}"/>
              </a:ext>
            </a:extLst>
          </p:cNvPr>
          <p:cNvGrpSpPr/>
          <p:nvPr/>
        </p:nvGrpSpPr>
        <p:grpSpPr>
          <a:xfrm>
            <a:off x="8769502" y="1312046"/>
            <a:ext cx="1306065" cy="1123616"/>
            <a:chOff x="1713228" y="1520598"/>
            <a:chExt cx="1593258" cy="137069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A9F38CA-78AF-9225-AA60-91BCACE9397A}"/>
                </a:ext>
              </a:extLst>
            </p:cNvPr>
            <p:cNvSpPr/>
            <p:nvPr/>
          </p:nvSpPr>
          <p:spPr>
            <a:xfrm>
              <a:off x="1713228" y="1520598"/>
              <a:ext cx="1370690" cy="1370690"/>
            </a:xfrm>
            <a:prstGeom prst="ellipse">
              <a:avLst/>
            </a:prstGeom>
            <a:solidFill>
              <a:srgbClr val="9F787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8FE5F29-2581-AFB1-2B71-F04E110B751B}"/>
                </a:ext>
              </a:extLst>
            </p:cNvPr>
            <p:cNvSpPr txBox="1"/>
            <p:nvPr/>
          </p:nvSpPr>
          <p:spPr>
            <a:xfrm>
              <a:off x="1916595" y="1796619"/>
              <a:ext cx="1389891" cy="863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</a:p>
          </p:txBody>
        </p:sp>
      </p:grpSp>
      <p:grpSp>
        <p:nvGrpSpPr>
          <p:cNvPr id="32" name="그룹 76">
            <a:extLst>
              <a:ext uri="{FF2B5EF4-FFF2-40B4-BE49-F238E27FC236}">
                <a16:creationId xmlns:a16="http://schemas.microsoft.com/office/drawing/2014/main" id="{3BFAF45B-F31B-6BEB-FBC4-E3FCCFECD127}"/>
              </a:ext>
            </a:extLst>
          </p:cNvPr>
          <p:cNvGrpSpPr/>
          <p:nvPr/>
        </p:nvGrpSpPr>
        <p:grpSpPr>
          <a:xfrm>
            <a:off x="9149906" y="2874597"/>
            <a:ext cx="593396" cy="578923"/>
            <a:chOff x="4116315" y="3561492"/>
            <a:chExt cx="390525" cy="381000"/>
          </a:xfrm>
          <a:solidFill>
            <a:srgbClr val="F4F1E9"/>
          </a:solidFill>
        </p:grpSpPr>
        <p:sp>
          <p:nvSpPr>
            <p:cNvPr id="33" name="자유형: 도형 77">
              <a:extLst>
                <a:ext uri="{FF2B5EF4-FFF2-40B4-BE49-F238E27FC236}">
                  <a16:creationId xmlns:a16="http://schemas.microsoft.com/office/drawing/2014/main" id="{5B3C5BAD-CCEE-2912-1C54-EF03F91057D8}"/>
                </a:ext>
              </a:extLst>
            </p:cNvPr>
            <p:cNvSpPr/>
            <p:nvPr/>
          </p:nvSpPr>
          <p:spPr>
            <a:xfrm>
              <a:off x="4116315" y="3561492"/>
              <a:ext cx="390525" cy="381000"/>
            </a:xfrm>
            <a:custGeom>
              <a:avLst/>
              <a:gdLst>
                <a:gd name="connsiteX0" fmla="*/ 348805 w 390525"/>
                <a:gd name="connsiteY0" fmla="*/ 127825 h 381000"/>
                <a:gd name="connsiteX1" fmla="*/ 226219 w 390525"/>
                <a:gd name="connsiteY1" fmla="*/ 127825 h 381000"/>
                <a:gd name="connsiteX2" fmla="*/ 226219 w 390525"/>
                <a:gd name="connsiteY2" fmla="*/ 96012 h 381000"/>
                <a:gd name="connsiteX3" fmla="*/ 243364 w 390525"/>
                <a:gd name="connsiteY3" fmla="*/ 96012 h 381000"/>
                <a:gd name="connsiteX4" fmla="*/ 266224 w 390525"/>
                <a:gd name="connsiteY4" fmla="*/ 73152 h 381000"/>
                <a:gd name="connsiteX5" fmla="*/ 266224 w 390525"/>
                <a:gd name="connsiteY5" fmla="*/ 30004 h 381000"/>
                <a:gd name="connsiteX6" fmla="*/ 243364 w 390525"/>
                <a:gd name="connsiteY6" fmla="*/ 7144 h 381000"/>
                <a:gd name="connsiteX7" fmla="*/ 149923 w 390525"/>
                <a:gd name="connsiteY7" fmla="*/ 7144 h 381000"/>
                <a:gd name="connsiteX8" fmla="*/ 127063 w 390525"/>
                <a:gd name="connsiteY8" fmla="*/ 30004 h 381000"/>
                <a:gd name="connsiteX9" fmla="*/ 127063 w 390525"/>
                <a:gd name="connsiteY9" fmla="*/ 73152 h 381000"/>
                <a:gd name="connsiteX10" fmla="*/ 149923 w 390525"/>
                <a:gd name="connsiteY10" fmla="*/ 96012 h 381000"/>
                <a:gd name="connsiteX11" fmla="*/ 167068 w 390525"/>
                <a:gd name="connsiteY11" fmla="*/ 96012 h 381000"/>
                <a:gd name="connsiteX12" fmla="*/ 167068 w 390525"/>
                <a:gd name="connsiteY12" fmla="*/ 127825 h 381000"/>
                <a:gd name="connsiteX13" fmla="*/ 119729 w 390525"/>
                <a:gd name="connsiteY13" fmla="*/ 127825 h 381000"/>
                <a:gd name="connsiteX14" fmla="*/ 119729 w 390525"/>
                <a:gd name="connsiteY14" fmla="*/ 104299 h 381000"/>
                <a:gd name="connsiteX15" fmla="*/ 108490 w 390525"/>
                <a:gd name="connsiteY15" fmla="*/ 93059 h 381000"/>
                <a:gd name="connsiteX16" fmla="*/ 48768 w 390525"/>
                <a:gd name="connsiteY16" fmla="*/ 93059 h 381000"/>
                <a:gd name="connsiteX17" fmla="*/ 37529 w 390525"/>
                <a:gd name="connsiteY17" fmla="*/ 104299 h 381000"/>
                <a:gd name="connsiteX18" fmla="*/ 37529 w 390525"/>
                <a:gd name="connsiteY18" fmla="*/ 128111 h 381000"/>
                <a:gd name="connsiteX19" fmla="*/ 7144 w 390525"/>
                <a:gd name="connsiteY19" fmla="*/ 164878 h 381000"/>
                <a:gd name="connsiteX20" fmla="*/ 7144 w 390525"/>
                <a:gd name="connsiteY20" fmla="*/ 341471 h 381000"/>
                <a:gd name="connsiteX21" fmla="*/ 44482 w 390525"/>
                <a:gd name="connsiteY21" fmla="*/ 378809 h 381000"/>
                <a:gd name="connsiteX22" fmla="*/ 348805 w 390525"/>
                <a:gd name="connsiteY22" fmla="*/ 378809 h 381000"/>
                <a:gd name="connsiteX23" fmla="*/ 386143 w 390525"/>
                <a:gd name="connsiteY23" fmla="*/ 341471 h 381000"/>
                <a:gd name="connsiteX24" fmla="*/ 386143 w 390525"/>
                <a:gd name="connsiteY24" fmla="*/ 165163 h 381000"/>
                <a:gd name="connsiteX25" fmla="*/ 348805 w 390525"/>
                <a:gd name="connsiteY25" fmla="*/ 127825 h 381000"/>
                <a:gd name="connsiteX26" fmla="*/ 149257 w 390525"/>
                <a:gd name="connsiteY26" fmla="*/ 73438 h 381000"/>
                <a:gd name="connsiteX27" fmla="*/ 149257 w 390525"/>
                <a:gd name="connsiteY27" fmla="*/ 30480 h 381000"/>
                <a:gd name="connsiteX28" fmla="*/ 149638 w 390525"/>
                <a:gd name="connsiteY28" fmla="*/ 30099 h 381000"/>
                <a:gd name="connsiteX29" fmla="*/ 242888 w 390525"/>
                <a:gd name="connsiteY29" fmla="*/ 30099 h 381000"/>
                <a:gd name="connsiteX30" fmla="*/ 243268 w 390525"/>
                <a:gd name="connsiteY30" fmla="*/ 30480 h 381000"/>
                <a:gd name="connsiteX31" fmla="*/ 243268 w 390525"/>
                <a:gd name="connsiteY31" fmla="*/ 73438 h 381000"/>
                <a:gd name="connsiteX32" fmla="*/ 242888 w 390525"/>
                <a:gd name="connsiteY32" fmla="*/ 73819 h 381000"/>
                <a:gd name="connsiteX33" fmla="*/ 149638 w 390525"/>
                <a:gd name="connsiteY33" fmla="*/ 73819 h 381000"/>
                <a:gd name="connsiteX34" fmla="*/ 149257 w 390525"/>
                <a:gd name="connsiteY34" fmla="*/ 73438 h 381000"/>
                <a:gd name="connsiteX35" fmla="*/ 204025 w 390525"/>
                <a:gd name="connsiteY35" fmla="*/ 96012 h 381000"/>
                <a:gd name="connsiteX36" fmla="*/ 204025 w 390525"/>
                <a:gd name="connsiteY36" fmla="*/ 126397 h 381000"/>
                <a:gd name="connsiteX37" fmla="*/ 189262 w 390525"/>
                <a:gd name="connsiteY37" fmla="*/ 126397 h 381000"/>
                <a:gd name="connsiteX38" fmla="*/ 189262 w 390525"/>
                <a:gd name="connsiteY38" fmla="*/ 96012 h 381000"/>
                <a:gd name="connsiteX39" fmla="*/ 204025 w 390525"/>
                <a:gd name="connsiteY39" fmla="*/ 96012 h 381000"/>
                <a:gd name="connsiteX40" fmla="*/ 60484 w 390525"/>
                <a:gd name="connsiteY40" fmla="*/ 115253 h 381000"/>
                <a:gd name="connsiteX41" fmla="*/ 97536 w 390525"/>
                <a:gd name="connsiteY41" fmla="*/ 115253 h 381000"/>
                <a:gd name="connsiteX42" fmla="*/ 97536 w 390525"/>
                <a:gd name="connsiteY42" fmla="*/ 126397 h 381000"/>
                <a:gd name="connsiteX43" fmla="*/ 60484 w 390525"/>
                <a:gd name="connsiteY43" fmla="*/ 126397 h 381000"/>
                <a:gd name="connsiteX44" fmla="*/ 60484 w 390525"/>
                <a:gd name="connsiteY44" fmla="*/ 115253 h 381000"/>
                <a:gd name="connsiteX45" fmla="*/ 44958 w 390525"/>
                <a:gd name="connsiteY45" fmla="*/ 150019 h 381000"/>
                <a:gd name="connsiteX46" fmla="*/ 349091 w 390525"/>
                <a:gd name="connsiteY46" fmla="*/ 150019 h 381000"/>
                <a:gd name="connsiteX47" fmla="*/ 363950 w 390525"/>
                <a:gd name="connsiteY47" fmla="*/ 164878 h 381000"/>
                <a:gd name="connsiteX48" fmla="*/ 363950 w 390525"/>
                <a:gd name="connsiteY48" fmla="*/ 187738 h 381000"/>
                <a:gd name="connsiteX49" fmla="*/ 263747 w 390525"/>
                <a:gd name="connsiteY49" fmla="*/ 187738 h 381000"/>
                <a:gd name="connsiteX50" fmla="*/ 197072 w 390525"/>
                <a:gd name="connsiteY50" fmla="*/ 159639 h 381000"/>
                <a:gd name="connsiteX51" fmla="*/ 130397 w 390525"/>
                <a:gd name="connsiteY51" fmla="*/ 187738 h 381000"/>
                <a:gd name="connsiteX52" fmla="*/ 30099 w 390525"/>
                <a:gd name="connsiteY52" fmla="*/ 187738 h 381000"/>
                <a:gd name="connsiteX53" fmla="*/ 30099 w 390525"/>
                <a:gd name="connsiteY53" fmla="*/ 164878 h 381000"/>
                <a:gd name="connsiteX54" fmla="*/ 44958 w 390525"/>
                <a:gd name="connsiteY54" fmla="*/ 150019 h 381000"/>
                <a:gd name="connsiteX55" fmla="*/ 363855 w 390525"/>
                <a:gd name="connsiteY55" fmla="*/ 295846 h 381000"/>
                <a:gd name="connsiteX56" fmla="*/ 279940 w 390525"/>
                <a:gd name="connsiteY56" fmla="*/ 295846 h 381000"/>
                <a:gd name="connsiteX57" fmla="*/ 290227 w 390525"/>
                <a:gd name="connsiteY57" fmla="*/ 253270 h 381000"/>
                <a:gd name="connsiteX58" fmla="*/ 279940 w 390525"/>
                <a:gd name="connsiteY58" fmla="*/ 210693 h 381000"/>
                <a:gd name="connsiteX59" fmla="*/ 363855 w 390525"/>
                <a:gd name="connsiteY59" fmla="*/ 210693 h 381000"/>
                <a:gd name="connsiteX60" fmla="*/ 363855 w 390525"/>
                <a:gd name="connsiteY60" fmla="*/ 295846 h 381000"/>
                <a:gd name="connsiteX61" fmla="*/ 29337 w 390525"/>
                <a:gd name="connsiteY61" fmla="*/ 210788 h 381000"/>
                <a:gd name="connsiteX62" fmla="*/ 113252 w 390525"/>
                <a:gd name="connsiteY62" fmla="*/ 210788 h 381000"/>
                <a:gd name="connsiteX63" fmla="*/ 102965 w 390525"/>
                <a:gd name="connsiteY63" fmla="*/ 253365 h 381000"/>
                <a:gd name="connsiteX64" fmla="*/ 113252 w 390525"/>
                <a:gd name="connsiteY64" fmla="*/ 295942 h 381000"/>
                <a:gd name="connsiteX65" fmla="*/ 29337 w 390525"/>
                <a:gd name="connsiteY65" fmla="*/ 295942 h 381000"/>
                <a:gd name="connsiteX66" fmla="*/ 29337 w 390525"/>
                <a:gd name="connsiteY66" fmla="*/ 210788 h 381000"/>
                <a:gd name="connsiteX67" fmla="*/ 267462 w 390525"/>
                <a:gd name="connsiteY67" fmla="*/ 252984 h 381000"/>
                <a:gd name="connsiteX68" fmla="*/ 196691 w 390525"/>
                <a:gd name="connsiteY68" fmla="*/ 323755 h 381000"/>
                <a:gd name="connsiteX69" fmla="*/ 125921 w 390525"/>
                <a:gd name="connsiteY69" fmla="*/ 252984 h 381000"/>
                <a:gd name="connsiteX70" fmla="*/ 196691 w 390525"/>
                <a:gd name="connsiteY70" fmla="*/ 182213 h 381000"/>
                <a:gd name="connsiteX71" fmla="*/ 267462 w 390525"/>
                <a:gd name="connsiteY71" fmla="*/ 252984 h 381000"/>
                <a:gd name="connsiteX72" fmla="*/ 348329 w 390525"/>
                <a:gd name="connsiteY72" fmla="*/ 355759 h 381000"/>
                <a:gd name="connsiteX73" fmla="*/ 44196 w 390525"/>
                <a:gd name="connsiteY73" fmla="*/ 355759 h 381000"/>
                <a:gd name="connsiteX74" fmla="*/ 29337 w 390525"/>
                <a:gd name="connsiteY74" fmla="*/ 340900 h 381000"/>
                <a:gd name="connsiteX75" fmla="*/ 29337 w 390525"/>
                <a:gd name="connsiteY75" fmla="*/ 318040 h 381000"/>
                <a:gd name="connsiteX76" fmla="*/ 129540 w 390525"/>
                <a:gd name="connsiteY76" fmla="*/ 318040 h 381000"/>
                <a:gd name="connsiteX77" fmla="*/ 196215 w 390525"/>
                <a:gd name="connsiteY77" fmla="*/ 346138 h 381000"/>
                <a:gd name="connsiteX78" fmla="*/ 262890 w 390525"/>
                <a:gd name="connsiteY78" fmla="*/ 318040 h 381000"/>
                <a:gd name="connsiteX79" fmla="*/ 363093 w 390525"/>
                <a:gd name="connsiteY79" fmla="*/ 318040 h 381000"/>
                <a:gd name="connsiteX80" fmla="*/ 363093 w 390525"/>
                <a:gd name="connsiteY80" fmla="*/ 340900 h 381000"/>
                <a:gd name="connsiteX81" fmla="*/ 348329 w 390525"/>
                <a:gd name="connsiteY81" fmla="*/ 3557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390525" h="381000">
                  <a:moveTo>
                    <a:pt x="348805" y="127825"/>
                  </a:moveTo>
                  <a:lnTo>
                    <a:pt x="226219" y="127825"/>
                  </a:lnTo>
                  <a:lnTo>
                    <a:pt x="226219" y="96012"/>
                  </a:lnTo>
                  <a:lnTo>
                    <a:pt x="243364" y="96012"/>
                  </a:lnTo>
                  <a:cubicBezTo>
                    <a:pt x="255937" y="96012"/>
                    <a:pt x="266224" y="85820"/>
                    <a:pt x="266224" y="73152"/>
                  </a:cubicBezTo>
                  <a:lnTo>
                    <a:pt x="266224" y="30004"/>
                  </a:lnTo>
                  <a:cubicBezTo>
                    <a:pt x="266224" y="17431"/>
                    <a:pt x="256032" y="7144"/>
                    <a:pt x="243364" y="7144"/>
                  </a:cubicBezTo>
                  <a:lnTo>
                    <a:pt x="149923" y="7144"/>
                  </a:lnTo>
                  <a:cubicBezTo>
                    <a:pt x="137350" y="7144"/>
                    <a:pt x="127063" y="17336"/>
                    <a:pt x="127063" y="30004"/>
                  </a:cubicBezTo>
                  <a:lnTo>
                    <a:pt x="127063" y="73152"/>
                  </a:lnTo>
                  <a:cubicBezTo>
                    <a:pt x="127063" y="85725"/>
                    <a:pt x="137255" y="96012"/>
                    <a:pt x="149923" y="96012"/>
                  </a:cubicBezTo>
                  <a:lnTo>
                    <a:pt x="167068" y="96012"/>
                  </a:lnTo>
                  <a:lnTo>
                    <a:pt x="167068" y="127825"/>
                  </a:lnTo>
                  <a:lnTo>
                    <a:pt x="119729" y="127825"/>
                  </a:lnTo>
                  <a:lnTo>
                    <a:pt x="119729" y="104299"/>
                  </a:lnTo>
                  <a:cubicBezTo>
                    <a:pt x="119729" y="98107"/>
                    <a:pt x="114681" y="93059"/>
                    <a:pt x="108490" y="93059"/>
                  </a:cubicBezTo>
                  <a:lnTo>
                    <a:pt x="48768" y="93059"/>
                  </a:lnTo>
                  <a:cubicBezTo>
                    <a:pt x="42577" y="93059"/>
                    <a:pt x="37529" y="98107"/>
                    <a:pt x="37529" y="104299"/>
                  </a:cubicBezTo>
                  <a:lnTo>
                    <a:pt x="37529" y="128111"/>
                  </a:lnTo>
                  <a:cubicBezTo>
                    <a:pt x="20288" y="131254"/>
                    <a:pt x="7144" y="146495"/>
                    <a:pt x="7144" y="164878"/>
                  </a:cubicBezTo>
                  <a:lnTo>
                    <a:pt x="7144" y="341471"/>
                  </a:lnTo>
                  <a:cubicBezTo>
                    <a:pt x="7144" y="362045"/>
                    <a:pt x="23813" y="378809"/>
                    <a:pt x="44482" y="378809"/>
                  </a:cubicBezTo>
                  <a:lnTo>
                    <a:pt x="348805" y="378809"/>
                  </a:lnTo>
                  <a:cubicBezTo>
                    <a:pt x="369380" y="378809"/>
                    <a:pt x="386143" y="362140"/>
                    <a:pt x="386143" y="341471"/>
                  </a:cubicBezTo>
                  <a:lnTo>
                    <a:pt x="386143" y="165163"/>
                  </a:lnTo>
                  <a:cubicBezTo>
                    <a:pt x="386048" y="144589"/>
                    <a:pt x="369380" y="127825"/>
                    <a:pt x="348805" y="127825"/>
                  </a:cubicBezTo>
                  <a:close/>
                  <a:moveTo>
                    <a:pt x="149257" y="73438"/>
                  </a:moveTo>
                  <a:lnTo>
                    <a:pt x="149257" y="30480"/>
                  </a:lnTo>
                  <a:cubicBezTo>
                    <a:pt x="149257" y="30289"/>
                    <a:pt x="149447" y="30099"/>
                    <a:pt x="149638" y="30099"/>
                  </a:cubicBezTo>
                  <a:lnTo>
                    <a:pt x="242888" y="30099"/>
                  </a:lnTo>
                  <a:cubicBezTo>
                    <a:pt x="243078" y="30099"/>
                    <a:pt x="243268" y="30289"/>
                    <a:pt x="243268" y="30480"/>
                  </a:cubicBezTo>
                  <a:lnTo>
                    <a:pt x="243268" y="73438"/>
                  </a:lnTo>
                  <a:cubicBezTo>
                    <a:pt x="243268" y="73628"/>
                    <a:pt x="243078" y="73819"/>
                    <a:pt x="242888" y="73819"/>
                  </a:cubicBezTo>
                  <a:lnTo>
                    <a:pt x="149638" y="73819"/>
                  </a:lnTo>
                  <a:cubicBezTo>
                    <a:pt x="149447" y="73819"/>
                    <a:pt x="149257" y="73628"/>
                    <a:pt x="149257" y="73438"/>
                  </a:cubicBezTo>
                  <a:close/>
                  <a:moveTo>
                    <a:pt x="204025" y="96012"/>
                  </a:moveTo>
                  <a:lnTo>
                    <a:pt x="204025" y="126397"/>
                  </a:lnTo>
                  <a:lnTo>
                    <a:pt x="189262" y="126397"/>
                  </a:lnTo>
                  <a:lnTo>
                    <a:pt x="189262" y="96012"/>
                  </a:lnTo>
                  <a:lnTo>
                    <a:pt x="204025" y="96012"/>
                  </a:lnTo>
                  <a:close/>
                  <a:moveTo>
                    <a:pt x="60484" y="115253"/>
                  </a:moveTo>
                  <a:lnTo>
                    <a:pt x="97536" y="115253"/>
                  </a:lnTo>
                  <a:lnTo>
                    <a:pt x="97536" y="126397"/>
                  </a:lnTo>
                  <a:lnTo>
                    <a:pt x="60484" y="126397"/>
                  </a:lnTo>
                  <a:lnTo>
                    <a:pt x="60484" y="115253"/>
                  </a:lnTo>
                  <a:close/>
                  <a:moveTo>
                    <a:pt x="44958" y="150019"/>
                  </a:moveTo>
                  <a:lnTo>
                    <a:pt x="349091" y="150019"/>
                  </a:lnTo>
                  <a:cubicBezTo>
                    <a:pt x="357283" y="150019"/>
                    <a:pt x="363950" y="156686"/>
                    <a:pt x="363950" y="164878"/>
                  </a:cubicBezTo>
                  <a:lnTo>
                    <a:pt x="363950" y="187738"/>
                  </a:lnTo>
                  <a:lnTo>
                    <a:pt x="263747" y="187738"/>
                  </a:lnTo>
                  <a:cubicBezTo>
                    <a:pt x="246793" y="170402"/>
                    <a:pt x="223171" y="159639"/>
                    <a:pt x="197072" y="159639"/>
                  </a:cubicBezTo>
                  <a:cubicBezTo>
                    <a:pt x="170974" y="159639"/>
                    <a:pt x="147352" y="170402"/>
                    <a:pt x="130397" y="187738"/>
                  </a:cubicBezTo>
                  <a:lnTo>
                    <a:pt x="30099" y="187738"/>
                  </a:lnTo>
                  <a:lnTo>
                    <a:pt x="30099" y="164878"/>
                  </a:lnTo>
                  <a:cubicBezTo>
                    <a:pt x="30099" y="156686"/>
                    <a:pt x="36766" y="150019"/>
                    <a:pt x="44958" y="150019"/>
                  </a:cubicBezTo>
                  <a:close/>
                  <a:moveTo>
                    <a:pt x="363855" y="295846"/>
                  </a:moveTo>
                  <a:lnTo>
                    <a:pt x="279940" y="295846"/>
                  </a:lnTo>
                  <a:cubicBezTo>
                    <a:pt x="286512" y="283083"/>
                    <a:pt x="290227" y="268605"/>
                    <a:pt x="290227" y="253270"/>
                  </a:cubicBezTo>
                  <a:cubicBezTo>
                    <a:pt x="290227" y="237935"/>
                    <a:pt x="286512" y="223456"/>
                    <a:pt x="279940" y="210693"/>
                  </a:cubicBezTo>
                  <a:lnTo>
                    <a:pt x="363855" y="210693"/>
                  </a:lnTo>
                  <a:lnTo>
                    <a:pt x="363855" y="295846"/>
                  </a:lnTo>
                  <a:close/>
                  <a:moveTo>
                    <a:pt x="29337" y="210788"/>
                  </a:moveTo>
                  <a:lnTo>
                    <a:pt x="113252" y="210788"/>
                  </a:lnTo>
                  <a:cubicBezTo>
                    <a:pt x="106680" y="223552"/>
                    <a:pt x="102965" y="238030"/>
                    <a:pt x="102965" y="253365"/>
                  </a:cubicBezTo>
                  <a:cubicBezTo>
                    <a:pt x="102965" y="268700"/>
                    <a:pt x="106680" y="283178"/>
                    <a:pt x="113252" y="295942"/>
                  </a:cubicBezTo>
                  <a:lnTo>
                    <a:pt x="29337" y="295942"/>
                  </a:lnTo>
                  <a:lnTo>
                    <a:pt x="29337" y="210788"/>
                  </a:lnTo>
                  <a:close/>
                  <a:moveTo>
                    <a:pt x="267462" y="252984"/>
                  </a:moveTo>
                  <a:cubicBezTo>
                    <a:pt x="267462" y="292037"/>
                    <a:pt x="235648" y="323755"/>
                    <a:pt x="196691" y="323755"/>
                  </a:cubicBezTo>
                  <a:cubicBezTo>
                    <a:pt x="157734" y="323755"/>
                    <a:pt x="125921" y="291941"/>
                    <a:pt x="125921" y="252984"/>
                  </a:cubicBezTo>
                  <a:cubicBezTo>
                    <a:pt x="125921" y="213931"/>
                    <a:pt x="157734" y="182213"/>
                    <a:pt x="196691" y="182213"/>
                  </a:cubicBezTo>
                  <a:cubicBezTo>
                    <a:pt x="235648" y="182213"/>
                    <a:pt x="267462" y="213931"/>
                    <a:pt x="267462" y="252984"/>
                  </a:cubicBezTo>
                  <a:close/>
                  <a:moveTo>
                    <a:pt x="348329" y="355759"/>
                  </a:moveTo>
                  <a:lnTo>
                    <a:pt x="44196" y="355759"/>
                  </a:lnTo>
                  <a:cubicBezTo>
                    <a:pt x="36004" y="355759"/>
                    <a:pt x="29337" y="349091"/>
                    <a:pt x="29337" y="340900"/>
                  </a:cubicBezTo>
                  <a:lnTo>
                    <a:pt x="29337" y="318040"/>
                  </a:lnTo>
                  <a:lnTo>
                    <a:pt x="129540" y="318040"/>
                  </a:lnTo>
                  <a:cubicBezTo>
                    <a:pt x="146495" y="335375"/>
                    <a:pt x="170116" y="346138"/>
                    <a:pt x="196215" y="346138"/>
                  </a:cubicBezTo>
                  <a:cubicBezTo>
                    <a:pt x="222313" y="346138"/>
                    <a:pt x="245935" y="335375"/>
                    <a:pt x="262890" y="318040"/>
                  </a:cubicBezTo>
                  <a:lnTo>
                    <a:pt x="363093" y="318040"/>
                  </a:lnTo>
                  <a:lnTo>
                    <a:pt x="363093" y="340900"/>
                  </a:lnTo>
                  <a:cubicBezTo>
                    <a:pt x="363188" y="349187"/>
                    <a:pt x="356521" y="355759"/>
                    <a:pt x="348329" y="355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자유형: 도형 78">
              <a:extLst>
                <a:ext uri="{FF2B5EF4-FFF2-40B4-BE49-F238E27FC236}">
                  <a16:creationId xmlns:a16="http://schemas.microsoft.com/office/drawing/2014/main" id="{8476A725-1DFB-7FE6-4E06-C83ED88E741D}"/>
                </a:ext>
              </a:extLst>
            </p:cNvPr>
            <p:cNvSpPr/>
            <p:nvPr/>
          </p:nvSpPr>
          <p:spPr>
            <a:xfrm>
              <a:off x="4245093" y="3746658"/>
              <a:ext cx="133350" cy="133350"/>
            </a:xfrm>
            <a:custGeom>
              <a:avLst/>
              <a:gdLst>
                <a:gd name="connsiteX0" fmla="*/ 67818 w 133350"/>
                <a:gd name="connsiteY0" fmla="*/ 7144 h 133350"/>
                <a:gd name="connsiteX1" fmla="*/ 7144 w 133350"/>
                <a:gd name="connsiteY1" fmla="*/ 67818 h 133350"/>
                <a:gd name="connsiteX2" fmla="*/ 67818 w 133350"/>
                <a:gd name="connsiteY2" fmla="*/ 128492 h 133350"/>
                <a:gd name="connsiteX3" fmla="*/ 128492 w 133350"/>
                <a:gd name="connsiteY3" fmla="*/ 67818 h 133350"/>
                <a:gd name="connsiteX4" fmla="*/ 67818 w 133350"/>
                <a:gd name="connsiteY4" fmla="*/ 7144 h 133350"/>
                <a:gd name="connsiteX5" fmla="*/ 106013 w 133350"/>
                <a:gd name="connsiteY5" fmla="*/ 67818 h 133350"/>
                <a:gd name="connsiteX6" fmla="*/ 67818 w 133350"/>
                <a:gd name="connsiteY6" fmla="*/ 106013 h 133350"/>
                <a:gd name="connsiteX7" fmla="*/ 29623 w 133350"/>
                <a:gd name="connsiteY7" fmla="*/ 67818 h 133350"/>
                <a:gd name="connsiteX8" fmla="*/ 67818 w 133350"/>
                <a:gd name="connsiteY8" fmla="*/ 29623 h 133350"/>
                <a:gd name="connsiteX9" fmla="*/ 106013 w 133350"/>
                <a:gd name="connsiteY9" fmla="*/ 6781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133350">
                  <a:moveTo>
                    <a:pt x="67818" y="7144"/>
                  </a:moveTo>
                  <a:cubicBezTo>
                    <a:pt x="34385" y="7144"/>
                    <a:pt x="7144" y="34385"/>
                    <a:pt x="7144" y="67818"/>
                  </a:cubicBezTo>
                  <a:cubicBezTo>
                    <a:pt x="7144" y="101251"/>
                    <a:pt x="34385" y="128492"/>
                    <a:pt x="67818" y="128492"/>
                  </a:cubicBezTo>
                  <a:cubicBezTo>
                    <a:pt x="101251" y="128492"/>
                    <a:pt x="128492" y="101251"/>
                    <a:pt x="128492" y="67818"/>
                  </a:cubicBezTo>
                  <a:cubicBezTo>
                    <a:pt x="128492" y="34290"/>
                    <a:pt x="101251" y="7144"/>
                    <a:pt x="67818" y="7144"/>
                  </a:cubicBezTo>
                  <a:close/>
                  <a:moveTo>
                    <a:pt x="106013" y="67818"/>
                  </a:moveTo>
                  <a:cubicBezTo>
                    <a:pt x="106013" y="88868"/>
                    <a:pt x="88868" y="106013"/>
                    <a:pt x="67818" y="106013"/>
                  </a:cubicBezTo>
                  <a:cubicBezTo>
                    <a:pt x="46768" y="106013"/>
                    <a:pt x="29623" y="88868"/>
                    <a:pt x="29623" y="67818"/>
                  </a:cubicBezTo>
                  <a:cubicBezTo>
                    <a:pt x="29623" y="46768"/>
                    <a:pt x="46768" y="29623"/>
                    <a:pt x="67818" y="29623"/>
                  </a:cubicBezTo>
                  <a:cubicBezTo>
                    <a:pt x="88868" y="29623"/>
                    <a:pt x="106013" y="46672"/>
                    <a:pt x="106013" y="67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자유형: 도형 79">
              <a:extLst>
                <a:ext uri="{FF2B5EF4-FFF2-40B4-BE49-F238E27FC236}">
                  <a16:creationId xmlns:a16="http://schemas.microsoft.com/office/drawing/2014/main" id="{28484910-6007-480E-43FC-09DA032FBB4D}"/>
                </a:ext>
              </a:extLst>
            </p:cNvPr>
            <p:cNvSpPr/>
            <p:nvPr/>
          </p:nvSpPr>
          <p:spPr>
            <a:xfrm>
              <a:off x="4276228" y="3594925"/>
              <a:ext cx="66675" cy="28575"/>
            </a:xfrm>
            <a:custGeom>
              <a:avLst/>
              <a:gdLst>
                <a:gd name="connsiteX0" fmla="*/ 55257 w 66675"/>
                <a:gd name="connsiteY0" fmla="*/ 29337 h 28575"/>
                <a:gd name="connsiteX1" fmla="*/ 66306 w 66675"/>
                <a:gd name="connsiteY1" fmla="*/ 17716 h 28575"/>
                <a:gd name="connsiteX2" fmla="*/ 54876 w 66675"/>
                <a:gd name="connsiteY2" fmla="*/ 7144 h 28575"/>
                <a:gd name="connsiteX3" fmla="*/ 18585 w 66675"/>
                <a:gd name="connsiteY3" fmla="*/ 7144 h 28575"/>
                <a:gd name="connsiteX4" fmla="*/ 7155 w 66675"/>
                <a:gd name="connsiteY4" fmla="*/ 17716 h 28575"/>
                <a:gd name="connsiteX5" fmla="*/ 18204 w 66675"/>
                <a:gd name="connsiteY5" fmla="*/ 29337 h 28575"/>
                <a:gd name="connsiteX6" fmla="*/ 55257 w 666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55257" y="29337"/>
                  </a:moveTo>
                  <a:cubicBezTo>
                    <a:pt x="61543" y="29337"/>
                    <a:pt x="66592" y="24098"/>
                    <a:pt x="66306" y="17716"/>
                  </a:cubicBezTo>
                  <a:cubicBezTo>
                    <a:pt x="66020" y="11716"/>
                    <a:pt x="60876" y="7144"/>
                    <a:pt x="54876" y="7144"/>
                  </a:cubicBezTo>
                  <a:lnTo>
                    <a:pt x="18585" y="7144"/>
                  </a:lnTo>
                  <a:cubicBezTo>
                    <a:pt x="12585" y="7144"/>
                    <a:pt x="7441" y="11716"/>
                    <a:pt x="7155" y="17716"/>
                  </a:cubicBezTo>
                  <a:cubicBezTo>
                    <a:pt x="6870" y="24098"/>
                    <a:pt x="11918" y="29337"/>
                    <a:pt x="18204" y="29337"/>
                  </a:cubicBezTo>
                  <a:lnTo>
                    <a:pt x="55257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6" name="자유형: 도형 191">
            <a:extLst>
              <a:ext uri="{FF2B5EF4-FFF2-40B4-BE49-F238E27FC236}">
                <a16:creationId xmlns:a16="http://schemas.microsoft.com/office/drawing/2014/main" id="{9FFC4BCA-D852-C031-D4FB-1EB83484A0CE}"/>
              </a:ext>
            </a:extLst>
          </p:cNvPr>
          <p:cNvSpPr/>
          <p:nvPr/>
        </p:nvSpPr>
        <p:spPr>
          <a:xfrm>
            <a:off x="2510370" y="2785851"/>
            <a:ext cx="463138" cy="535503"/>
          </a:xfrm>
          <a:custGeom>
            <a:avLst/>
            <a:gdLst>
              <a:gd name="connsiteX0" fmla="*/ 294323 w 304800"/>
              <a:gd name="connsiteY0" fmla="*/ 73238 h 352425"/>
              <a:gd name="connsiteX1" fmla="*/ 224123 w 304800"/>
              <a:gd name="connsiteY1" fmla="*/ 73238 h 352425"/>
              <a:gd name="connsiteX2" fmla="*/ 206026 w 304800"/>
              <a:gd name="connsiteY2" fmla="*/ 29042 h 352425"/>
              <a:gd name="connsiteX3" fmla="*/ 162211 w 304800"/>
              <a:gd name="connsiteY3" fmla="*/ 7420 h 352425"/>
              <a:gd name="connsiteX4" fmla="*/ 101632 w 304800"/>
              <a:gd name="connsiteY4" fmla="*/ 33995 h 352425"/>
              <a:gd name="connsiteX5" fmla="*/ 87725 w 304800"/>
              <a:gd name="connsiteY5" fmla="*/ 73238 h 352425"/>
              <a:gd name="connsiteX6" fmla="*/ 17526 w 304800"/>
              <a:gd name="connsiteY6" fmla="*/ 73238 h 352425"/>
              <a:gd name="connsiteX7" fmla="*/ 7144 w 304800"/>
              <a:gd name="connsiteY7" fmla="*/ 83620 h 352425"/>
              <a:gd name="connsiteX8" fmla="*/ 7144 w 304800"/>
              <a:gd name="connsiteY8" fmla="*/ 339652 h 352425"/>
              <a:gd name="connsiteX9" fmla="*/ 17526 w 304800"/>
              <a:gd name="connsiteY9" fmla="*/ 350035 h 352425"/>
              <a:gd name="connsiteX10" fmla="*/ 294323 w 304800"/>
              <a:gd name="connsiteY10" fmla="*/ 350035 h 352425"/>
              <a:gd name="connsiteX11" fmla="*/ 304705 w 304800"/>
              <a:gd name="connsiteY11" fmla="*/ 339652 h 352425"/>
              <a:gd name="connsiteX12" fmla="*/ 304705 w 304800"/>
              <a:gd name="connsiteY12" fmla="*/ 83620 h 352425"/>
              <a:gd name="connsiteX13" fmla="*/ 294323 w 304800"/>
              <a:gd name="connsiteY13" fmla="*/ 73238 h 352425"/>
              <a:gd name="connsiteX14" fmla="*/ 294323 w 304800"/>
              <a:gd name="connsiteY14" fmla="*/ 73238 h 352425"/>
              <a:gd name="connsiteX15" fmla="*/ 156305 w 304800"/>
              <a:gd name="connsiteY15" fmla="*/ 27328 h 352425"/>
              <a:gd name="connsiteX16" fmla="*/ 193929 w 304800"/>
              <a:gd name="connsiteY16" fmla="*/ 45996 h 352425"/>
              <a:gd name="connsiteX17" fmla="*/ 202025 w 304800"/>
              <a:gd name="connsiteY17" fmla="*/ 86668 h 352425"/>
              <a:gd name="connsiteX18" fmla="*/ 156210 w 304800"/>
              <a:gd name="connsiteY18" fmla="*/ 194396 h 352425"/>
              <a:gd name="connsiteX19" fmla="*/ 110395 w 304800"/>
              <a:gd name="connsiteY19" fmla="*/ 86668 h 352425"/>
              <a:gd name="connsiteX20" fmla="*/ 118491 w 304800"/>
              <a:gd name="connsiteY20" fmla="*/ 45996 h 352425"/>
              <a:gd name="connsiteX21" fmla="*/ 156305 w 304800"/>
              <a:gd name="connsiteY21" fmla="*/ 27328 h 352425"/>
              <a:gd name="connsiteX22" fmla="*/ 147066 w 304800"/>
              <a:gd name="connsiteY22" fmla="*/ 224781 h 352425"/>
              <a:gd name="connsiteX23" fmla="*/ 156591 w 304800"/>
              <a:gd name="connsiteY23" fmla="*/ 231067 h 352425"/>
              <a:gd name="connsiteX24" fmla="*/ 166116 w 304800"/>
              <a:gd name="connsiteY24" fmla="*/ 224781 h 352425"/>
              <a:gd name="connsiteX25" fmla="*/ 207836 w 304800"/>
              <a:gd name="connsiteY25" fmla="*/ 126483 h 352425"/>
              <a:gd name="connsiteX26" fmla="*/ 248317 w 304800"/>
              <a:gd name="connsiteY26" fmla="*/ 126483 h 352425"/>
              <a:gd name="connsiteX27" fmla="*/ 248317 w 304800"/>
              <a:gd name="connsiteY27" fmla="*/ 295266 h 352425"/>
              <a:gd name="connsiteX28" fmla="*/ 64770 w 304800"/>
              <a:gd name="connsiteY28" fmla="*/ 295266 h 352425"/>
              <a:gd name="connsiteX29" fmla="*/ 64770 w 304800"/>
              <a:gd name="connsiteY29" fmla="*/ 126483 h 352425"/>
              <a:gd name="connsiteX30" fmla="*/ 105251 w 304800"/>
              <a:gd name="connsiteY30" fmla="*/ 126483 h 352425"/>
              <a:gd name="connsiteX31" fmla="*/ 147066 w 304800"/>
              <a:gd name="connsiteY31" fmla="*/ 224781 h 352425"/>
              <a:gd name="connsiteX32" fmla="*/ 283940 w 304800"/>
              <a:gd name="connsiteY32" fmla="*/ 329270 h 352425"/>
              <a:gd name="connsiteX33" fmla="*/ 27908 w 304800"/>
              <a:gd name="connsiteY33" fmla="*/ 329270 h 352425"/>
              <a:gd name="connsiteX34" fmla="*/ 27908 w 304800"/>
              <a:gd name="connsiteY34" fmla="*/ 92478 h 352425"/>
              <a:gd name="connsiteX35" fmla="*/ 93917 w 304800"/>
              <a:gd name="connsiteY35" fmla="*/ 92478 h 352425"/>
              <a:gd name="connsiteX36" fmla="*/ 94202 w 304800"/>
              <a:gd name="connsiteY36" fmla="*/ 93240 h 352425"/>
              <a:gd name="connsiteX37" fmla="*/ 99536 w 304800"/>
              <a:gd name="connsiteY37" fmla="*/ 105813 h 352425"/>
              <a:gd name="connsiteX38" fmla="*/ 54578 w 304800"/>
              <a:gd name="connsiteY38" fmla="*/ 105813 h 352425"/>
              <a:gd name="connsiteX39" fmla="*/ 44196 w 304800"/>
              <a:gd name="connsiteY39" fmla="*/ 116196 h 352425"/>
              <a:gd name="connsiteX40" fmla="*/ 44196 w 304800"/>
              <a:gd name="connsiteY40" fmla="*/ 305648 h 352425"/>
              <a:gd name="connsiteX41" fmla="*/ 54578 w 304800"/>
              <a:gd name="connsiteY41" fmla="*/ 316030 h 352425"/>
              <a:gd name="connsiteX42" fmla="*/ 258890 w 304800"/>
              <a:gd name="connsiteY42" fmla="*/ 316030 h 352425"/>
              <a:gd name="connsiteX43" fmla="*/ 269272 w 304800"/>
              <a:gd name="connsiteY43" fmla="*/ 305648 h 352425"/>
              <a:gd name="connsiteX44" fmla="*/ 269272 w 304800"/>
              <a:gd name="connsiteY44" fmla="*/ 116196 h 352425"/>
              <a:gd name="connsiteX45" fmla="*/ 258890 w 304800"/>
              <a:gd name="connsiteY45" fmla="*/ 105813 h 352425"/>
              <a:gd name="connsiteX46" fmla="*/ 213836 w 304800"/>
              <a:gd name="connsiteY46" fmla="*/ 105813 h 352425"/>
              <a:gd name="connsiteX47" fmla="*/ 219170 w 304800"/>
              <a:gd name="connsiteY47" fmla="*/ 93240 h 352425"/>
              <a:gd name="connsiteX48" fmla="*/ 219456 w 304800"/>
              <a:gd name="connsiteY48" fmla="*/ 92478 h 352425"/>
              <a:gd name="connsiteX49" fmla="*/ 284131 w 304800"/>
              <a:gd name="connsiteY49" fmla="*/ 92478 h 352425"/>
              <a:gd name="connsiteX50" fmla="*/ 283940 w 304800"/>
              <a:gd name="connsiteY50" fmla="*/ 329270 h 352425"/>
              <a:gd name="connsiteX51" fmla="*/ 283940 w 304800"/>
              <a:gd name="connsiteY51" fmla="*/ 32927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04800" h="352425">
                <a:moveTo>
                  <a:pt x="294323" y="73238"/>
                </a:moveTo>
                <a:lnTo>
                  <a:pt x="224123" y="73238"/>
                </a:lnTo>
                <a:cubicBezTo>
                  <a:pt x="223647" y="57141"/>
                  <a:pt x="217551" y="41520"/>
                  <a:pt x="206026" y="29042"/>
                </a:cubicBezTo>
                <a:cubicBezTo>
                  <a:pt x="194691" y="16660"/>
                  <a:pt x="178975" y="8944"/>
                  <a:pt x="162211" y="7420"/>
                </a:cubicBezTo>
                <a:cubicBezTo>
                  <a:pt x="138303" y="5325"/>
                  <a:pt x="115919" y="15231"/>
                  <a:pt x="101632" y="33995"/>
                </a:cubicBezTo>
                <a:cubicBezTo>
                  <a:pt x="92869" y="45520"/>
                  <a:pt x="88106" y="59236"/>
                  <a:pt x="87725" y="73238"/>
                </a:cubicBezTo>
                <a:lnTo>
                  <a:pt x="17526" y="73238"/>
                </a:lnTo>
                <a:cubicBezTo>
                  <a:pt x="11811" y="73238"/>
                  <a:pt x="7144" y="77905"/>
                  <a:pt x="7144" y="83620"/>
                </a:cubicBezTo>
                <a:lnTo>
                  <a:pt x="7144" y="339652"/>
                </a:lnTo>
                <a:cubicBezTo>
                  <a:pt x="7144" y="345367"/>
                  <a:pt x="11811" y="350035"/>
                  <a:pt x="17526" y="350035"/>
                </a:cubicBezTo>
                <a:lnTo>
                  <a:pt x="294323" y="350035"/>
                </a:lnTo>
                <a:cubicBezTo>
                  <a:pt x="300038" y="350035"/>
                  <a:pt x="304705" y="345367"/>
                  <a:pt x="304705" y="339652"/>
                </a:cubicBezTo>
                <a:lnTo>
                  <a:pt x="304705" y="83620"/>
                </a:lnTo>
                <a:cubicBezTo>
                  <a:pt x="304705" y="77810"/>
                  <a:pt x="300038" y="73238"/>
                  <a:pt x="294323" y="73238"/>
                </a:cubicBezTo>
                <a:lnTo>
                  <a:pt x="294323" y="73238"/>
                </a:lnTo>
                <a:close/>
                <a:moveTo>
                  <a:pt x="156305" y="27328"/>
                </a:moveTo>
                <a:cubicBezTo>
                  <a:pt x="171260" y="27328"/>
                  <a:pt x="184975" y="34090"/>
                  <a:pt x="193929" y="45996"/>
                </a:cubicBezTo>
                <a:cubicBezTo>
                  <a:pt x="202787" y="57712"/>
                  <a:pt x="205740" y="72476"/>
                  <a:pt x="202025" y="86668"/>
                </a:cubicBezTo>
                <a:lnTo>
                  <a:pt x="156210" y="194396"/>
                </a:lnTo>
                <a:lnTo>
                  <a:pt x="110395" y="86668"/>
                </a:lnTo>
                <a:cubicBezTo>
                  <a:pt x="106680" y="72476"/>
                  <a:pt x="109633" y="57712"/>
                  <a:pt x="118491" y="45996"/>
                </a:cubicBezTo>
                <a:cubicBezTo>
                  <a:pt x="127730" y="34090"/>
                  <a:pt x="141446" y="27328"/>
                  <a:pt x="156305" y="27328"/>
                </a:cubicBezTo>
                <a:close/>
                <a:moveTo>
                  <a:pt x="147066" y="224781"/>
                </a:moveTo>
                <a:cubicBezTo>
                  <a:pt x="148685" y="228591"/>
                  <a:pt x="152400" y="231067"/>
                  <a:pt x="156591" y="231067"/>
                </a:cubicBezTo>
                <a:cubicBezTo>
                  <a:pt x="160782" y="231067"/>
                  <a:pt x="164497" y="228591"/>
                  <a:pt x="166116" y="224781"/>
                </a:cubicBezTo>
                <a:lnTo>
                  <a:pt x="207836" y="126483"/>
                </a:lnTo>
                <a:lnTo>
                  <a:pt x="248317" y="126483"/>
                </a:lnTo>
                <a:lnTo>
                  <a:pt x="248317" y="295266"/>
                </a:lnTo>
                <a:lnTo>
                  <a:pt x="64770" y="295266"/>
                </a:lnTo>
                <a:lnTo>
                  <a:pt x="64770" y="126483"/>
                </a:lnTo>
                <a:lnTo>
                  <a:pt x="105251" y="126483"/>
                </a:lnTo>
                <a:cubicBezTo>
                  <a:pt x="105346" y="126483"/>
                  <a:pt x="147066" y="224781"/>
                  <a:pt x="147066" y="224781"/>
                </a:cubicBezTo>
                <a:close/>
                <a:moveTo>
                  <a:pt x="283940" y="329270"/>
                </a:moveTo>
                <a:lnTo>
                  <a:pt x="27908" y="329270"/>
                </a:lnTo>
                <a:lnTo>
                  <a:pt x="27908" y="92478"/>
                </a:lnTo>
                <a:lnTo>
                  <a:pt x="93917" y="92478"/>
                </a:lnTo>
                <a:cubicBezTo>
                  <a:pt x="94012" y="92764"/>
                  <a:pt x="94107" y="92955"/>
                  <a:pt x="94202" y="93240"/>
                </a:cubicBezTo>
                <a:lnTo>
                  <a:pt x="99536" y="105813"/>
                </a:lnTo>
                <a:lnTo>
                  <a:pt x="54578" y="105813"/>
                </a:lnTo>
                <a:cubicBezTo>
                  <a:pt x="48863" y="105813"/>
                  <a:pt x="44196" y="110481"/>
                  <a:pt x="44196" y="116196"/>
                </a:cubicBezTo>
                <a:lnTo>
                  <a:pt x="44196" y="305648"/>
                </a:lnTo>
                <a:cubicBezTo>
                  <a:pt x="44196" y="311363"/>
                  <a:pt x="48863" y="316030"/>
                  <a:pt x="54578" y="316030"/>
                </a:cubicBezTo>
                <a:lnTo>
                  <a:pt x="258890" y="316030"/>
                </a:lnTo>
                <a:cubicBezTo>
                  <a:pt x="264605" y="316030"/>
                  <a:pt x="269272" y="311363"/>
                  <a:pt x="269272" y="305648"/>
                </a:cubicBezTo>
                <a:lnTo>
                  <a:pt x="269272" y="116196"/>
                </a:lnTo>
                <a:cubicBezTo>
                  <a:pt x="269272" y="110481"/>
                  <a:pt x="264605" y="105813"/>
                  <a:pt x="258890" y="105813"/>
                </a:cubicBezTo>
                <a:lnTo>
                  <a:pt x="213836" y="105813"/>
                </a:lnTo>
                <a:lnTo>
                  <a:pt x="219170" y="93240"/>
                </a:lnTo>
                <a:cubicBezTo>
                  <a:pt x="219266" y="92955"/>
                  <a:pt x="219361" y="92764"/>
                  <a:pt x="219456" y="92478"/>
                </a:cubicBezTo>
                <a:lnTo>
                  <a:pt x="284131" y="92478"/>
                </a:lnTo>
                <a:lnTo>
                  <a:pt x="283940" y="329270"/>
                </a:lnTo>
                <a:lnTo>
                  <a:pt x="283940" y="329270"/>
                </a:lnTo>
                <a:close/>
              </a:path>
            </a:pathLst>
          </a:custGeom>
          <a:solidFill>
            <a:srgbClr val="F4F1E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7" name="그룹 394">
            <a:extLst>
              <a:ext uri="{FF2B5EF4-FFF2-40B4-BE49-F238E27FC236}">
                <a16:creationId xmlns:a16="http://schemas.microsoft.com/office/drawing/2014/main" id="{56042373-E4F0-7CDD-7FA6-31D2E23C6569}"/>
              </a:ext>
            </a:extLst>
          </p:cNvPr>
          <p:cNvGrpSpPr/>
          <p:nvPr/>
        </p:nvGrpSpPr>
        <p:grpSpPr>
          <a:xfrm>
            <a:off x="5752919" y="2755777"/>
            <a:ext cx="594119" cy="596579"/>
            <a:chOff x="4821927" y="2905696"/>
            <a:chExt cx="391001" cy="392620"/>
          </a:xfrm>
          <a:solidFill>
            <a:srgbClr val="F4F1E9"/>
          </a:solidFill>
        </p:grpSpPr>
        <p:sp>
          <p:nvSpPr>
            <p:cNvPr id="38" name="자유형: 도형 395">
              <a:extLst>
                <a:ext uri="{FF2B5EF4-FFF2-40B4-BE49-F238E27FC236}">
                  <a16:creationId xmlns:a16="http://schemas.microsoft.com/office/drawing/2014/main" id="{2F0A68E8-A851-2FBF-BDFF-DAC7CA78D21D}"/>
                </a:ext>
              </a:extLst>
            </p:cNvPr>
            <p:cNvSpPr/>
            <p:nvPr/>
          </p:nvSpPr>
          <p:spPr>
            <a:xfrm>
              <a:off x="5022523" y="2905696"/>
              <a:ext cx="161925" cy="180975"/>
            </a:xfrm>
            <a:custGeom>
              <a:avLst/>
              <a:gdLst>
                <a:gd name="connsiteX0" fmla="*/ 162306 w 161925"/>
                <a:gd name="connsiteY0" fmla="*/ 102203 h 180975"/>
                <a:gd name="connsiteX1" fmla="*/ 152305 w 161925"/>
                <a:gd name="connsiteY1" fmla="*/ 95917 h 180975"/>
                <a:gd name="connsiteX2" fmla="*/ 140589 w 161925"/>
                <a:gd name="connsiteY2" fmla="*/ 95917 h 180975"/>
                <a:gd name="connsiteX3" fmla="*/ 41243 w 161925"/>
                <a:gd name="connsiteY3" fmla="*/ 7144 h 180975"/>
                <a:gd name="connsiteX4" fmla="*/ 18288 w 161925"/>
                <a:gd name="connsiteY4" fmla="*/ 7144 h 180975"/>
                <a:gd name="connsiteX5" fmla="*/ 7144 w 161925"/>
                <a:gd name="connsiteY5" fmla="*/ 18288 h 180975"/>
                <a:gd name="connsiteX6" fmla="*/ 18288 w 161925"/>
                <a:gd name="connsiteY6" fmla="*/ 29432 h 180975"/>
                <a:gd name="connsiteX7" fmla="*/ 74200 w 161925"/>
                <a:gd name="connsiteY7" fmla="*/ 96012 h 180975"/>
                <a:gd name="connsiteX8" fmla="*/ 63437 w 161925"/>
                <a:gd name="connsiteY8" fmla="*/ 96012 h 180975"/>
                <a:gd name="connsiteX9" fmla="*/ 53435 w 161925"/>
                <a:gd name="connsiteY9" fmla="*/ 102299 h 180975"/>
                <a:gd name="connsiteX10" fmla="*/ 54674 w 161925"/>
                <a:gd name="connsiteY10" fmla="*/ 114014 h 180975"/>
                <a:gd name="connsiteX11" fmla="*/ 99060 w 161925"/>
                <a:gd name="connsiteY11" fmla="*/ 170307 h 180975"/>
                <a:gd name="connsiteX12" fmla="*/ 107728 w 161925"/>
                <a:gd name="connsiteY12" fmla="*/ 174498 h 180975"/>
                <a:gd name="connsiteX13" fmla="*/ 116396 w 161925"/>
                <a:gd name="connsiteY13" fmla="*/ 170307 h 180975"/>
                <a:gd name="connsiteX14" fmla="*/ 160782 w 161925"/>
                <a:gd name="connsiteY14" fmla="*/ 114014 h 180975"/>
                <a:gd name="connsiteX15" fmla="*/ 162306 w 161925"/>
                <a:gd name="connsiteY15" fmla="*/ 102203 h 180975"/>
                <a:gd name="connsiteX16" fmla="*/ 107823 w 161925"/>
                <a:gd name="connsiteY16" fmla="*/ 145352 h 180975"/>
                <a:gd name="connsiteX17" fmla="*/ 86296 w 161925"/>
                <a:gd name="connsiteY17" fmla="*/ 118110 h 180975"/>
                <a:gd name="connsiteX18" fmla="*/ 96679 w 161925"/>
                <a:gd name="connsiteY18" fmla="*/ 107061 h 180975"/>
                <a:gd name="connsiteX19" fmla="*/ 80963 w 161925"/>
                <a:gd name="connsiteY19" fmla="*/ 40291 h 180975"/>
                <a:gd name="connsiteX20" fmla="*/ 118872 w 161925"/>
                <a:gd name="connsiteY20" fmla="*/ 107061 h 180975"/>
                <a:gd name="connsiteX21" fmla="*/ 129254 w 161925"/>
                <a:gd name="connsiteY21" fmla="*/ 118110 h 180975"/>
                <a:gd name="connsiteX22" fmla="*/ 107823 w 161925"/>
                <a:gd name="connsiteY22" fmla="*/ 145352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1925" h="180975">
                  <a:moveTo>
                    <a:pt x="162306" y="102203"/>
                  </a:moveTo>
                  <a:cubicBezTo>
                    <a:pt x="160496" y="98393"/>
                    <a:pt x="156591" y="95917"/>
                    <a:pt x="152305" y="95917"/>
                  </a:cubicBezTo>
                  <a:lnTo>
                    <a:pt x="140589" y="95917"/>
                  </a:lnTo>
                  <a:cubicBezTo>
                    <a:pt x="135064" y="46006"/>
                    <a:pt x="92583" y="7144"/>
                    <a:pt x="4124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cubicBezTo>
                    <a:pt x="60008" y="29432"/>
                    <a:pt x="72104" y="63437"/>
                    <a:pt x="74200" y="96012"/>
                  </a:cubicBezTo>
                  <a:lnTo>
                    <a:pt x="63437" y="96012"/>
                  </a:lnTo>
                  <a:cubicBezTo>
                    <a:pt x="59150" y="96012"/>
                    <a:pt x="55340" y="98488"/>
                    <a:pt x="53435" y="102299"/>
                  </a:cubicBezTo>
                  <a:cubicBezTo>
                    <a:pt x="51626" y="106108"/>
                    <a:pt x="52102" y="110680"/>
                    <a:pt x="54674" y="114014"/>
                  </a:cubicBezTo>
                  <a:lnTo>
                    <a:pt x="99060" y="170307"/>
                  </a:lnTo>
                  <a:cubicBezTo>
                    <a:pt x="101155" y="172974"/>
                    <a:pt x="104394" y="174498"/>
                    <a:pt x="107728" y="174498"/>
                  </a:cubicBezTo>
                  <a:cubicBezTo>
                    <a:pt x="111062" y="174498"/>
                    <a:pt x="114300" y="172974"/>
                    <a:pt x="116396" y="170307"/>
                  </a:cubicBezTo>
                  <a:lnTo>
                    <a:pt x="160782" y="114014"/>
                  </a:lnTo>
                  <a:cubicBezTo>
                    <a:pt x="163639" y="110585"/>
                    <a:pt x="164116" y="106013"/>
                    <a:pt x="162306" y="102203"/>
                  </a:cubicBezTo>
                  <a:close/>
                  <a:moveTo>
                    <a:pt x="107823" y="145352"/>
                  </a:moveTo>
                  <a:lnTo>
                    <a:pt x="86296" y="118110"/>
                  </a:lnTo>
                  <a:cubicBezTo>
                    <a:pt x="92107" y="117729"/>
                    <a:pt x="96679" y="112967"/>
                    <a:pt x="96679" y="107061"/>
                  </a:cubicBezTo>
                  <a:cubicBezTo>
                    <a:pt x="96679" y="79629"/>
                    <a:pt x="91440" y="57150"/>
                    <a:pt x="80963" y="40291"/>
                  </a:cubicBezTo>
                  <a:cubicBezTo>
                    <a:pt x="103632" y="53912"/>
                    <a:pt x="118872" y="78677"/>
                    <a:pt x="118872" y="107061"/>
                  </a:cubicBezTo>
                  <a:cubicBezTo>
                    <a:pt x="118872" y="112967"/>
                    <a:pt x="123444" y="117824"/>
                    <a:pt x="129254" y="118110"/>
                  </a:cubicBezTo>
                  <a:lnTo>
                    <a:pt x="107823" y="145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자유형: 도형 396">
              <a:extLst>
                <a:ext uri="{FF2B5EF4-FFF2-40B4-BE49-F238E27FC236}">
                  <a16:creationId xmlns:a16="http://schemas.microsoft.com/office/drawing/2014/main" id="{119B87DC-185E-5970-9432-42EFE5FF9ECD}"/>
                </a:ext>
              </a:extLst>
            </p:cNvPr>
            <p:cNvSpPr/>
            <p:nvPr/>
          </p:nvSpPr>
          <p:spPr>
            <a:xfrm>
              <a:off x="4844278" y="3117341"/>
              <a:ext cx="161925" cy="180975"/>
            </a:xfrm>
            <a:custGeom>
              <a:avLst/>
              <a:gdLst>
                <a:gd name="connsiteX0" fmla="*/ 152147 w 161925"/>
                <a:gd name="connsiteY0" fmla="*/ 152209 h 180975"/>
                <a:gd name="connsiteX1" fmla="*/ 96235 w 161925"/>
                <a:gd name="connsiteY1" fmla="*/ 84868 h 180975"/>
                <a:gd name="connsiteX2" fmla="*/ 106999 w 161925"/>
                <a:gd name="connsiteY2" fmla="*/ 84868 h 180975"/>
                <a:gd name="connsiteX3" fmla="*/ 117000 w 161925"/>
                <a:gd name="connsiteY3" fmla="*/ 78581 h 180975"/>
                <a:gd name="connsiteX4" fmla="*/ 115666 w 161925"/>
                <a:gd name="connsiteY4" fmla="*/ 66866 h 180975"/>
                <a:gd name="connsiteX5" fmla="*/ 71280 w 161925"/>
                <a:gd name="connsiteY5" fmla="*/ 11335 h 180975"/>
                <a:gd name="connsiteX6" fmla="*/ 62612 w 161925"/>
                <a:gd name="connsiteY6" fmla="*/ 7144 h 180975"/>
                <a:gd name="connsiteX7" fmla="*/ 53944 w 161925"/>
                <a:gd name="connsiteY7" fmla="*/ 11335 h 180975"/>
                <a:gd name="connsiteX8" fmla="*/ 9558 w 161925"/>
                <a:gd name="connsiteY8" fmla="*/ 66866 h 180975"/>
                <a:gd name="connsiteX9" fmla="*/ 8224 w 161925"/>
                <a:gd name="connsiteY9" fmla="*/ 78581 h 180975"/>
                <a:gd name="connsiteX10" fmla="*/ 18226 w 161925"/>
                <a:gd name="connsiteY10" fmla="*/ 84868 h 180975"/>
                <a:gd name="connsiteX11" fmla="*/ 29941 w 161925"/>
                <a:gd name="connsiteY11" fmla="*/ 84868 h 180975"/>
                <a:gd name="connsiteX12" fmla="*/ 129954 w 161925"/>
                <a:gd name="connsiteY12" fmla="*/ 174403 h 180975"/>
                <a:gd name="connsiteX13" fmla="*/ 152147 w 161925"/>
                <a:gd name="connsiteY13" fmla="*/ 174403 h 180975"/>
                <a:gd name="connsiteX14" fmla="*/ 163291 w 161925"/>
                <a:gd name="connsiteY14" fmla="*/ 163259 h 180975"/>
                <a:gd name="connsiteX15" fmla="*/ 152147 w 161925"/>
                <a:gd name="connsiteY15" fmla="*/ 152209 h 180975"/>
                <a:gd name="connsiteX16" fmla="*/ 51468 w 161925"/>
                <a:gd name="connsiteY16" fmla="*/ 73819 h 180975"/>
                <a:gd name="connsiteX17" fmla="*/ 41276 w 161925"/>
                <a:gd name="connsiteY17" fmla="*/ 62770 h 180975"/>
                <a:gd name="connsiteX18" fmla="*/ 62612 w 161925"/>
                <a:gd name="connsiteY18" fmla="*/ 36100 h 180975"/>
                <a:gd name="connsiteX19" fmla="*/ 83948 w 161925"/>
                <a:gd name="connsiteY19" fmla="*/ 62770 h 180975"/>
                <a:gd name="connsiteX20" fmla="*/ 73756 w 161925"/>
                <a:gd name="connsiteY20" fmla="*/ 73819 h 180975"/>
                <a:gd name="connsiteX21" fmla="*/ 89568 w 161925"/>
                <a:gd name="connsiteY21" fmla="*/ 140970 h 180975"/>
                <a:gd name="connsiteX22" fmla="*/ 51468 w 161925"/>
                <a:gd name="connsiteY22" fmla="*/ 7381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1925" h="180975">
                  <a:moveTo>
                    <a:pt x="152147" y="152209"/>
                  </a:moveTo>
                  <a:cubicBezTo>
                    <a:pt x="113857" y="152209"/>
                    <a:pt x="98712" y="123063"/>
                    <a:pt x="96235" y="84868"/>
                  </a:cubicBezTo>
                  <a:lnTo>
                    <a:pt x="106999" y="84868"/>
                  </a:lnTo>
                  <a:cubicBezTo>
                    <a:pt x="111285" y="84868"/>
                    <a:pt x="115190" y="82391"/>
                    <a:pt x="117000" y="78581"/>
                  </a:cubicBezTo>
                  <a:cubicBezTo>
                    <a:pt x="118810" y="74771"/>
                    <a:pt x="118333" y="70199"/>
                    <a:pt x="115666" y="66866"/>
                  </a:cubicBezTo>
                  <a:lnTo>
                    <a:pt x="71280" y="11335"/>
                  </a:lnTo>
                  <a:cubicBezTo>
                    <a:pt x="69184" y="8668"/>
                    <a:pt x="65946" y="7144"/>
                    <a:pt x="62612" y="7144"/>
                  </a:cubicBezTo>
                  <a:cubicBezTo>
                    <a:pt x="59278" y="7144"/>
                    <a:pt x="56040" y="8668"/>
                    <a:pt x="53944" y="11335"/>
                  </a:cubicBezTo>
                  <a:lnTo>
                    <a:pt x="9558" y="66866"/>
                  </a:lnTo>
                  <a:cubicBezTo>
                    <a:pt x="6891" y="70199"/>
                    <a:pt x="6415" y="74771"/>
                    <a:pt x="8224" y="78581"/>
                  </a:cubicBezTo>
                  <a:cubicBezTo>
                    <a:pt x="10034" y="82391"/>
                    <a:pt x="13939" y="84868"/>
                    <a:pt x="18226" y="84868"/>
                  </a:cubicBezTo>
                  <a:lnTo>
                    <a:pt x="29941" y="84868"/>
                  </a:lnTo>
                  <a:cubicBezTo>
                    <a:pt x="35466" y="134493"/>
                    <a:pt x="78138" y="174403"/>
                    <a:pt x="129954" y="174403"/>
                  </a:cubicBezTo>
                  <a:lnTo>
                    <a:pt x="152147" y="174403"/>
                  </a:lnTo>
                  <a:cubicBezTo>
                    <a:pt x="158243" y="174403"/>
                    <a:pt x="163291" y="169450"/>
                    <a:pt x="163291" y="163259"/>
                  </a:cubicBezTo>
                  <a:cubicBezTo>
                    <a:pt x="163291" y="157067"/>
                    <a:pt x="158243" y="152209"/>
                    <a:pt x="152147" y="152209"/>
                  </a:cubicBezTo>
                  <a:close/>
                  <a:moveTo>
                    <a:pt x="51468" y="73819"/>
                  </a:moveTo>
                  <a:cubicBezTo>
                    <a:pt x="51468" y="68008"/>
                    <a:pt x="46991" y="63151"/>
                    <a:pt x="41276" y="62770"/>
                  </a:cubicBezTo>
                  <a:lnTo>
                    <a:pt x="62612" y="36100"/>
                  </a:lnTo>
                  <a:lnTo>
                    <a:pt x="83948" y="62770"/>
                  </a:lnTo>
                  <a:cubicBezTo>
                    <a:pt x="78233" y="63246"/>
                    <a:pt x="73756" y="68008"/>
                    <a:pt x="73756" y="73819"/>
                  </a:cubicBezTo>
                  <a:cubicBezTo>
                    <a:pt x="73756" y="101441"/>
                    <a:pt x="79090" y="124016"/>
                    <a:pt x="89568" y="140970"/>
                  </a:cubicBezTo>
                  <a:cubicBezTo>
                    <a:pt x="66708" y="127254"/>
                    <a:pt x="51468" y="102203"/>
                    <a:pt x="51468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자유형: 도형 397">
              <a:extLst>
                <a:ext uri="{FF2B5EF4-FFF2-40B4-BE49-F238E27FC236}">
                  <a16:creationId xmlns:a16="http://schemas.microsoft.com/office/drawing/2014/main" id="{3583671F-DECC-B19C-AA86-E323CD5F838B}"/>
                </a:ext>
              </a:extLst>
            </p:cNvPr>
            <p:cNvSpPr/>
            <p:nvPr/>
          </p:nvSpPr>
          <p:spPr>
            <a:xfrm>
              <a:off x="5022428" y="3084004"/>
              <a:ext cx="190500" cy="209550"/>
            </a:xfrm>
            <a:custGeom>
              <a:avLst/>
              <a:gdLst>
                <a:gd name="connsiteX0" fmla="*/ 182308 w 190500"/>
                <a:gd name="connsiteY0" fmla="*/ 77057 h 209550"/>
                <a:gd name="connsiteX1" fmla="*/ 182308 w 190500"/>
                <a:gd name="connsiteY1" fmla="*/ 77057 h 209550"/>
                <a:gd name="connsiteX2" fmla="*/ 115729 w 190500"/>
                <a:gd name="connsiteY2" fmla="*/ 10478 h 209550"/>
                <a:gd name="connsiteX3" fmla="*/ 115633 w 190500"/>
                <a:gd name="connsiteY3" fmla="*/ 10382 h 209550"/>
                <a:gd name="connsiteX4" fmla="*/ 107823 w 190500"/>
                <a:gd name="connsiteY4" fmla="*/ 7144 h 209550"/>
                <a:gd name="connsiteX5" fmla="*/ 18288 w 190500"/>
                <a:gd name="connsiteY5" fmla="*/ 7144 h 209550"/>
                <a:gd name="connsiteX6" fmla="*/ 7144 w 190500"/>
                <a:gd name="connsiteY6" fmla="*/ 18288 h 209550"/>
                <a:gd name="connsiteX7" fmla="*/ 7144 w 190500"/>
                <a:gd name="connsiteY7" fmla="*/ 196691 h 209550"/>
                <a:gd name="connsiteX8" fmla="*/ 18288 w 190500"/>
                <a:gd name="connsiteY8" fmla="*/ 207836 h 209550"/>
                <a:gd name="connsiteX9" fmla="*/ 174403 w 190500"/>
                <a:gd name="connsiteY9" fmla="*/ 207836 h 209550"/>
                <a:gd name="connsiteX10" fmla="*/ 185547 w 190500"/>
                <a:gd name="connsiteY10" fmla="*/ 196691 h 209550"/>
                <a:gd name="connsiteX11" fmla="*/ 185547 w 190500"/>
                <a:gd name="connsiteY11" fmla="*/ 84963 h 209550"/>
                <a:gd name="connsiteX12" fmla="*/ 182308 w 190500"/>
                <a:gd name="connsiteY12" fmla="*/ 77057 h 209550"/>
                <a:gd name="connsiteX13" fmla="*/ 118967 w 190500"/>
                <a:gd name="connsiteY13" fmla="*/ 45053 h 209550"/>
                <a:gd name="connsiteX14" fmla="*/ 147638 w 190500"/>
                <a:gd name="connsiteY14" fmla="*/ 73724 h 209550"/>
                <a:gd name="connsiteX15" fmla="*/ 118967 w 190500"/>
                <a:gd name="connsiteY15" fmla="*/ 73724 h 209550"/>
                <a:gd name="connsiteX16" fmla="*/ 118967 w 190500"/>
                <a:gd name="connsiteY16" fmla="*/ 45053 h 209550"/>
                <a:gd name="connsiteX17" fmla="*/ 163354 w 190500"/>
                <a:gd name="connsiteY17" fmla="*/ 185547 h 209550"/>
                <a:gd name="connsiteX18" fmla="*/ 29432 w 190500"/>
                <a:gd name="connsiteY18" fmla="*/ 185547 h 209550"/>
                <a:gd name="connsiteX19" fmla="*/ 29432 w 190500"/>
                <a:gd name="connsiteY19" fmla="*/ 29432 h 209550"/>
                <a:gd name="connsiteX20" fmla="*/ 96774 w 190500"/>
                <a:gd name="connsiteY20" fmla="*/ 29432 h 209550"/>
                <a:gd name="connsiteX21" fmla="*/ 96774 w 190500"/>
                <a:gd name="connsiteY21" fmla="*/ 84963 h 209550"/>
                <a:gd name="connsiteX22" fmla="*/ 107918 w 190500"/>
                <a:gd name="connsiteY22" fmla="*/ 96107 h 209550"/>
                <a:gd name="connsiteX23" fmla="*/ 163449 w 190500"/>
                <a:gd name="connsiteY23" fmla="*/ 96107 h 209550"/>
                <a:gd name="connsiteX24" fmla="*/ 163449 w 190500"/>
                <a:gd name="connsiteY24" fmla="*/ 1855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0500" h="209550">
                  <a:moveTo>
                    <a:pt x="182308" y="77057"/>
                  </a:moveTo>
                  <a:cubicBezTo>
                    <a:pt x="182308" y="77057"/>
                    <a:pt x="182308" y="77057"/>
                    <a:pt x="182308" y="77057"/>
                  </a:cubicBezTo>
                  <a:lnTo>
                    <a:pt x="115729" y="10478"/>
                  </a:lnTo>
                  <a:cubicBezTo>
                    <a:pt x="115729" y="10478"/>
                    <a:pt x="115729" y="10478"/>
                    <a:pt x="115633" y="10382"/>
                  </a:cubicBezTo>
                  <a:cubicBezTo>
                    <a:pt x="113538" y="8287"/>
                    <a:pt x="110680" y="7144"/>
                    <a:pt x="10782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96691"/>
                  </a:lnTo>
                  <a:cubicBezTo>
                    <a:pt x="7144" y="202787"/>
                    <a:pt x="12097" y="207836"/>
                    <a:pt x="18288" y="207836"/>
                  </a:cubicBezTo>
                  <a:lnTo>
                    <a:pt x="174403" y="207836"/>
                  </a:lnTo>
                  <a:cubicBezTo>
                    <a:pt x="180499" y="207836"/>
                    <a:pt x="185547" y="202883"/>
                    <a:pt x="185547" y="196691"/>
                  </a:cubicBezTo>
                  <a:lnTo>
                    <a:pt x="185547" y="84963"/>
                  </a:lnTo>
                  <a:cubicBezTo>
                    <a:pt x="185547" y="82010"/>
                    <a:pt x="184499" y="79153"/>
                    <a:pt x="182308" y="77057"/>
                  </a:cubicBezTo>
                  <a:close/>
                  <a:moveTo>
                    <a:pt x="118967" y="45053"/>
                  </a:moveTo>
                  <a:lnTo>
                    <a:pt x="147638" y="73724"/>
                  </a:lnTo>
                  <a:lnTo>
                    <a:pt x="118967" y="73724"/>
                  </a:lnTo>
                  <a:lnTo>
                    <a:pt x="118967" y="45053"/>
                  </a:lnTo>
                  <a:close/>
                  <a:moveTo>
                    <a:pt x="163354" y="185547"/>
                  </a:moveTo>
                  <a:lnTo>
                    <a:pt x="29432" y="185547"/>
                  </a:lnTo>
                  <a:lnTo>
                    <a:pt x="29432" y="29432"/>
                  </a:lnTo>
                  <a:lnTo>
                    <a:pt x="96774" y="29432"/>
                  </a:lnTo>
                  <a:lnTo>
                    <a:pt x="96774" y="84963"/>
                  </a:lnTo>
                  <a:cubicBezTo>
                    <a:pt x="96774" y="91059"/>
                    <a:pt x="101727" y="96107"/>
                    <a:pt x="107918" y="96107"/>
                  </a:cubicBezTo>
                  <a:lnTo>
                    <a:pt x="163449" y="96107"/>
                  </a:lnTo>
                  <a:lnTo>
                    <a:pt x="163449" y="1855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자유형: 도형 398">
              <a:extLst>
                <a:ext uri="{FF2B5EF4-FFF2-40B4-BE49-F238E27FC236}">
                  <a16:creationId xmlns:a16="http://schemas.microsoft.com/office/drawing/2014/main" id="{9477CAEA-93FB-CF4C-A13F-4D9C88F2BE41}"/>
                </a:ext>
              </a:extLst>
            </p:cNvPr>
            <p:cNvSpPr/>
            <p:nvPr/>
          </p:nvSpPr>
          <p:spPr>
            <a:xfrm>
              <a:off x="4821927" y="2905696"/>
              <a:ext cx="190500" cy="209550"/>
            </a:xfrm>
            <a:custGeom>
              <a:avLst/>
              <a:gdLst>
                <a:gd name="connsiteX0" fmla="*/ 182213 w 190500"/>
                <a:gd name="connsiteY0" fmla="*/ 76962 h 209550"/>
                <a:gd name="connsiteX1" fmla="*/ 114871 w 190500"/>
                <a:gd name="connsiteY1" fmla="*/ 10382 h 209550"/>
                <a:gd name="connsiteX2" fmla="*/ 114871 w 190500"/>
                <a:gd name="connsiteY2" fmla="*/ 10382 h 209550"/>
                <a:gd name="connsiteX3" fmla="*/ 114871 w 190500"/>
                <a:gd name="connsiteY3" fmla="*/ 10382 h 209550"/>
                <a:gd name="connsiteX4" fmla="*/ 107061 w 190500"/>
                <a:gd name="connsiteY4" fmla="*/ 7144 h 209550"/>
                <a:gd name="connsiteX5" fmla="*/ 18288 w 190500"/>
                <a:gd name="connsiteY5" fmla="*/ 7144 h 209550"/>
                <a:gd name="connsiteX6" fmla="*/ 7144 w 190500"/>
                <a:gd name="connsiteY6" fmla="*/ 18288 h 209550"/>
                <a:gd name="connsiteX7" fmla="*/ 7144 w 190500"/>
                <a:gd name="connsiteY7" fmla="*/ 196691 h 209550"/>
                <a:gd name="connsiteX8" fmla="*/ 18288 w 190500"/>
                <a:gd name="connsiteY8" fmla="*/ 207836 h 209550"/>
                <a:gd name="connsiteX9" fmla="*/ 174403 w 190500"/>
                <a:gd name="connsiteY9" fmla="*/ 207836 h 209550"/>
                <a:gd name="connsiteX10" fmla="*/ 185547 w 190500"/>
                <a:gd name="connsiteY10" fmla="*/ 196691 h 209550"/>
                <a:gd name="connsiteX11" fmla="*/ 185547 w 190500"/>
                <a:gd name="connsiteY11" fmla="*/ 84963 h 209550"/>
                <a:gd name="connsiteX12" fmla="*/ 182213 w 190500"/>
                <a:gd name="connsiteY12" fmla="*/ 76962 h 209550"/>
                <a:gd name="connsiteX13" fmla="*/ 118205 w 190500"/>
                <a:gd name="connsiteY13" fmla="*/ 44863 h 209550"/>
                <a:gd name="connsiteX14" fmla="*/ 147447 w 190500"/>
                <a:gd name="connsiteY14" fmla="*/ 73819 h 209550"/>
                <a:gd name="connsiteX15" fmla="*/ 118205 w 190500"/>
                <a:gd name="connsiteY15" fmla="*/ 73819 h 209550"/>
                <a:gd name="connsiteX16" fmla="*/ 118205 w 190500"/>
                <a:gd name="connsiteY16" fmla="*/ 44863 h 209550"/>
                <a:gd name="connsiteX17" fmla="*/ 163354 w 190500"/>
                <a:gd name="connsiteY17" fmla="*/ 185547 h 209550"/>
                <a:gd name="connsiteX18" fmla="*/ 29337 w 190500"/>
                <a:gd name="connsiteY18" fmla="*/ 185547 h 209550"/>
                <a:gd name="connsiteX19" fmla="*/ 29337 w 190500"/>
                <a:gd name="connsiteY19" fmla="*/ 29432 h 209550"/>
                <a:gd name="connsiteX20" fmla="*/ 95917 w 190500"/>
                <a:gd name="connsiteY20" fmla="*/ 29432 h 209550"/>
                <a:gd name="connsiteX21" fmla="*/ 95917 w 190500"/>
                <a:gd name="connsiteY21" fmla="*/ 84963 h 209550"/>
                <a:gd name="connsiteX22" fmla="*/ 107061 w 190500"/>
                <a:gd name="connsiteY22" fmla="*/ 96107 h 209550"/>
                <a:gd name="connsiteX23" fmla="*/ 163354 w 190500"/>
                <a:gd name="connsiteY23" fmla="*/ 96107 h 209550"/>
                <a:gd name="connsiteX24" fmla="*/ 163354 w 190500"/>
                <a:gd name="connsiteY24" fmla="*/ 1855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0500" h="209550">
                  <a:moveTo>
                    <a:pt x="182213" y="76962"/>
                  </a:moveTo>
                  <a:lnTo>
                    <a:pt x="114871" y="10382"/>
                  </a:lnTo>
                  <a:cubicBezTo>
                    <a:pt x="114871" y="10382"/>
                    <a:pt x="114871" y="10382"/>
                    <a:pt x="114871" y="10382"/>
                  </a:cubicBezTo>
                  <a:lnTo>
                    <a:pt x="114871" y="10382"/>
                  </a:lnTo>
                  <a:cubicBezTo>
                    <a:pt x="112776" y="8287"/>
                    <a:pt x="109919" y="7144"/>
                    <a:pt x="107061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96691"/>
                  </a:lnTo>
                  <a:cubicBezTo>
                    <a:pt x="7144" y="202787"/>
                    <a:pt x="12097" y="207836"/>
                    <a:pt x="18288" y="207836"/>
                  </a:cubicBezTo>
                  <a:lnTo>
                    <a:pt x="174403" y="207836"/>
                  </a:lnTo>
                  <a:cubicBezTo>
                    <a:pt x="180499" y="207836"/>
                    <a:pt x="185547" y="202883"/>
                    <a:pt x="185547" y="196691"/>
                  </a:cubicBezTo>
                  <a:lnTo>
                    <a:pt x="185547" y="84963"/>
                  </a:lnTo>
                  <a:cubicBezTo>
                    <a:pt x="185547" y="82010"/>
                    <a:pt x="184404" y="79058"/>
                    <a:pt x="182213" y="76962"/>
                  </a:cubicBezTo>
                  <a:close/>
                  <a:moveTo>
                    <a:pt x="118205" y="44863"/>
                  </a:moveTo>
                  <a:lnTo>
                    <a:pt x="147447" y="73819"/>
                  </a:lnTo>
                  <a:lnTo>
                    <a:pt x="118205" y="73819"/>
                  </a:lnTo>
                  <a:lnTo>
                    <a:pt x="118205" y="44863"/>
                  </a:lnTo>
                  <a:close/>
                  <a:moveTo>
                    <a:pt x="163354" y="185547"/>
                  </a:moveTo>
                  <a:lnTo>
                    <a:pt x="29337" y="185547"/>
                  </a:lnTo>
                  <a:lnTo>
                    <a:pt x="29337" y="29432"/>
                  </a:lnTo>
                  <a:lnTo>
                    <a:pt x="95917" y="29432"/>
                  </a:lnTo>
                  <a:lnTo>
                    <a:pt x="95917" y="84963"/>
                  </a:lnTo>
                  <a:cubicBezTo>
                    <a:pt x="95917" y="91059"/>
                    <a:pt x="100870" y="96107"/>
                    <a:pt x="107061" y="96107"/>
                  </a:cubicBezTo>
                  <a:lnTo>
                    <a:pt x="163354" y="96107"/>
                  </a:lnTo>
                  <a:lnTo>
                    <a:pt x="163354" y="1855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5374AC9B-614D-F67A-E181-B31585ABBF50}"/>
              </a:ext>
            </a:extLst>
          </p:cNvPr>
          <p:cNvSpPr txBox="1"/>
          <p:nvPr/>
        </p:nvSpPr>
        <p:spPr>
          <a:xfrm>
            <a:off x="1887189" y="4321367"/>
            <a:ext cx="185495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2A6F461-13FA-C246-A9B7-C039B61A3651}"/>
              </a:ext>
            </a:extLst>
          </p:cNvPr>
          <p:cNvSpPr txBox="1"/>
          <p:nvPr/>
        </p:nvSpPr>
        <p:spPr>
          <a:xfrm>
            <a:off x="1955780" y="3990857"/>
            <a:ext cx="171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265A323-9F6B-0B54-186A-E4FD724FE450}"/>
              </a:ext>
            </a:extLst>
          </p:cNvPr>
          <p:cNvSpPr txBox="1"/>
          <p:nvPr/>
        </p:nvSpPr>
        <p:spPr>
          <a:xfrm>
            <a:off x="5145043" y="4321367"/>
            <a:ext cx="185495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8E71859-0561-8819-B7F7-894333CBFCF6}"/>
              </a:ext>
            </a:extLst>
          </p:cNvPr>
          <p:cNvSpPr txBox="1"/>
          <p:nvPr/>
        </p:nvSpPr>
        <p:spPr>
          <a:xfrm>
            <a:off x="5213634" y="3990857"/>
            <a:ext cx="171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CC65CB5-7A52-D838-00D2-3AC01A3F8229}"/>
              </a:ext>
            </a:extLst>
          </p:cNvPr>
          <p:cNvSpPr txBox="1"/>
          <p:nvPr/>
        </p:nvSpPr>
        <p:spPr>
          <a:xfrm>
            <a:off x="8402897" y="4321367"/>
            <a:ext cx="185495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F9C92FD-9897-6C11-8C63-5441FE60EDC0}"/>
              </a:ext>
            </a:extLst>
          </p:cNvPr>
          <p:cNvSpPr txBox="1"/>
          <p:nvPr/>
        </p:nvSpPr>
        <p:spPr>
          <a:xfrm>
            <a:off x="8471488" y="3990857"/>
            <a:ext cx="171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5434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id="{4570E975-0820-1E22-873D-3AD607FA7787}"/>
              </a:ext>
            </a:extLst>
          </p:cNvPr>
          <p:cNvSpPr/>
          <p:nvPr/>
        </p:nvSpPr>
        <p:spPr>
          <a:xfrm>
            <a:off x="1179530" y="5601985"/>
            <a:ext cx="738880" cy="734960"/>
          </a:xfrm>
          <a:custGeom>
            <a:avLst/>
            <a:gdLst>
              <a:gd name="connsiteX0" fmla="*/ 0 w 1123099"/>
              <a:gd name="connsiteY0" fmla="*/ 561550 h 1123099"/>
              <a:gd name="connsiteX1" fmla="*/ 561550 w 1123099"/>
              <a:gd name="connsiteY1" fmla="*/ 0 h 1123099"/>
              <a:gd name="connsiteX2" fmla="*/ 1123100 w 1123099"/>
              <a:gd name="connsiteY2" fmla="*/ 561550 h 1123099"/>
              <a:gd name="connsiteX3" fmla="*/ 561550 w 1123099"/>
              <a:gd name="connsiteY3" fmla="*/ 1123100 h 1123099"/>
              <a:gd name="connsiteX4" fmla="*/ 0 w 1123099"/>
              <a:gd name="connsiteY4" fmla="*/ 561550 h 1123099"/>
              <a:gd name="connsiteX0" fmla="*/ 1621 w 1124721"/>
              <a:gd name="connsiteY0" fmla="*/ 574250 h 1135800"/>
              <a:gd name="connsiteX1" fmla="*/ 715571 w 1124721"/>
              <a:gd name="connsiteY1" fmla="*/ 0 h 1135800"/>
              <a:gd name="connsiteX2" fmla="*/ 1124721 w 1124721"/>
              <a:gd name="connsiteY2" fmla="*/ 574250 h 1135800"/>
              <a:gd name="connsiteX3" fmla="*/ 563171 w 1124721"/>
              <a:gd name="connsiteY3" fmla="*/ 1135800 h 1135800"/>
              <a:gd name="connsiteX4" fmla="*/ 1621 w 1124721"/>
              <a:gd name="connsiteY4" fmla="*/ 574250 h 1135800"/>
              <a:gd name="connsiteX0" fmla="*/ 12373 w 1135473"/>
              <a:gd name="connsiteY0" fmla="*/ 574250 h 1129450"/>
              <a:gd name="connsiteX1" fmla="*/ 726323 w 1135473"/>
              <a:gd name="connsiteY1" fmla="*/ 0 h 1129450"/>
              <a:gd name="connsiteX2" fmla="*/ 1135473 w 1135473"/>
              <a:gd name="connsiteY2" fmla="*/ 574250 h 1129450"/>
              <a:gd name="connsiteX3" fmla="*/ 396123 w 1135473"/>
              <a:gd name="connsiteY3" fmla="*/ 1129450 h 1129450"/>
              <a:gd name="connsiteX4" fmla="*/ 12373 w 1135473"/>
              <a:gd name="connsiteY4" fmla="*/ 574250 h 112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73" h="1129450">
                <a:moveTo>
                  <a:pt x="12373" y="574250"/>
                </a:moveTo>
                <a:cubicBezTo>
                  <a:pt x="67406" y="386008"/>
                  <a:pt x="416187" y="0"/>
                  <a:pt x="726323" y="0"/>
                </a:cubicBezTo>
                <a:cubicBezTo>
                  <a:pt x="1036459" y="0"/>
                  <a:pt x="1135473" y="264114"/>
                  <a:pt x="1135473" y="574250"/>
                </a:cubicBezTo>
                <a:cubicBezTo>
                  <a:pt x="1135473" y="884386"/>
                  <a:pt x="706259" y="1129450"/>
                  <a:pt x="396123" y="1129450"/>
                </a:cubicBezTo>
                <a:cubicBezTo>
                  <a:pt x="85987" y="1129450"/>
                  <a:pt x="-42660" y="762492"/>
                  <a:pt x="12373" y="5742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94278B3-3119-9762-CF37-F96F88B9CD0E}"/>
              </a:ext>
            </a:extLst>
          </p:cNvPr>
          <p:cNvSpPr/>
          <p:nvPr/>
        </p:nvSpPr>
        <p:spPr>
          <a:xfrm>
            <a:off x="0" y="0"/>
            <a:ext cx="2430899" cy="5646431"/>
          </a:xfrm>
          <a:custGeom>
            <a:avLst/>
            <a:gdLst>
              <a:gd name="connsiteX0" fmla="*/ 0 w 2430899"/>
              <a:gd name="connsiteY0" fmla="*/ 0 h 5646431"/>
              <a:gd name="connsiteX1" fmla="*/ 1733471 w 2430899"/>
              <a:gd name="connsiteY1" fmla="*/ 0 h 5646431"/>
              <a:gd name="connsiteX2" fmla="*/ 1816965 w 2430899"/>
              <a:gd name="connsiteY2" fmla="*/ 68539 h 5646431"/>
              <a:gd name="connsiteX3" fmla="*/ 2409371 w 2430899"/>
              <a:gd name="connsiteY3" fmla="*/ 827314 h 5646431"/>
              <a:gd name="connsiteX4" fmla="*/ 1915886 w 2430899"/>
              <a:gd name="connsiteY4" fmla="*/ 2104571 h 5646431"/>
              <a:gd name="connsiteX5" fmla="*/ 841829 w 2430899"/>
              <a:gd name="connsiteY5" fmla="*/ 3352800 h 5646431"/>
              <a:gd name="connsiteX6" fmla="*/ 1349829 w 2430899"/>
              <a:gd name="connsiteY6" fmla="*/ 4673600 h 5646431"/>
              <a:gd name="connsiteX7" fmla="*/ 35593 w 2430899"/>
              <a:gd name="connsiteY7" fmla="*/ 5626057 h 5646431"/>
              <a:gd name="connsiteX8" fmla="*/ 0 w 2430899"/>
              <a:gd name="connsiteY8" fmla="*/ 5646431 h 56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0899" h="5646431">
                <a:moveTo>
                  <a:pt x="0" y="0"/>
                </a:moveTo>
                <a:lnTo>
                  <a:pt x="1733471" y="0"/>
                </a:lnTo>
                <a:lnTo>
                  <a:pt x="1816965" y="68539"/>
                </a:lnTo>
                <a:cubicBezTo>
                  <a:pt x="2108692" y="317330"/>
                  <a:pt x="2339824" y="568779"/>
                  <a:pt x="2409371" y="827314"/>
                </a:cubicBezTo>
                <a:cubicBezTo>
                  <a:pt x="2520647" y="1240971"/>
                  <a:pt x="2177143" y="1683657"/>
                  <a:pt x="1915886" y="2104571"/>
                </a:cubicBezTo>
                <a:cubicBezTo>
                  <a:pt x="1654629" y="2525485"/>
                  <a:pt x="936172" y="2924628"/>
                  <a:pt x="841829" y="3352800"/>
                </a:cubicBezTo>
                <a:cubicBezTo>
                  <a:pt x="747486" y="3780971"/>
                  <a:pt x="1521581" y="4272038"/>
                  <a:pt x="1349829" y="4673600"/>
                </a:cubicBezTo>
                <a:cubicBezTo>
                  <a:pt x="1210281" y="4999869"/>
                  <a:pt x="454309" y="5390016"/>
                  <a:pt x="35593" y="5626057"/>
                </a:cubicBezTo>
                <a:lnTo>
                  <a:pt x="0" y="5646431"/>
                </a:ln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D905396-941B-F8CA-6A7C-F3F6D054125D}"/>
              </a:ext>
            </a:extLst>
          </p:cNvPr>
          <p:cNvSpPr/>
          <p:nvPr/>
        </p:nvSpPr>
        <p:spPr>
          <a:xfrm>
            <a:off x="10564974" y="2233116"/>
            <a:ext cx="1627027" cy="4624884"/>
          </a:xfrm>
          <a:custGeom>
            <a:avLst/>
            <a:gdLst>
              <a:gd name="connsiteX0" fmla="*/ 1627027 w 1627027"/>
              <a:gd name="connsiteY0" fmla="*/ 0 h 4624884"/>
              <a:gd name="connsiteX1" fmla="*/ 1627027 w 1627027"/>
              <a:gd name="connsiteY1" fmla="*/ 4624884 h 4624884"/>
              <a:gd name="connsiteX2" fmla="*/ 106290 w 1627027"/>
              <a:gd name="connsiteY2" fmla="*/ 4624884 h 4624884"/>
              <a:gd name="connsiteX3" fmla="*/ 65224 w 1627027"/>
              <a:gd name="connsiteY3" fmla="*/ 4476127 h 4624884"/>
              <a:gd name="connsiteX4" fmla="*/ 15941 w 1627027"/>
              <a:gd name="connsiteY4" fmla="*/ 3761284 h 4624884"/>
              <a:gd name="connsiteX5" fmla="*/ 1119027 w 1627027"/>
              <a:gd name="connsiteY5" fmla="*/ 2309855 h 4624884"/>
              <a:gd name="connsiteX6" fmla="*/ 872284 w 1627027"/>
              <a:gd name="connsiteY6" fmla="*/ 1018084 h 4624884"/>
              <a:gd name="connsiteX7" fmla="*/ 1419801 w 1627027"/>
              <a:gd name="connsiteY7" fmla="*/ 199785 h 462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7027" h="4624884">
                <a:moveTo>
                  <a:pt x="1627027" y="0"/>
                </a:moveTo>
                <a:lnTo>
                  <a:pt x="1627027" y="4624884"/>
                </a:lnTo>
                <a:lnTo>
                  <a:pt x="106290" y="4624884"/>
                </a:lnTo>
                <a:lnTo>
                  <a:pt x="65224" y="4476127"/>
                </a:lnTo>
                <a:cubicBezTo>
                  <a:pt x="5168" y="4221773"/>
                  <a:pt x="-18531" y="3980813"/>
                  <a:pt x="15941" y="3761284"/>
                </a:cubicBezTo>
                <a:cubicBezTo>
                  <a:pt x="107865" y="3175874"/>
                  <a:pt x="976303" y="2767055"/>
                  <a:pt x="1119027" y="2309855"/>
                </a:cubicBezTo>
                <a:cubicBezTo>
                  <a:pt x="1261751" y="1852655"/>
                  <a:pt x="777941" y="1412389"/>
                  <a:pt x="872284" y="1018084"/>
                </a:cubicBezTo>
                <a:cubicBezTo>
                  <a:pt x="943041" y="722356"/>
                  <a:pt x="1162796" y="457243"/>
                  <a:pt x="1419801" y="199785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3C237F-2134-F840-5FFA-AA3A63A2BB60}"/>
              </a:ext>
            </a:extLst>
          </p:cNvPr>
          <p:cNvSpPr/>
          <p:nvPr/>
        </p:nvSpPr>
        <p:spPr>
          <a:xfrm>
            <a:off x="9564914" y="1001486"/>
            <a:ext cx="2859315" cy="6023428"/>
          </a:xfrm>
          <a:custGeom>
            <a:avLst/>
            <a:gdLst>
              <a:gd name="connsiteX0" fmla="*/ 0 w 2859315"/>
              <a:gd name="connsiteY0" fmla="*/ 6023428 h 6023428"/>
              <a:gd name="connsiteX1" fmla="*/ 566057 w 2859315"/>
              <a:gd name="connsiteY1" fmla="*/ 4223657 h 6023428"/>
              <a:gd name="connsiteX2" fmla="*/ 2307772 w 2859315"/>
              <a:gd name="connsiteY2" fmla="*/ 3135085 h 6023428"/>
              <a:gd name="connsiteX3" fmla="*/ 2104572 w 2859315"/>
              <a:gd name="connsiteY3" fmla="*/ 595085 h 6023428"/>
              <a:gd name="connsiteX4" fmla="*/ 2859315 w 2859315"/>
              <a:gd name="connsiteY4" fmla="*/ 0 h 602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315" h="6023428">
                <a:moveTo>
                  <a:pt x="0" y="6023428"/>
                </a:moveTo>
                <a:cubicBezTo>
                  <a:pt x="90714" y="5364237"/>
                  <a:pt x="181428" y="4705047"/>
                  <a:pt x="566057" y="4223657"/>
                </a:cubicBezTo>
                <a:cubicBezTo>
                  <a:pt x="950686" y="3742266"/>
                  <a:pt x="2051353" y="3739847"/>
                  <a:pt x="2307772" y="3135085"/>
                </a:cubicBezTo>
                <a:cubicBezTo>
                  <a:pt x="2564191" y="2530323"/>
                  <a:pt x="2012648" y="1117599"/>
                  <a:pt x="2104572" y="595085"/>
                </a:cubicBezTo>
                <a:cubicBezTo>
                  <a:pt x="2196496" y="72571"/>
                  <a:pt x="2527905" y="36285"/>
                  <a:pt x="2859315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18E8B94-2AA1-B729-5380-C3783D48ECFA}"/>
              </a:ext>
            </a:extLst>
          </p:cNvPr>
          <p:cNvSpPr/>
          <p:nvPr/>
        </p:nvSpPr>
        <p:spPr>
          <a:xfrm>
            <a:off x="-783771" y="1011610"/>
            <a:ext cx="2744530" cy="6015849"/>
          </a:xfrm>
          <a:custGeom>
            <a:avLst/>
            <a:gdLst>
              <a:gd name="connsiteX0" fmla="*/ 1973942 w 2744530"/>
              <a:gd name="connsiteY0" fmla="*/ 5940733 h 6015849"/>
              <a:gd name="connsiteX1" fmla="*/ 1915885 w 2744530"/>
              <a:gd name="connsiteY1" fmla="*/ 5897190 h 6015849"/>
              <a:gd name="connsiteX2" fmla="*/ 1596571 w 2744530"/>
              <a:gd name="connsiteY2" fmla="*/ 4823133 h 6015849"/>
              <a:gd name="connsiteX3" fmla="*/ 2743200 w 2744530"/>
              <a:gd name="connsiteY3" fmla="*/ 3400733 h 6015849"/>
              <a:gd name="connsiteX4" fmla="*/ 1785257 w 2744530"/>
              <a:gd name="connsiteY4" fmla="*/ 483361 h 6015849"/>
              <a:gd name="connsiteX5" fmla="*/ 0 w 2744530"/>
              <a:gd name="connsiteY5" fmla="*/ 33419 h 60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530" h="6015849">
                <a:moveTo>
                  <a:pt x="1973942" y="5940733"/>
                </a:moveTo>
                <a:cubicBezTo>
                  <a:pt x="1976361" y="6012095"/>
                  <a:pt x="1978780" y="6083457"/>
                  <a:pt x="1915885" y="5897190"/>
                </a:cubicBezTo>
                <a:cubicBezTo>
                  <a:pt x="1852990" y="5710923"/>
                  <a:pt x="1458685" y="5239209"/>
                  <a:pt x="1596571" y="4823133"/>
                </a:cubicBezTo>
                <a:cubicBezTo>
                  <a:pt x="1734457" y="4407057"/>
                  <a:pt x="2711752" y="4124028"/>
                  <a:pt x="2743200" y="3400733"/>
                </a:cubicBezTo>
                <a:cubicBezTo>
                  <a:pt x="2774648" y="2677438"/>
                  <a:pt x="2242457" y="1044580"/>
                  <a:pt x="1785257" y="483361"/>
                </a:cubicBezTo>
                <a:cubicBezTo>
                  <a:pt x="1328057" y="-77858"/>
                  <a:pt x="664028" y="-22220"/>
                  <a:pt x="0" y="33419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877F923-46E1-669E-D005-552310B0144A}"/>
              </a:ext>
            </a:extLst>
          </p:cNvPr>
          <p:cNvSpPr/>
          <p:nvPr/>
        </p:nvSpPr>
        <p:spPr>
          <a:xfrm>
            <a:off x="8175954" y="1"/>
            <a:ext cx="2145713" cy="534459"/>
          </a:xfrm>
          <a:custGeom>
            <a:avLst/>
            <a:gdLst>
              <a:gd name="connsiteX0" fmla="*/ 0 w 2145713"/>
              <a:gd name="connsiteY0" fmla="*/ 0 h 534459"/>
              <a:gd name="connsiteX1" fmla="*/ 2145713 w 2145713"/>
              <a:gd name="connsiteY1" fmla="*/ 0 h 534459"/>
              <a:gd name="connsiteX2" fmla="*/ 2119331 w 2145713"/>
              <a:gd name="connsiteY2" fmla="*/ 22261 h 534459"/>
              <a:gd name="connsiteX3" fmla="*/ 610644 w 2145713"/>
              <a:gd name="connsiteY3" fmla="*/ 534459 h 534459"/>
              <a:gd name="connsiteX4" fmla="*/ 1512 w 2145713"/>
              <a:gd name="connsiteY4" fmla="*/ 24280 h 5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5713" h="534459">
                <a:moveTo>
                  <a:pt x="0" y="0"/>
                </a:moveTo>
                <a:lnTo>
                  <a:pt x="2145713" y="0"/>
                </a:lnTo>
                <a:lnTo>
                  <a:pt x="2119331" y="22261"/>
                </a:lnTo>
                <a:cubicBezTo>
                  <a:pt x="1738871" y="313234"/>
                  <a:pt x="1059934" y="534459"/>
                  <a:pt x="610644" y="534459"/>
                </a:cubicBezTo>
                <a:cubicBezTo>
                  <a:pt x="202199" y="534459"/>
                  <a:pt x="40525" y="284522"/>
                  <a:pt x="1512" y="2428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B837503-0857-B562-F7BA-A00A357B7685}"/>
              </a:ext>
            </a:extLst>
          </p:cNvPr>
          <p:cNvSpPr/>
          <p:nvPr/>
        </p:nvSpPr>
        <p:spPr>
          <a:xfrm>
            <a:off x="6865257" y="-101600"/>
            <a:ext cx="5109029" cy="703925"/>
          </a:xfrm>
          <a:custGeom>
            <a:avLst/>
            <a:gdLst>
              <a:gd name="connsiteX0" fmla="*/ 0 w 5109029"/>
              <a:gd name="connsiteY0" fmla="*/ 101600 h 703925"/>
              <a:gd name="connsiteX1" fmla="*/ 2002972 w 5109029"/>
              <a:gd name="connsiteY1" fmla="*/ 348343 h 703925"/>
              <a:gd name="connsiteX2" fmla="*/ 3410857 w 5109029"/>
              <a:gd name="connsiteY2" fmla="*/ 696686 h 703925"/>
              <a:gd name="connsiteX3" fmla="*/ 5109029 w 5109029"/>
              <a:gd name="connsiteY3" fmla="*/ 0 h 7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9029" h="703925">
                <a:moveTo>
                  <a:pt x="0" y="101600"/>
                </a:moveTo>
                <a:cubicBezTo>
                  <a:pt x="717248" y="175381"/>
                  <a:pt x="1434496" y="249162"/>
                  <a:pt x="2002972" y="348343"/>
                </a:cubicBezTo>
                <a:cubicBezTo>
                  <a:pt x="2571448" y="447524"/>
                  <a:pt x="2893181" y="754743"/>
                  <a:pt x="3410857" y="696686"/>
                </a:cubicBezTo>
                <a:cubicBezTo>
                  <a:pt x="3928533" y="638629"/>
                  <a:pt x="4518781" y="319314"/>
                  <a:pt x="5109029" y="0"/>
                </a:cubicBezTo>
              </a:path>
            </a:pathLst>
          </a:custGeom>
          <a:noFill/>
          <a:ln w="25400">
            <a:solidFill>
              <a:srgbClr val="EED3C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2F0D9C1-2E5D-3692-6B7B-DF8693951C7E}"/>
              </a:ext>
            </a:extLst>
          </p:cNvPr>
          <p:cNvSpPr/>
          <p:nvPr/>
        </p:nvSpPr>
        <p:spPr>
          <a:xfrm>
            <a:off x="2605062" y="6255657"/>
            <a:ext cx="5188111" cy="602343"/>
          </a:xfrm>
          <a:custGeom>
            <a:avLst/>
            <a:gdLst>
              <a:gd name="connsiteX0" fmla="*/ 1407962 w 5188111"/>
              <a:gd name="connsiteY0" fmla="*/ 0 h 602343"/>
              <a:gd name="connsiteX1" fmla="*/ 5024127 w 5188111"/>
              <a:gd name="connsiteY1" fmla="*/ 544508 h 602343"/>
              <a:gd name="connsiteX2" fmla="*/ 5188111 w 5188111"/>
              <a:gd name="connsiteY2" fmla="*/ 602343 h 602343"/>
              <a:gd name="connsiteX3" fmla="*/ 0 w 5188111"/>
              <a:gd name="connsiteY3" fmla="*/ 602343 h 602343"/>
              <a:gd name="connsiteX4" fmla="*/ 12451 w 5188111"/>
              <a:gd name="connsiteY4" fmla="*/ 527846 h 602343"/>
              <a:gd name="connsiteX5" fmla="*/ 1407962 w 5188111"/>
              <a:gd name="connsiteY5" fmla="*/ 0 h 60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8111" h="602343">
                <a:moveTo>
                  <a:pt x="1407962" y="0"/>
                </a:moveTo>
                <a:cubicBezTo>
                  <a:pt x="2468833" y="0"/>
                  <a:pt x="4105076" y="248405"/>
                  <a:pt x="5024127" y="544508"/>
                </a:cubicBezTo>
                <a:lnTo>
                  <a:pt x="5188111" y="602343"/>
                </a:lnTo>
                <a:lnTo>
                  <a:pt x="0" y="602343"/>
                </a:lnTo>
                <a:lnTo>
                  <a:pt x="12451" y="527846"/>
                </a:lnTo>
                <a:cubicBezTo>
                  <a:pt x="84605" y="261080"/>
                  <a:pt x="443535" y="0"/>
                  <a:pt x="1407962" y="0"/>
                </a:cubicBezTo>
                <a:close/>
              </a:path>
            </a:pathLst>
          </a:custGeom>
          <a:solidFill>
            <a:srgbClr val="9F78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79B81A7-7586-74EA-CBD0-DA5D3CE027B6}"/>
              </a:ext>
            </a:extLst>
          </p:cNvPr>
          <p:cNvSpPr/>
          <p:nvPr/>
        </p:nvSpPr>
        <p:spPr>
          <a:xfrm>
            <a:off x="9710446" y="4428090"/>
            <a:ext cx="1198854" cy="1073780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14358 w 1068576"/>
              <a:gd name="connsiteY0" fmla="*/ 457200 h 957943"/>
              <a:gd name="connsiteX1" fmla="*/ 471558 w 1068576"/>
              <a:gd name="connsiteY1" fmla="*/ 0 h 957943"/>
              <a:gd name="connsiteX2" fmla="*/ 928758 w 1068576"/>
              <a:gd name="connsiteY2" fmla="*/ 457200 h 957943"/>
              <a:gd name="connsiteX3" fmla="*/ 965044 w 1068576"/>
              <a:gd name="connsiteY3" fmla="*/ 957943 h 957943"/>
              <a:gd name="connsiteX4" fmla="*/ 14358 w 1068576"/>
              <a:gd name="connsiteY4" fmla="*/ 457200 h 957943"/>
              <a:gd name="connsiteX0" fmla="*/ 14414 w 1538414"/>
              <a:gd name="connsiteY0" fmla="*/ 458771 h 960094"/>
              <a:gd name="connsiteX1" fmla="*/ 471614 w 1538414"/>
              <a:gd name="connsiteY1" fmla="*/ 1571 h 960094"/>
              <a:gd name="connsiteX2" fmla="*/ 1538414 w 1538414"/>
              <a:gd name="connsiteY2" fmla="*/ 357171 h 960094"/>
              <a:gd name="connsiteX3" fmla="*/ 965100 w 1538414"/>
              <a:gd name="connsiteY3" fmla="*/ 959514 h 960094"/>
              <a:gd name="connsiteX4" fmla="*/ 14414 w 1538414"/>
              <a:gd name="connsiteY4" fmla="*/ 458771 h 960094"/>
              <a:gd name="connsiteX0" fmla="*/ 14414 w 1538414"/>
              <a:gd name="connsiteY0" fmla="*/ 571063 h 1072386"/>
              <a:gd name="connsiteX1" fmla="*/ 471614 w 1538414"/>
              <a:gd name="connsiteY1" fmla="*/ 113863 h 1072386"/>
              <a:gd name="connsiteX2" fmla="*/ 1538414 w 1538414"/>
              <a:gd name="connsiteY2" fmla="*/ 469463 h 1072386"/>
              <a:gd name="connsiteX3" fmla="*/ 965100 w 1538414"/>
              <a:gd name="connsiteY3" fmla="*/ 1071806 h 1072386"/>
              <a:gd name="connsiteX4" fmla="*/ 14414 w 1538414"/>
              <a:gd name="connsiteY4" fmla="*/ 571063 h 1072386"/>
              <a:gd name="connsiteX0" fmla="*/ 10021 w 1722707"/>
              <a:gd name="connsiteY0" fmla="*/ 879396 h 1108388"/>
              <a:gd name="connsiteX1" fmla="*/ 655907 w 1722707"/>
              <a:gd name="connsiteY1" fmla="*/ 131911 h 1108388"/>
              <a:gd name="connsiteX2" fmla="*/ 1722707 w 1722707"/>
              <a:gd name="connsiteY2" fmla="*/ 487511 h 1108388"/>
              <a:gd name="connsiteX3" fmla="*/ 1149393 w 1722707"/>
              <a:gd name="connsiteY3" fmla="*/ 1089854 h 1108388"/>
              <a:gd name="connsiteX4" fmla="*/ 10021 w 1722707"/>
              <a:gd name="connsiteY4" fmla="*/ 879396 h 1108388"/>
              <a:gd name="connsiteX0" fmla="*/ 19752 w 1732438"/>
              <a:gd name="connsiteY0" fmla="*/ 1033074 h 1262066"/>
              <a:gd name="connsiteX1" fmla="*/ 665638 w 1732438"/>
              <a:gd name="connsiteY1" fmla="*/ 285589 h 1262066"/>
              <a:gd name="connsiteX2" fmla="*/ 1732438 w 1732438"/>
              <a:gd name="connsiteY2" fmla="*/ 641189 h 1262066"/>
              <a:gd name="connsiteX3" fmla="*/ 1159124 w 1732438"/>
              <a:gd name="connsiteY3" fmla="*/ 1243532 h 1262066"/>
              <a:gd name="connsiteX4" fmla="*/ 19752 w 1732438"/>
              <a:gd name="connsiteY4" fmla="*/ 1033074 h 126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2438" h="1262066">
                <a:moveTo>
                  <a:pt x="19752" y="1033074"/>
                </a:moveTo>
                <a:cubicBezTo>
                  <a:pt x="-62496" y="873417"/>
                  <a:pt x="104418" y="728275"/>
                  <a:pt x="665638" y="285589"/>
                </a:cubicBezTo>
                <a:cubicBezTo>
                  <a:pt x="1226858" y="-157097"/>
                  <a:pt x="1659867" y="-119316"/>
                  <a:pt x="1732438" y="641189"/>
                </a:cubicBezTo>
                <a:cubicBezTo>
                  <a:pt x="1732438" y="893694"/>
                  <a:pt x="1444572" y="1178218"/>
                  <a:pt x="1159124" y="1243532"/>
                </a:cubicBezTo>
                <a:cubicBezTo>
                  <a:pt x="873676" y="1308846"/>
                  <a:pt x="102000" y="1192731"/>
                  <a:pt x="19752" y="1033074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F8C0186-D6DF-8B2C-0237-D1D4E9D143F2}"/>
              </a:ext>
            </a:extLst>
          </p:cNvPr>
          <p:cNvSpPr/>
          <p:nvPr/>
        </p:nvSpPr>
        <p:spPr>
          <a:xfrm>
            <a:off x="2285914" y="0"/>
            <a:ext cx="2206839" cy="572537"/>
          </a:xfrm>
          <a:custGeom>
            <a:avLst/>
            <a:gdLst>
              <a:gd name="connsiteX0" fmla="*/ 0 w 2206839"/>
              <a:gd name="connsiteY0" fmla="*/ 0 h 572537"/>
              <a:gd name="connsiteX1" fmla="*/ 2206839 w 2206839"/>
              <a:gd name="connsiteY1" fmla="*/ 0 h 572537"/>
              <a:gd name="connsiteX2" fmla="*/ 2177138 w 2206839"/>
              <a:gd name="connsiteY2" fmla="*/ 64662 h 572537"/>
              <a:gd name="connsiteX3" fmla="*/ 1223497 w 2206839"/>
              <a:gd name="connsiteY3" fmla="*/ 567685 h 572537"/>
              <a:gd name="connsiteX4" fmla="*/ 68882 w 2206839"/>
              <a:gd name="connsiteY4" fmla="*/ 77850 h 5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839" h="572537">
                <a:moveTo>
                  <a:pt x="0" y="0"/>
                </a:moveTo>
                <a:lnTo>
                  <a:pt x="2206839" y="0"/>
                </a:lnTo>
                <a:lnTo>
                  <a:pt x="2177138" y="64662"/>
                </a:lnTo>
                <a:cubicBezTo>
                  <a:pt x="2027564" y="346611"/>
                  <a:pt x="1742984" y="520533"/>
                  <a:pt x="1223497" y="567685"/>
                </a:cubicBezTo>
                <a:cubicBezTo>
                  <a:pt x="761731" y="609597"/>
                  <a:pt x="366151" y="374430"/>
                  <a:pt x="68882" y="77850"/>
                </a:cubicBezTo>
                <a:close/>
              </a:path>
            </a:pathLst>
          </a:cu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F34D868-28F7-8867-B8E0-43FBF79B40BC}"/>
              </a:ext>
            </a:extLst>
          </p:cNvPr>
          <p:cNvSpPr/>
          <p:nvPr/>
        </p:nvSpPr>
        <p:spPr>
          <a:xfrm>
            <a:off x="8615315" y="6100911"/>
            <a:ext cx="449569" cy="449569"/>
          </a:xfrm>
          <a:prstGeom prst="ellipse">
            <a:avLst/>
          </a:prstGeom>
          <a:pattFill prst="wdUpDiag">
            <a:fgClr>
              <a:srgbClr val="EED3C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5217624" y="1707227"/>
            <a:ext cx="1560565" cy="1281063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840910" y="2177507"/>
              <a:ext cx="733658" cy="659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3576645" y="3436174"/>
            <a:ext cx="50759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BBF63E-0542-C373-A4DE-B3865D431607}"/>
              </a:ext>
            </a:extLst>
          </p:cNvPr>
          <p:cNvSpPr txBox="1"/>
          <p:nvPr/>
        </p:nvSpPr>
        <p:spPr>
          <a:xfrm>
            <a:off x="3484855" y="4012987"/>
            <a:ext cx="522229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35535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5614A-A89D-FE8F-E572-24C1FECA7B33}"/>
              </a:ext>
            </a:extLst>
          </p:cNvPr>
          <p:cNvGrpSpPr/>
          <p:nvPr/>
        </p:nvGrpSpPr>
        <p:grpSpPr>
          <a:xfrm>
            <a:off x="4370846" y="253231"/>
            <a:ext cx="850520" cy="698188"/>
            <a:chOff x="2628722" y="2049836"/>
            <a:chExt cx="1113905" cy="91440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967BD40-DC4D-7C35-8DF4-FD4E23966213}"/>
                </a:ext>
              </a:extLst>
            </p:cNvPr>
            <p:cNvSpPr/>
            <p:nvPr/>
          </p:nvSpPr>
          <p:spPr>
            <a:xfrm rot="2700000">
              <a:off x="2828227" y="2049837"/>
              <a:ext cx="914400" cy="914400"/>
            </a:xfrm>
            <a:prstGeom prst="roundRect">
              <a:avLst/>
            </a:prstGeom>
            <a:solidFill>
              <a:srgbClr val="C6B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DF7DC3-AF39-CD4C-8E37-BF352212F5B9}"/>
                </a:ext>
              </a:extLst>
            </p:cNvPr>
            <p:cNvSpPr/>
            <p:nvPr/>
          </p:nvSpPr>
          <p:spPr>
            <a:xfrm rot="2700000">
              <a:off x="2628722" y="2049836"/>
              <a:ext cx="914400" cy="914400"/>
            </a:xfrm>
            <a:prstGeom prst="roundRect">
              <a:avLst/>
            </a:prstGeom>
            <a:noFill/>
            <a:ln w="25400">
              <a:solidFill>
                <a:srgbClr val="9F78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D73FC1-2483-A395-B94C-2D061134F429}"/>
                </a:ext>
              </a:extLst>
            </p:cNvPr>
            <p:cNvSpPr txBox="1"/>
            <p:nvPr/>
          </p:nvSpPr>
          <p:spPr>
            <a:xfrm>
              <a:off x="2780398" y="2143384"/>
              <a:ext cx="812893" cy="685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2153866-EC19-1BD5-DBAB-3CE9F9A9BB8A}"/>
              </a:ext>
            </a:extLst>
          </p:cNvPr>
          <p:cNvSpPr txBox="1"/>
          <p:nvPr/>
        </p:nvSpPr>
        <p:spPr>
          <a:xfrm>
            <a:off x="5474045" y="410401"/>
            <a:ext cx="2508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2F833B-125F-61AD-D846-AD544DD052FC}"/>
              </a:ext>
            </a:extLst>
          </p:cNvPr>
          <p:cNvGrpSpPr/>
          <p:nvPr/>
        </p:nvGrpSpPr>
        <p:grpSpPr>
          <a:xfrm>
            <a:off x="1611787" y="2301138"/>
            <a:ext cx="8606002" cy="2798778"/>
            <a:chOff x="303377" y="2687586"/>
            <a:chExt cx="10162492" cy="3304969"/>
          </a:xfrm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F676B8F9-4A54-9D29-CE5B-F4EF8713D4A4}"/>
                </a:ext>
              </a:extLst>
            </p:cNvPr>
            <p:cNvSpPr/>
            <p:nvPr/>
          </p:nvSpPr>
          <p:spPr bwMode="auto">
            <a:xfrm rot="18900000">
              <a:off x="303377" y="2687586"/>
              <a:ext cx="2327559" cy="2005314"/>
            </a:xfrm>
            <a:custGeom>
              <a:avLst/>
              <a:gdLst>
                <a:gd name="T0" fmla="*/ 108 w 780"/>
                <a:gd name="T1" fmla="*/ 672 h 672"/>
                <a:gd name="T2" fmla="*/ 108 w 780"/>
                <a:gd name="T3" fmla="*/ 282 h 672"/>
                <a:gd name="T4" fmla="*/ 498 w 780"/>
                <a:gd name="T5" fmla="*/ 282 h 672"/>
                <a:gd name="T6" fmla="*/ 780 w 780"/>
                <a:gd name="T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672">
                  <a:moveTo>
                    <a:pt x="108" y="672"/>
                  </a:moveTo>
                  <a:cubicBezTo>
                    <a:pt x="0" y="564"/>
                    <a:pt x="0" y="389"/>
                    <a:pt x="108" y="282"/>
                  </a:cubicBezTo>
                  <a:cubicBezTo>
                    <a:pt x="216" y="174"/>
                    <a:pt x="391" y="174"/>
                    <a:pt x="498" y="282"/>
                  </a:cubicBezTo>
                  <a:cubicBezTo>
                    <a:pt x="780" y="0"/>
                    <a:pt x="780" y="0"/>
                    <a:pt x="780" y="0"/>
                  </a:cubicBezTo>
                </a:path>
              </a:pathLst>
            </a:custGeom>
            <a:noFill/>
            <a:ln w="34925" cap="rnd">
              <a:solidFill>
                <a:srgbClr val="A0797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Line 6">
              <a:extLst>
                <a:ext uri="{FF2B5EF4-FFF2-40B4-BE49-F238E27FC236}">
                  <a16:creationId xmlns:a16="http://schemas.microsoft.com/office/drawing/2014/main" id="{4E3CC093-4D70-42AB-39FA-A37299FD23E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8900000">
              <a:off x="8176166" y="4052384"/>
              <a:ext cx="235151" cy="239505"/>
            </a:xfrm>
            <a:prstGeom prst="line">
              <a:avLst/>
            </a:prstGeom>
            <a:noFill/>
            <a:ln w="34925" cap="rnd">
              <a:solidFill>
                <a:srgbClr val="E6E6E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Line 7">
              <a:extLst>
                <a:ext uri="{FF2B5EF4-FFF2-40B4-BE49-F238E27FC236}">
                  <a16:creationId xmlns:a16="http://schemas.microsoft.com/office/drawing/2014/main" id="{A015F8B0-9388-2BF6-0758-A77177BB729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8900000">
              <a:off x="6224348" y="4047712"/>
              <a:ext cx="248215" cy="250393"/>
            </a:xfrm>
            <a:prstGeom prst="line">
              <a:avLst/>
            </a:prstGeom>
            <a:noFill/>
            <a:ln w="34925" cap="rnd">
              <a:solidFill>
                <a:srgbClr val="C6B9A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Line 8">
              <a:extLst>
                <a:ext uri="{FF2B5EF4-FFF2-40B4-BE49-F238E27FC236}">
                  <a16:creationId xmlns:a16="http://schemas.microsoft.com/office/drawing/2014/main" id="{EAA76478-DC7B-0CDD-36EC-A6368241F10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8900000">
              <a:off x="4293295" y="4052384"/>
              <a:ext cx="235151" cy="239505"/>
            </a:xfrm>
            <a:prstGeom prst="line">
              <a:avLst/>
            </a:prstGeom>
            <a:noFill/>
            <a:ln w="34925" cap="rnd">
              <a:solidFill>
                <a:srgbClr val="EED3C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1450DF2E-DAD2-66AE-79BA-10CBD49FAFB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8900000">
              <a:off x="2304715" y="4049437"/>
              <a:ext cx="241683" cy="243860"/>
            </a:xfrm>
            <a:prstGeom prst="line">
              <a:avLst/>
            </a:prstGeom>
            <a:noFill/>
            <a:ln w="34925" cap="rnd">
              <a:solidFill>
                <a:srgbClr val="A0797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任意多边形 86">
              <a:extLst>
                <a:ext uri="{FF2B5EF4-FFF2-40B4-BE49-F238E27FC236}">
                  <a16:creationId xmlns:a16="http://schemas.microsoft.com/office/drawing/2014/main" id="{9E48C05A-BE97-09EF-B203-ACADFC2C9CA7}"/>
                </a:ext>
              </a:extLst>
            </p:cNvPr>
            <p:cNvSpPr/>
            <p:nvPr/>
          </p:nvSpPr>
          <p:spPr bwMode="auto">
            <a:xfrm rot="18900000">
              <a:off x="991031" y="3579906"/>
              <a:ext cx="1180109" cy="1184463"/>
            </a:xfrm>
            <a:custGeom>
              <a:avLst/>
              <a:gdLst>
                <a:gd name="connsiteX0" fmla="*/ 927547 w 1180109"/>
                <a:gd name="connsiteY0" fmla="*/ 254740 h 1184463"/>
                <a:gd name="connsiteX1" fmla="*/ 591144 w 1180109"/>
                <a:gd name="connsiteY1" fmla="*/ 115397 h 1184463"/>
                <a:gd name="connsiteX2" fmla="*/ 115398 w 1180109"/>
                <a:gd name="connsiteY2" fmla="*/ 591142 h 1184463"/>
                <a:gd name="connsiteX3" fmla="*/ 591144 w 1180109"/>
                <a:gd name="connsiteY3" fmla="*/ 1066887 h 1184463"/>
                <a:gd name="connsiteX4" fmla="*/ 1066890 w 1180109"/>
                <a:gd name="connsiteY4" fmla="*/ 591142 h 1184463"/>
                <a:gd name="connsiteX5" fmla="*/ 927547 w 1180109"/>
                <a:gd name="connsiteY5" fmla="*/ 254740 h 1184463"/>
                <a:gd name="connsiteX6" fmla="*/ 1008010 w 1180109"/>
                <a:gd name="connsiteY6" fmla="*/ 173856 h 1184463"/>
                <a:gd name="connsiteX7" fmla="*/ 1180109 w 1180109"/>
                <a:gd name="connsiteY7" fmla="*/ 592232 h 1184463"/>
                <a:gd name="connsiteX8" fmla="*/ 590054 w 1180109"/>
                <a:gd name="connsiteY8" fmla="*/ 1184463 h 1184463"/>
                <a:gd name="connsiteX9" fmla="*/ 0 w 1180109"/>
                <a:gd name="connsiteY9" fmla="*/ 592232 h 1184463"/>
                <a:gd name="connsiteX10" fmla="*/ 590055 w 1180109"/>
                <a:gd name="connsiteY10" fmla="*/ 0 h 1184463"/>
                <a:gd name="connsiteX11" fmla="*/ 1008010 w 1180109"/>
                <a:gd name="connsiteY11" fmla="*/ 173856 h 118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0109" h="1184463">
                  <a:moveTo>
                    <a:pt x="927547" y="254740"/>
                  </a:moveTo>
                  <a:cubicBezTo>
                    <a:pt x="841454" y="168647"/>
                    <a:pt x="722518" y="115397"/>
                    <a:pt x="591144" y="115397"/>
                  </a:cubicBezTo>
                  <a:cubicBezTo>
                    <a:pt x="328397" y="115397"/>
                    <a:pt x="115398" y="328395"/>
                    <a:pt x="115398" y="591142"/>
                  </a:cubicBezTo>
                  <a:cubicBezTo>
                    <a:pt x="115398" y="853889"/>
                    <a:pt x="328397" y="1066887"/>
                    <a:pt x="591144" y="1066887"/>
                  </a:cubicBezTo>
                  <a:cubicBezTo>
                    <a:pt x="853891" y="1066887"/>
                    <a:pt x="1066890" y="853889"/>
                    <a:pt x="1066890" y="591142"/>
                  </a:cubicBezTo>
                  <a:cubicBezTo>
                    <a:pt x="1066890" y="459769"/>
                    <a:pt x="1013641" y="340833"/>
                    <a:pt x="927547" y="254740"/>
                  </a:cubicBezTo>
                  <a:close/>
                  <a:moveTo>
                    <a:pt x="1008010" y="173856"/>
                  </a:moveTo>
                  <a:cubicBezTo>
                    <a:pt x="1114547" y="281160"/>
                    <a:pt x="1180109" y="429218"/>
                    <a:pt x="1180109" y="592232"/>
                  </a:cubicBezTo>
                  <a:cubicBezTo>
                    <a:pt x="1180109" y="918258"/>
                    <a:pt x="914882" y="1184463"/>
                    <a:pt x="590054" y="1184463"/>
                  </a:cubicBezTo>
                  <a:cubicBezTo>
                    <a:pt x="265227" y="1184463"/>
                    <a:pt x="0" y="918258"/>
                    <a:pt x="0" y="592232"/>
                  </a:cubicBezTo>
                  <a:cubicBezTo>
                    <a:pt x="0" y="263214"/>
                    <a:pt x="265226" y="0"/>
                    <a:pt x="590055" y="0"/>
                  </a:cubicBezTo>
                  <a:cubicBezTo>
                    <a:pt x="753959" y="0"/>
                    <a:pt x="901472" y="66551"/>
                    <a:pt x="1008010" y="173856"/>
                  </a:cubicBezTo>
                  <a:close/>
                </a:path>
              </a:pathLst>
            </a:custGeom>
            <a:solidFill>
              <a:srgbClr val="A079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任意多边形 87">
              <a:extLst>
                <a:ext uri="{FF2B5EF4-FFF2-40B4-BE49-F238E27FC236}">
                  <a16:creationId xmlns:a16="http://schemas.microsoft.com/office/drawing/2014/main" id="{AFFD5CBE-D045-4501-021C-93962FE7224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2950171" y="3581765"/>
              <a:ext cx="1180110" cy="1182286"/>
            </a:xfrm>
            <a:custGeom>
              <a:avLst/>
              <a:gdLst>
                <a:gd name="connsiteX0" fmla="*/ 926015 w 1180110"/>
                <a:gd name="connsiteY0" fmla="*/ 252291 h 1182286"/>
                <a:gd name="connsiteX1" fmla="*/ 590458 w 1180110"/>
                <a:gd name="connsiteY1" fmla="*/ 113221 h 1182286"/>
                <a:gd name="connsiteX2" fmla="*/ 113221 w 1180110"/>
                <a:gd name="connsiteY2" fmla="*/ 587475 h 1182286"/>
                <a:gd name="connsiteX3" fmla="*/ 590458 w 1180110"/>
                <a:gd name="connsiteY3" fmla="*/ 1064711 h 1182286"/>
                <a:gd name="connsiteX4" fmla="*/ 1064712 w 1180110"/>
                <a:gd name="connsiteY4" fmla="*/ 590457 h 1182286"/>
                <a:gd name="connsiteX5" fmla="*/ 926015 w 1180110"/>
                <a:gd name="connsiteY5" fmla="*/ 252291 h 1182286"/>
                <a:gd name="connsiteX6" fmla="*/ 1007287 w 1180110"/>
                <a:gd name="connsiteY6" fmla="*/ 173142 h 1182286"/>
                <a:gd name="connsiteX7" fmla="*/ 1180110 w 1180110"/>
                <a:gd name="connsiteY7" fmla="*/ 591143 h 1182286"/>
                <a:gd name="connsiteX8" fmla="*/ 590055 w 1180110"/>
                <a:gd name="connsiteY8" fmla="*/ 1182286 h 1182286"/>
                <a:gd name="connsiteX9" fmla="*/ 0 w 1180110"/>
                <a:gd name="connsiteY9" fmla="*/ 591143 h 1182286"/>
                <a:gd name="connsiteX10" fmla="*/ 590055 w 1180110"/>
                <a:gd name="connsiteY10" fmla="*/ 0 h 1182286"/>
                <a:gd name="connsiteX11" fmla="*/ 1007287 w 1180110"/>
                <a:gd name="connsiteY11" fmla="*/ 173142 h 118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0110" h="1182286">
                  <a:moveTo>
                    <a:pt x="926015" y="252291"/>
                  </a:moveTo>
                  <a:cubicBezTo>
                    <a:pt x="840261" y="166164"/>
                    <a:pt x="721698" y="113221"/>
                    <a:pt x="590458" y="113221"/>
                  </a:cubicBezTo>
                  <a:cubicBezTo>
                    <a:pt x="327977" y="113221"/>
                    <a:pt x="113221" y="324995"/>
                    <a:pt x="113221" y="587475"/>
                  </a:cubicBezTo>
                  <a:cubicBezTo>
                    <a:pt x="113221" y="852937"/>
                    <a:pt x="327977" y="1064711"/>
                    <a:pt x="590458" y="1064711"/>
                  </a:cubicBezTo>
                  <a:cubicBezTo>
                    <a:pt x="852938" y="1064711"/>
                    <a:pt x="1064712" y="852937"/>
                    <a:pt x="1064712" y="590457"/>
                  </a:cubicBezTo>
                  <a:cubicBezTo>
                    <a:pt x="1064712" y="457726"/>
                    <a:pt x="1011768" y="338417"/>
                    <a:pt x="926015" y="252291"/>
                  </a:cubicBezTo>
                  <a:close/>
                  <a:moveTo>
                    <a:pt x="1007287" y="173142"/>
                  </a:moveTo>
                  <a:cubicBezTo>
                    <a:pt x="1114066" y="280118"/>
                    <a:pt x="1180110" y="427904"/>
                    <a:pt x="1180110" y="591143"/>
                  </a:cubicBezTo>
                  <a:cubicBezTo>
                    <a:pt x="1180110" y="917622"/>
                    <a:pt x="915933" y="1182286"/>
                    <a:pt x="590055" y="1182286"/>
                  </a:cubicBezTo>
                  <a:cubicBezTo>
                    <a:pt x="264177" y="1182286"/>
                    <a:pt x="0" y="917622"/>
                    <a:pt x="0" y="591143"/>
                  </a:cubicBezTo>
                  <a:cubicBezTo>
                    <a:pt x="0" y="264664"/>
                    <a:pt x="264177" y="0"/>
                    <a:pt x="590055" y="0"/>
                  </a:cubicBezTo>
                  <a:cubicBezTo>
                    <a:pt x="752994" y="0"/>
                    <a:pt x="900508" y="66166"/>
                    <a:pt x="1007287" y="173142"/>
                  </a:cubicBezTo>
                  <a:close/>
                </a:path>
              </a:pathLst>
            </a:custGeom>
            <a:solidFill>
              <a:srgbClr val="EED3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任意多边形 88">
              <a:extLst>
                <a:ext uri="{FF2B5EF4-FFF2-40B4-BE49-F238E27FC236}">
                  <a16:creationId xmlns:a16="http://schemas.microsoft.com/office/drawing/2014/main" id="{16DFB613-7432-1290-D7E1-B2D3F9FC0E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4903605" y="3582534"/>
              <a:ext cx="1182288" cy="1182286"/>
            </a:xfrm>
            <a:custGeom>
              <a:avLst/>
              <a:gdLst>
                <a:gd name="connsiteX0" fmla="*/ 930370 w 1182288"/>
                <a:gd name="connsiteY0" fmla="*/ 254410 h 1182286"/>
                <a:gd name="connsiteX1" fmla="*/ 594813 w 1182288"/>
                <a:gd name="connsiteY1" fmla="*/ 115396 h 1182286"/>
                <a:gd name="connsiteX2" fmla="*/ 117575 w 1182288"/>
                <a:gd name="connsiteY2" fmla="*/ 590735 h 1182286"/>
                <a:gd name="connsiteX3" fmla="*/ 591829 w 1182288"/>
                <a:gd name="connsiteY3" fmla="*/ 1069063 h 1182286"/>
                <a:gd name="connsiteX4" fmla="*/ 1069067 w 1182288"/>
                <a:gd name="connsiteY4" fmla="*/ 590735 h 1182286"/>
                <a:gd name="connsiteX5" fmla="*/ 930370 w 1182288"/>
                <a:gd name="connsiteY5" fmla="*/ 254410 h 1182286"/>
                <a:gd name="connsiteX6" fmla="*/ 1009146 w 1182288"/>
                <a:gd name="connsiteY6" fmla="*/ 173142 h 1182286"/>
                <a:gd name="connsiteX7" fmla="*/ 1182288 w 1182288"/>
                <a:gd name="connsiteY7" fmla="*/ 591143 h 1182286"/>
                <a:gd name="connsiteX8" fmla="*/ 591144 w 1182288"/>
                <a:gd name="connsiteY8" fmla="*/ 1182286 h 1182286"/>
                <a:gd name="connsiteX9" fmla="*/ 0 w 1182288"/>
                <a:gd name="connsiteY9" fmla="*/ 591143 h 1182286"/>
                <a:gd name="connsiteX10" fmla="*/ 591144 w 1182288"/>
                <a:gd name="connsiteY10" fmla="*/ 0 h 1182286"/>
                <a:gd name="connsiteX11" fmla="*/ 1009146 w 1182288"/>
                <a:gd name="connsiteY11" fmla="*/ 173142 h 118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2288" h="1182286">
                  <a:moveTo>
                    <a:pt x="930370" y="254410"/>
                  </a:moveTo>
                  <a:cubicBezTo>
                    <a:pt x="844616" y="168461"/>
                    <a:pt x="726053" y="115396"/>
                    <a:pt x="594813" y="115396"/>
                  </a:cubicBezTo>
                  <a:cubicBezTo>
                    <a:pt x="329349" y="115396"/>
                    <a:pt x="117575" y="327654"/>
                    <a:pt x="117575" y="590735"/>
                  </a:cubicBezTo>
                  <a:cubicBezTo>
                    <a:pt x="117575" y="853815"/>
                    <a:pt x="329349" y="1069063"/>
                    <a:pt x="591829" y="1069063"/>
                  </a:cubicBezTo>
                  <a:cubicBezTo>
                    <a:pt x="857293" y="1069063"/>
                    <a:pt x="1069067" y="853815"/>
                    <a:pt x="1069067" y="590735"/>
                  </a:cubicBezTo>
                  <a:cubicBezTo>
                    <a:pt x="1069067" y="459195"/>
                    <a:pt x="1016123" y="340360"/>
                    <a:pt x="930370" y="254410"/>
                  </a:cubicBezTo>
                  <a:close/>
                  <a:moveTo>
                    <a:pt x="1009146" y="173142"/>
                  </a:moveTo>
                  <a:cubicBezTo>
                    <a:pt x="1116122" y="280118"/>
                    <a:pt x="1182288" y="427904"/>
                    <a:pt x="1182288" y="591143"/>
                  </a:cubicBezTo>
                  <a:cubicBezTo>
                    <a:pt x="1182288" y="917622"/>
                    <a:pt x="917624" y="1182286"/>
                    <a:pt x="591144" y="1182286"/>
                  </a:cubicBezTo>
                  <a:cubicBezTo>
                    <a:pt x="264664" y="1182286"/>
                    <a:pt x="0" y="917622"/>
                    <a:pt x="0" y="591143"/>
                  </a:cubicBezTo>
                  <a:cubicBezTo>
                    <a:pt x="0" y="264664"/>
                    <a:pt x="264664" y="0"/>
                    <a:pt x="591144" y="0"/>
                  </a:cubicBezTo>
                  <a:cubicBezTo>
                    <a:pt x="754384" y="0"/>
                    <a:pt x="902170" y="66166"/>
                    <a:pt x="1009146" y="173142"/>
                  </a:cubicBezTo>
                  <a:close/>
                </a:path>
              </a:pathLst>
            </a:custGeom>
            <a:solidFill>
              <a:srgbClr val="C6B9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任意多边形 89">
              <a:extLst>
                <a:ext uri="{FF2B5EF4-FFF2-40B4-BE49-F238E27FC236}">
                  <a16:creationId xmlns:a16="http://schemas.microsoft.com/office/drawing/2014/main" id="{FCC91252-5EDA-EE52-7464-24A4004E592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861976" y="3582534"/>
              <a:ext cx="1182288" cy="1182286"/>
            </a:xfrm>
            <a:custGeom>
              <a:avLst/>
              <a:gdLst>
                <a:gd name="connsiteX0" fmla="*/ 929724 w 1182288"/>
                <a:gd name="connsiteY0" fmla="*/ 252562 h 1182286"/>
                <a:gd name="connsiteX1" fmla="*/ 593321 w 1182288"/>
                <a:gd name="connsiteY1" fmla="*/ 113220 h 1182286"/>
                <a:gd name="connsiteX2" fmla="*/ 117575 w 1182288"/>
                <a:gd name="connsiteY2" fmla="*/ 588964 h 1182286"/>
                <a:gd name="connsiteX3" fmla="*/ 593321 w 1182288"/>
                <a:gd name="connsiteY3" fmla="*/ 1064709 h 1182286"/>
                <a:gd name="connsiteX4" fmla="*/ 1069067 w 1182288"/>
                <a:gd name="connsiteY4" fmla="*/ 588964 h 1182286"/>
                <a:gd name="connsiteX5" fmla="*/ 929724 w 1182288"/>
                <a:gd name="connsiteY5" fmla="*/ 252562 h 1182286"/>
                <a:gd name="connsiteX6" fmla="*/ 1009146 w 1182288"/>
                <a:gd name="connsiteY6" fmla="*/ 173142 h 1182286"/>
                <a:gd name="connsiteX7" fmla="*/ 1182288 w 1182288"/>
                <a:gd name="connsiteY7" fmla="*/ 591143 h 1182286"/>
                <a:gd name="connsiteX8" fmla="*/ 591144 w 1182288"/>
                <a:gd name="connsiteY8" fmla="*/ 1182286 h 1182286"/>
                <a:gd name="connsiteX9" fmla="*/ 0 w 1182288"/>
                <a:gd name="connsiteY9" fmla="*/ 591143 h 1182286"/>
                <a:gd name="connsiteX10" fmla="*/ 591144 w 1182288"/>
                <a:gd name="connsiteY10" fmla="*/ 0 h 1182286"/>
                <a:gd name="connsiteX11" fmla="*/ 1009146 w 1182288"/>
                <a:gd name="connsiteY11" fmla="*/ 173142 h 118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2288" h="1182286">
                  <a:moveTo>
                    <a:pt x="929724" y="252562"/>
                  </a:moveTo>
                  <a:cubicBezTo>
                    <a:pt x="843631" y="166469"/>
                    <a:pt x="724695" y="113220"/>
                    <a:pt x="593321" y="113220"/>
                  </a:cubicBezTo>
                  <a:cubicBezTo>
                    <a:pt x="330574" y="113219"/>
                    <a:pt x="117575" y="326217"/>
                    <a:pt x="117575" y="588964"/>
                  </a:cubicBezTo>
                  <a:cubicBezTo>
                    <a:pt x="117575" y="851712"/>
                    <a:pt x="330574" y="1064709"/>
                    <a:pt x="593321" y="1064709"/>
                  </a:cubicBezTo>
                  <a:cubicBezTo>
                    <a:pt x="856068" y="1064709"/>
                    <a:pt x="1069067" y="851712"/>
                    <a:pt x="1069067" y="588964"/>
                  </a:cubicBezTo>
                  <a:cubicBezTo>
                    <a:pt x="1069067" y="457591"/>
                    <a:pt x="1015817" y="338655"/>
                    <a:pt x="929724" y="252562"/>
                  </a:cubicBezTo>
                  <a:close/>
                  <a:moveTo>
                    <a:pt x="1009146" y="173142"/>
                  </a:moveTo>
                  <a:cubicBezTo>
                    <a:pt x="1116122" y="280118"/>
                    <a:pt x="1182288" y="427904"/>
                    <a:pt x="1182288" y="591143"/>
                  </a:cubicBezTo>
                  <a:cubicBezTo>
                    <a:pt x="1182288" y="917622"/>
                    <a:pt x="917624" y="1182286"/>
                    <a:pt x="591144" y="1182286"/>
                  </a:cubicBezTo>
                  <a:cubicBezTo>
                    <a:pt x="264664" y="1182286"/>
                    <a:pt x="0" y="917622"/>
                    <a:pt x="0" y="591143"/>
                  </a:cubicBezTo>
                  <a:cubicBezTo>
                    <a:pt x="0" y="264664"/>
                    <a:pt x="264664" y="0"/>
                    <a:pt x="591144" y="0"/>
                  </a:cubicBezTo>
                  <a:cubicBezTo>
                    <a:pt x="754384" y="0"/>
                    <a:pt x="902170" y="66166"/>
                    <a:pt x="1009146" y="17314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任意多边形 90">
              <a:extLst>
                <a:ext uri="{FF2B5EF4-FFF2-40B4-BE49-F238E27FC236}">
                  <a16:creationId xmlns:a16="http://schemas.microsoft.com/office/drawing/2014/main" id="{7B6BAA05-F956-A2B1-97CE-D7DDE40D086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8818807" y="3584075"/>
              <a:ext cx="1182288" cy="1182286"/>
            </a:xfrm>
            <a:custGeom>
              <a:avLst/>
              <a:gdLst>
                <a:gd name="connsiteX0" fmla="*/ 930052 w 1182288"/>
                <a:gd name="connsiteY0" fmla="*/ 252608 h 1182286"/>
                <a:gd name="connsiteX1" fmla="*/ 593727 w 1182288"/>
                <a:gd name="connsiteY1" fmla="*/ 113220 h 1182286"/>
                <a:gd name="connsiteX2" fmla="*/ 115399 w 1182288"/>
                <a:gd name="connsiteY2" fmla="*/ 588559 h 1182286"/>
                <a:gd name="connsiteX3" fmla="*/ 593728 w 1182288"/>
                <a:gd name="connsiteY3" fmla="*/ 1066887 h 1182286"/>
                <a:gd name="connsiteX4" fmla="*/ 1069067 w 1182288"/>
                <a:gd name="connsiteY4" fmla="*/ 591549 h 1182286"/>
                <a:gd name="connsiteX5" fmla="*/ 930052 w 1182288"/>
                <a:gd name="connsiteY5" fmla="*/ 252608 h 1182286"/>
                <a:gd name="connsiteX6" fmla="*/ 1009146 w 1182288"/>
                <a:gd name="connsiteY6" fmla="*/ 173142 h 1182286"/>
                <a:gd name="connsiteX7" fmla="*/ 1182288 w 1182288"/>
                <a:gd name="connsiteY7" fmla="*/ 591143 h 1182286"/>
                <a:gd name="connsiteX8" fmla="*/ 591144 w 1182288"/>
                <a:gd name="connsiteY8" fmla="*/ 1182286 h 1182286"/>
                <a:gd name="connsiteX9" fmla="*/ 0 w 1182288"/>
                <a:gd name="connsiteY9" fmla="*/ 591143 h 1182286"/>
                <a:gd name="connsiteX10" fmla="*/ 591144 w 1182288"/>
                <a:gd name="connsiteY10" fmla="*/ 0 h 1182286"/>
                <a:gd name="connsiteX11" fmla="*/ 1009146 w 1182288"/>
                <a:gd name="connsiteY11" fmla="*/ 173142 h 118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2288" h="1182286">
                  <a:moveTo>
                    <a:pt x="930052" y="252608"/>
                  </a:moveTo>
                  <a:cubicBezTo>
                    <a:pt x="844102" y="166284"/>
                    <a:pt x="725268" y="113220"/>
                    <a:pt x="593727" y="113220"/>
                  </a:cubicBezTo>
                  <a:cubicBezTo>
                    <a:pt x="330647" y="113220"/>
                    <a:pt x="115399" y="325478"/>
                    <a:pt x="115399" y="588559"/>
                  </a:cubicBezTo>
                  <a:cubicBezTo>
                    <a:pt x="115399" y="854629"/>
                    <a:pt x="330647" y="1066888"/>
                    <a:pt x="593728" y="1066887"/>
                  </a:cubicBezTo>
                  <a:cubicBezTo>
                    <a:pt x="856808" y="1066887"/>
                    <a:pt x="1069067" y="854629"/>
                    <a:pt x="1069067" y="591549"/>
                  </a:cubicBezTo>
                  <a:cubicBezTo>
                    <a:pt x="1069067" y="458514"/>
                    <a:pt x="1016002" y="338931"/>
                    <a:pt x="930052" y="252608"/>
                  </a:cubicBezTo>
                  <a:close/>
                  <a:moveTo>
                    <a:pt x="1009146" y="173142"/>
                  </a:moveTo>
                  <a:cubicBezTo>
                    <a:pt x="1116122" y="280118"/>
                    <a:pt x="1182288" y="427904"/>
                    <a:pt x="1182288" y="591143"/>
                  </a:cubicBezTo>
                  <a:cubicBezTo>
                    <a:pt x="1182288" y="917622"/>
                    <a:pt x="917624" y="1182286"/>
                    <a:pt x="591144" y="1182286"/>
                  </a:cubicBezTo>
                  <a:cubicBezTo>
                    <a:pt x="264664" y="1182286"/>
                    <a:pt x="0" y="917622"/>
                    <a:pt x="0" y="591143"/>
                  </a:cubicBezTo>
                  <a:cubicBezTo>
                    <a:pt x="0" y="264664"/>
                    <a:pt x="264664" y="0"/>
                    <a:pt x="591144" y="0"/>
                  </a:cubicBezTo>
                  <a:cubicBezTo>
                    <a:pt x="754384" y="0"/>
                    <a:pt x="902170" y="66166"/>
                    <a:pt x="1009146" y="173142"/>
                  </a:cubicBezTo>
                  <a:close/>
                </a:path>
              </a:pathLst>
            </a:custGeom>
            <a:solidFill>
              <a:srgbClr val="918345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97D916C6-82DC-5182-1FFC-9C219139E904}"/>
                </a:ext>
              </a:extLst>
            </p:cNvPr>
            <p:cNvSpPr/>
            <p:nvPr/>
          </p:nvSpPr>
          <p:spPr bwMode="auto">
            <a:xfrm rot="2700000" flipV="1">
              <a:off x="2188619" y="3673705"/>
              <a:ext cx="2479972" cy="2157727"/>
            </a:xfrm>
            <a:custGeom>
              <a:avLst/>
              <a:gdLst>
                <a:gd name="T0" fmla="*/ 108 w 831"/>
                <a:gd name="T1" fmla="*/ 723 h 723"/>
                <a:gd name="T2" fmla="*/ 108 w 831"/>
                <a:gd name="T3" fmla="*/ 333 h 723"/>
                <a:gd name="T4" fmla="*/ 498 w 831"/>
                <a:gd name="T5" fmla="*/ 333 h 723"/>
                <a:gd name="T6" fmla="*/ 831 w 831"/>
                <a:gd name="T7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1" h="723">
                  <a:moveTo>
                    <a:pt x="108" y="723"/>
                  </a:moveTo>
                  <a:cubicBezTo>
                    <a:pt x="0" y="615"/>
                    <a:pt x="0" y="441"/>
                    <a:pt x="108" y="333"/>
                  </a:cubicBezTo>
                  <a:cubicBezTo>
                    <a:pt x="216" y="225"/>
                    <a:pt x="391" y="225"/>
                    <a:pt x="498" y="333"/>
                  </a:cubicBezTo>
                  <a:cubicBezTo>
                    <a:pt x="831" y="0"/>
                    <a:pt x="831" y="0"/>
                    <a:pt x="831" y="0"/>
                  </a:cubicBezTo>
                </a:path>
              </a:pathLst>
            </a:custGeom>
            <a:noFill/>
            <a:ln w="34925" cap="rnd">
              <a:solidFill>
                <a:srgbClr val="EED3C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85D02138-8467-AD16-A770-CC22E6E292BF}"/>
                </a:ext>
              </a:extLst>
            </p:cNvPr>
            <p:cNvSpPr/>
            <p:nvPr/>
          </p:nvSpPr>
          <p:spPr bwMode="auto">
            <a:xfrm rot="2700000" flipV="1">
              <a:off x="6106901" y="3673705"/>
              <a:ext cx="2479972" cy="2157727"/>
            </a:xfrm>
            <a:custGeom>
              <a:avLst/>
              <a:gdLst>
                <a:gd name="T0" fmla="*/ 108 w 831"/>
                <a:gd name="T1" fmla="*/ 723 h 723"/>
                <a:gd name="T2" fmla="*/ 108 w 831"/>
                <a:gd name="T3" fmla="*/ 333 h 723"/>
                <a:gd name="T4" fmla="*/ 498 w 831"/>
                <a:gd name="T5" fmla="*/ 333 h 723"/>
                <a:gd name="T6" fmla="*/ 831 w 831"/>
                <a:gd name="T7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1" h="723">
                  <a:moveTo>
                    <a:pt x="108" y="723"/>
                  </a:moveTo>
                  <a:cubicBezTo>
                    <a:pt x="0" y="615"/>
                    <a:pt x="0" y="441"/>
                    <a:pt x="108" y="333"/>
                  </a:cubicBezTo>
                  <a:cubicBezTo>
                    <a:pt x="216" y="225"/>
                    <a:pt x="391" y="225"/>
                    <a:pt x="498" y="333"/>
                  </a:cubicBezTo>
                  <a:cubicBezTo>
                    <a:pt x="831" y="0"/>
                    <a:pt x="831" y="0"/>
                    <a:pt x="831" y="0"/>
                  </a:cubicBezTo>
                </a:path>
              </a:pathLst>
            </a:custGeom>
            <a:noFill/>
            <a:ln w="34925" cap="rnd">
              <a:solidFill>
                <a:srgbClr val="E6E6E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B8E07709-829A-75A4-05FB-B6132A976F32}"/>
                </a:ext>
              </a:extLst>
            </p:cNvPr>
            <p:cNvSpPr/>
            <p:nvPr/>
          </p:nvSpPr>
          <p:spPr bwMode="auto">
            <a:xfrm rot="18900000">
              <a:off x="4240580" y="2687586"/>
              <a:ext cx="2327559" cy="2005314"/>
            </a:xfrm>
            <a:custGeom>
              <a:avLst/>
              <a:gdLst>
                <a:gd name="T0" fmla="*/ 108 w 780"/>
                <a:gd name="T1" fmla="*/ 672 h 672"/>
                <a:gd name="T2" fmla="*/ 108 w 780"/>
                <a:gd name="T3" fmla="*/ 282 h 672"/>
                <a:gd name="T4" fmla="*/ 498 w 780"/>
                <a:gd name="T5" fmla="*/ 282 h 672"/>
                <a:gd name="T6" fmla="*/ 780 w 780"/>
                <a:gd name="T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672">
                  <a:moveTo>
                    <a:pt x="108" y="672"/>
                  </a:moveTo>
                  <a:cubicBezTo>
                    <a:pt x="0" y="564"/>
                    <a:pt x="0" y="389"/>
                    <a:pt x="108" y="282"/>
                  </a:cubicBezTo>
                  <a:cubicBezTo>
                    <a:pt x="216" y="174"/>
                    <a:pt x="391" y="174"/>
                    <a:pt x="498" y="282"/>
                  </a:cubicBezTo>
                  <a:cubicBezTo>
                    <a:pt x="780" y="0"/>
                    <a:pt x="780" y="0"/>
                    <a:pt x="780" y="0"/>
                  </a:cubicBezTo>
                </a:path>
              </a:pathLst>
            </a:custGeom>
            <a:noFill/>
            <a:ln w="34925" cap="rnd">
              <a:solidFill>
                <a:srgbClr val="C6B9A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D19DF3FC-D8CC-6A5A-C35B-D607E80C14AF}"/>
                </a:ext>
              </a:extLst>
            </p:cNvPr>
            <p:cNvSpPr/>
            <p:nvPr/>
          </p:nvSpPr>
          <p:spPr bwMode="auto">
            <a:xfrm rot="18900000">
              <a:off x="8138310" y="2687587"/>
              <a:ext cx="2327559" cy="2005314"/>
            </a:xfrm>
            <a:custGeom>
              <a:avLst/>
              <a:gdLst>
                <a:gd name="T0" fmla="*/ 108 w 780"/>
                <a:gd name="T1" fmla="*/ 672 h 672"/>
                <a:gd name="T2" fmla="*/ 108 w 780"/>
                <a:gd name="T3" fmla="*/ 282 h 672"/>
                <a:gd name="T4" fmla="*/ 498 w 780"/>
                <a:gd name="T5" fmla="*/ 282 h 672"/>
                <a:gd name="T6" fmla="*/ 780 w 780"/>
                <a:gd name="T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672">
                  <a:moveTo>
                    <a:pt x="108" y="672"/>
                  </a:moveTo>
                  <a:cubicBezTo>
                    <a:pt x="0" y="564"/>
                    <a:pt x="0" y="389"/>
                    <a:pt x="108" y="282"/>
                  </a:cubicBezTo>
                  <a:cubicBezTo>
                    <a:pt x="216" y="174"/>
                    <a:pt x="391" y="174"/>
                    <a:pt x="498" y="282"/>
                  </a:cubicBezTo>
                  <a:cubicBezTo>
                    <a:pt x="780" y="0"/>
                    <a:pt x="780" y="0"/>
                    <a:pt x="780" y="0"/>
                  </a:cubicBezTo>
                </a:path>
              </a:pathLst>
            </a:custGeom>
            <a:noFill/>
            <a:ln w="34925" cap="rnd">
              <a:solidFill>
                <a:srgbClr val="918345">
                  <a:alpha val="51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그룹 284">
            <a:extLst>
              <a:ext uri="{FF2B5EF4-FFF2-40B4-BE49-F238E27FC236}">
                <a16:creationId xmlns:a16="http://schemas.microsoft.com/office/drawing/2014/main" id="{6CCCE5EF-8926-085E-43A5-04ACEBB887CF}"/>
              </a:ext>
            </a:extLst>
          </p:cNvPr>
          <p:cNvGrpSpPr/>
          <p:nvPr/>
        </p:nvGrpSpPr>
        <p:grpSpPr>
          <a:xfrm>
            <a:off x="5760063" y="3354140"/>
            <a:ext cx="390525" cy="390525"/>
            <a:chOff x="5469437" y="2905684"/>
            <a:chExt cx="390525" cy="390525"/>
          </a:xfrm>
          <a:solidFill>
            <a:srgbClr val="C6B9A9"/>
          </a:solidFill>
        </p:grpSpPr>
        <p:sp>
          <p:nvSpPr>
            <p:cNvPr id="38" name="자유형: 도형 285">
              <a:extLst>
                <a:ext uri="{FF2B5EF4-FFF2-40B4-BE49-F238E27FC236}">
                  <a16:creationId xmlns:a16="http://schemas.microsoft.com/office/drawing/2014/main" id="{D147EF7D-7132-2819-E624-A4670DAE948F}"/>
                </a:ext>
              </a:extLst>
            </p:cNvPr>
            <p:cNvSpPr/>
            <p:nvPr/>
          </p:nvSpPr>
          <p:spPr>
            <a:xfrm>
              <a:off x="5469437" y="2905684"/>
              <a:ext cx="390525" cy="390525"/>
            </a:xfrm>
            <a:custGeom>
              <a:avLst/>
              <a:gdLst>
                <a:gd name="connsiteX0" fmla="*/ 343186 w 390525"/>
                <a:gd name="connsiteY0" fmla="*/ 49256 h 390525"/>
                <a:gd name="connsiteX1" fmla="*/ 139446 w 390525"/>
                <a:gd name="connsiteY1" fmla="*/ 49256 h 390525"/>
                <a:gd name="connsiteX2" fmla="*/ 118681 w 390525"/>
                <a:gd name="connsiteY2" fmla="*/ 226707 h 390525"/>
                <a:gd name="connsiteX3" fmla="*/ 16859 w 390525"/>
                <a:gd name="connsiteY3" fmla="*/ 328529 h 390525"/>
                <a:gd name="connsiteX4" fmla="*/ 16859 w 390525"/>
                <a:gd name="connsiteY4" fmla="*/ 375583 h 390525"/>
                <a:gd name="connsiteX5" fmla="*/ 63913 w 390525"/>
                <a:gd name="connsiteY5" fmla="*/ 375583 h 390525"/>
                <a:gd name="connsiteX6" fmla="*/ 165735 w 390525"/>
                <a:gd name="connsiteY6" fmla="*/ 273760 h 390525"/>
                <a:gd name="connsiteX7" fmla="*/ 343186 w 390525"/>
                <a:gd name="connsiteY7" fmla="*/ 252996 h 390525"/>
                <a:gd name="connsiteX8" fmla="*/ 343186 w 390525"/>
                <a:gd name="connsiteY8" fmla="*/ 49256 h 390525"/>
                <a:gd name="connsiteX9" fmla="*/ 362331 w 390525"/>
                <a:gd name="connsiteY9" fmla="*/ 139744 h 390525"/>
                <a:gd name="connsiteX10" fmla="*/ 340138 w 390525"/>
                <a:gd name="connsiteY10" fmla="*/ 139744 h 390525"/>
                <a:gd name="connsiteX11" fmla="*/ 311563 w 390525"/>
                <a:gd name="connsiteY11" fmla="*/ 80308 h 390525"/>
                <a:gd name="connsiteX12" fmla="*/ 252127 w 390525"/>
                <a:gd name="connsiteY12" fmla="*/ 51733 h 390525"/>
                <a:gd name="connsiteX13" fmla="*/ 252127 w 390525"/>
                <a:gd name="connsiteY13" fmla="*/ 29539 h 390525"/>
                <a:gd name="connsiteX14" fmla="*/ 327279 w 390525"/>
                <a:gd name="connsiteY14" fmla="*/ 64687 h 390525"/>
                <a:gd name="connsiteX15" fmla="*/ 362331 w 390525"/>
                <a:gd name="connsiteY15" fmla="*/ 139744 h 390525"/>
                <a:gd name="connsiteX16" fmla="*/ 307562 w 390525"/>
                <a:gd name="connsiteY16" fmla="*/ 161937 h 390525"/>
                <a:gd name="connsiteX17" fmla="*/ 317849 w 390525"/>
                <a:gd name="connsiteY17" fmla="*/ 161937 h 390525"/>
                <a:gd name="connsiteX18" fmla="*/ 295942 w 390525"/>
                <a:gd name="connsiteY18" fmla="*/ 205847 h 390525"/>
                <a:gd name="connsiteX19" fmla="*/ 252031 w 390525"/>
                <a:gd name="connsiteY19" fmla="*/ 227755 h 390525"/>
                <a:gd name="connsiteX20" fmla="*/ 252031 w 390525"/>
                <a:gd name="connsiteY20" fmla="*/ 216134 h 390525"/>
                <a:gd name="connsiteX21" fmla="*/ 247745 w 390525"/>
                <a:gd name="connsiteY21" fmla="*/ 208324 h 390525"/>
                <a:gd name="connsiteX22" fmla="*/ 229838 w 390525"/>
                <a:gd name="connsiteY22" fmla="*/ 217372 h 390525"/>
                <a:gd name="connsiteX23" fmla="*/ 229838 w 390525"/>
                <a:gd name="connsiteY23" fmla="*/ 227660 h 390525"/>
                <a:gd name="connsiteX24" fmla="*/ 185928 w 390525"/>
                <a:gd name="connsiteY24" fmla="*/ 205752 h 390525"/>
                <a:gd name="connsiteX25" fmla="*/ 164021 w 390525"/>
                <a:gd name="connsiteY25" fmla="*/ 161842 h 390525"/>
                <a:gd name="connsiteX26" fmla="*/ 175546 w 390525"/>
                <a:gd name="connsiteY26" fmla="*/ 161842 h 390525"/>
                <a:gd name="connsiteX27" fmla="*/ 183356 w 390525"/>
                <a:gd name="connsiteY27" fmla="*/ 157555 h 390525"/>
                <a:gd name="connsiteX28" fmla="*/ 174308 w 390525"/>
                <a:gd name="connsiteY28" fmla="*/ 139648 h 390525"/>
                <a:gd name="connsiteX29" fmla="*/ 164021 w 390525"/>
                <a:gd name="connsiteY29" fmla="*/ 139648 h 390525"/>
                <a:gd name="connsiteX30" fmla="*/ 185928 w 390525"/>
                <a:gd name="connsiteY30" fmla="*/ 95738 h 390525"/>
                <a:gd name="connsiteX31" fmla="*/ 229838 w 390525"/>
                <a:gd name="connsiteY31" fmla="*/ 73735 h 390525"/>
                <a:gd name="connsiteX32" fmla="*/ 229838 w 390525"/>
                <a:gd name="connsiteY32" fmla="*/ 83832 h 390525"/>
                <a:gd name="connsiteX33" fmla="*/ 238982 w 390525"/>
                <a:gd name="connsiteY33" fmla="*/ 94976 h 390525"/>
                <a:gd name="connsiteX34" fmla="*/ 252127 w 390525"/>
                <a:gd name="connsiteY34" fmla="*/ 84022 h 390525"/>
                <a:gd name="connsiteX35" fmla="*/ 252127 w 390525"/>
                <a:gd name="connsiteY35" fmla="*/ 73735 h 390525"/>
                <a:gd name="connsiteX36" fmla="*/ 296037 w 390525"/>
                <a:gd name="connsiteY36" fmla="*/ 95643 h 390525"/>
                <a:gd name="connsiteX37" fmla="*/ 317944 w 390525"/>
                <a:gd name="connsiteY37" fmla="*/ 139553 h 390525"/>
                <a:gd name="connsiteX38" fmla="*/ 307848 w 390525"/>
                <a:gd name="connsiteY38" fmla="*/ 139553 h 390525"/>
                <a:gd name="connsiteX39" fmla="*/ 296704 w 390525"/>
                <a:gd name="connsiteY39" fmla="*/ 148697 h 390525"/>
                <a:gd name="connsiteX40" fmla="*/ 307562 w 390525"/>
                <a:gd name="connsiteY40" fmla="*/ 161937 h 390525"/>
                <a:gd name="connsiteX41" fmla="*/ 154781 w 390525"/>
                <a:gd name="connsiteY41" fmla="*/ 237089 h 390525"/>
                <a:gd name="connsiteX42" fmla="*/ 119634 w 390525"/>
                <a:gd name="connsiteY42" fmla="*/ 161937 h 390525"/>
                <a:gd name="connsiteX43" fmla="*/ 141827 w 390525"/>
                <a:gd name="connsiteY43" fmla="*/ 161937 h 390525"/>
                <a:gd name="connsiteX44" fmla="*/ 170402 w 390525"/>
                <a:gd name="connsiteY44" fmla="*/ 221373 h 390525"/>
                <a:gd name="connsiteX45" fmla="*/ 229838 w 390525"/>
                <a:gd name="connsiteY45" fmla="*/ 249948 h 390525"/>
                <a:gd name="connsiteX46" fmla="*/ 229838 w 390525"/>
                <a:gd name="connsiteY46" fmla="*/ 272141 h 390525"/>
                <a:gd name="connsiteX47" fmla="*/ 154781 w 390525"/>
                <a:gd name="connsiteY47" fmla="*/ 237089 h 390525"/>
                <a:gd name="connsiteX48" fmla="*/ 154781 w 390525"/>
                <a:gd name="connsiteY48" fmla="*/ 64687 h 390525"/>
                <a:gd name="connsiteX49" fmla="*/ 229933 w 390525"/>
                <a:gd name="connsiteY49" fmla="*/ 29539 h 390525"/>
                <a:gd name="connsiteX50" fmla="*/ 229933 w 390525"/>
                <a:gd name="connsiteY50" fmla="*/ 51733 h 390525"/>
                <a:gd name="connsiteX51" fmla="*/ 170497 w 390525"/>
                <a:gd name="connsiteY51" fmla="*/ 80308 h 390525"/>
                <a:gd name="connsiteX52" fmla="*/ 141922 w 390525"/>
                <a:gd name="connsiteY52" fmla="*/ 139744 h 390525"/>
                <a:gd name="connsiteX53" fmla="*/ 119729 w 390525"/>
                <a:gd name="connsiteY53" fmla="*/ 139744 h 390525"/>
                <a:gd name="connsiteX54" fmla="*/ 154781 w 390525"/>
                <a:gd name="connsiteY54" fmla="*/ 64687 h 390525"/>
                <a:gd name="connsiteX55" fmla="*/ 48196 w 390525"/>
                <a:gd name="connsiteY55" fmla="*/ 359962 h 390525"/>
                <a:gd name="connsiteX56" fmla="*/ 32480 w 390525"/>
                <a:gd name="connsiteY56" fmla="*/ 359962 h 390525"/>
                <a:gd name="connsiteX57" fmla="*/ 32480 w 390525"/>
                <a:gd name="connsiteY57" fmla="*/ 344245 h 390525"/>
                <a:gd name="connsiteX58" fmla="*/ 56007 w 390525"/>
                <a:gd name="connsiteY58" fmla="*/ 320719 h 390525"/>
                <a:gd name="connsiteX59" fmla="*/ 71723 w 390525"/>
                <a:gd name="connsiteY59" fmla="*/ 336435 h 390525"/>
                <a:gd name="connsiteX60" fmla="*/ 48196 w 390525"/>
                <a:gd name="connsiteY60" fmla="*/ 359962 h 390525"/>
                <a:gd name="connsiteX61" fmla="*/ 87344 w 390525"/>
                <a:gd name="connsiteY61" fmla="*/ 320719 h 390525"/>
                <a:gd name="connsiteX62" fmla="*/ 71628 w 390525"/>
                <a:gd name="connsiteY62" fmla="*/ 305002 h 390525"/>
                <a:gd name="connsiteX63" fmla="*/ 131826 w 390525"/>
                <a:gd name="connsiteY63" fmla="*/ 244804 h 390525"/>
                <a:gd name="connsiteX64" fmla="*/ 139351 w 390525"/>
                <a:gd name="connsiteY64" fmla="*/ 252901 h 390525"/>
                <a:gd name="connsiteX65" fmla="*/ 147447 w 390525"/>
                <a:gd name="connsiteY65" fmla="*/ 260425 h 390525"/>
                <a:gd name="connsiteX66" fmla="*/ 87344 w 390525"/>
                <a:gd name="connsiteY66" fmla="*/ 320719 h 390525"/>
                <a:gd name="connsiteX67" fmla="*/ 327184 w 390525"/>
                <a:gd name="connsiteY67" fmla="*/ 237089 h 390525"/>
                <a:gd name="connsiteX68" fmla="*/ 252031 w 390525"/>
                <a:gd name="connsiteY68" fmla="*/ 272236 h 390525"/>
                <a:gd name="connsiteX69" fmla="*/ 252031 w 390525"/>
                <a:gd name="connsiteY69" fmla="*/ 250043 h 390525"/>
                <a:gd name="connsiteX70" fmla="*/ 311467 w 390525"/>
                <a:gd name="connsiteY70" fmla="*/ 221468 h 390525"/>
                <a:gd name="connsiteX71" fmla="*/ 340042 w 390525"/>
                <a:gd name="connsiteY71" fmla="*/ 162032 h 390525"/>
                <a:gd name="connsiteX72" fmla="*/ 362236 w 390525"/>
                <a:gd name="connsiteY72" fmla="*/ 162032 h 390525"/>
                <a:gd name="connsiteX73" fmla="*/ 327184 w 390525"/>
                <a:gd name="connsiteY73" fmla="*/ 23708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0525" h="390525">
                  <a:moveTo>
                    <a:pt x="343186" y="49256"/>
                  </a:moveTo>
                  <a:cubicBezTo>
                    <a:pt x="287083" y="-6846"/>
                    <a:pt x="195644" y="-6941"/>
                    <a:pt x="139446" y="49256"/>
                  </a:cubicBezTo>
                  <a:cubicBezTo>
                    <a:pt x="91154" y="97548"/>
                    <a:pt x="84677" y="171557"/>
                    <a:pt x="118681" y="226707"/>
                  </a:cubicBezTo>
                  <a:cubicBezTo>
                    <a:pt x="109156" y="236232"/>
                    <a:pt x="22003" y="323386"/>
                    <a:pt x="16859" y="328529"/>
                  </a:cubicBezTo>
                  <a:cubicBezTo>
                    <a:pt x="3905" y="341483"/>
                    <a:pt x="3905" y="362533"/>
                    <a:pt x="16859" y="375583"/>
                  </a:cubicBezTo>
                  <a:cubicBezTo>
                    <a:pt x="29813" y="388537"/>
                    <a:pt x="50959" y="388537"/>
                    <a:pt x="63913" y="375583"/>
                  </a:cubicBezTo>
                  <a:cubicBezTo>
                    <a:pt x="69437" y="370058"/>
                    <a:pt x="156877" y="282619"/>
                    <a:pt x="165735" y="273760"/>
                  </a:cubicBezTo>
                  <a:cubicBezTo>
                    <a:pt x="221933" y="308431"/>
                    <a:pt x="295561" y="300621"/>
                    <a:pt x="343186" y="252996"/>
                  </a:cubicBezTo>
                  <a:cubicBezTo>
                    <a:pt x="399288" y="196894"/>
                    <a:pt x="399383" y="105454"/>
                    <a:pt x="343186" y="49256"/>
                  </a:cubicBezTo>
                  <a:close/>
                  <a:moveTo>
                    <a:pt x="362331" y="139744"/>
                  </a:moveTo>
                  <a:lnTo>
                    <a:pt x="340138" y="139744"/>
                  </a:lnTo>
                  <a:cubicBezTo>
                    <a:pt x="337661" y="117265"/>
                    <a:pt x="327755" y="96500"/>
                    <a:pt x="311563" y="80308"/>
                  </a:cubicBezTo>
                  <a:cubicBezTo>
                    <a:pt x="295370" y="64115"/>
                    <a:pt x="274606" y="54209"/>
                    <a:pt x="252127" y="51733"/>
                  </a:cubicBezTo>
                  <a:lnTo>
                    <a:pt x="252127" y="29539"/>
                  </a:lnTo>
                  <a:cubicBezTo>
                    <a:pt x="279559" y="32016"/>
                    <a:pt x="306324" y="43732"/>
                    <a:pt x="327279" y="64687"/>
                  </a:cubicBezTo>
                  <a:cubicBezTo>
                    <a:pt x="348139" y="85642"/>
                    <a:pt x="359855" y="112312"/>
                    <a:pt x="362331" y="139744"/>
                  </a:cubicBezTo>
                  <a:close/>
                  <a:moveTo>
                    <a:pt x="307562" y="161937"/>
                  </a:moveTo>
                  <a:lnTo>
                    <a:pt x="317849" y="161937"/>
                  </a:lnTo>
                  <a:cubicBezTo>
                    <a:pt x="315468" y="178510"/>
                    <a:pt x="307943" y="193846"/>
                    <a:pt x="295942" y="205847"/>
                  </a:cubicBezTo>
                  <a:cubicBezTo>
                    <a:pt x="283940" y="217849"/>
                    <a:pt x="268605" y="225469"/>
                    <a:pt x="252031" y="227755"/>
                  </a:cubicBezTo>
                  <a:lnTo>
                    <a:pt x="252031" y="216134"/>
                  </a:lnTo>
                  <a:cubicBezTo>
                    <a:pt x="252031" y="212991"/>
                    <a:pt x="250412" y="210038"/>
                    <a:pt x="247745" y="208324"/>
                  </a:cubicBezTo>
                  <a:cubicBezTo>
                    <a:pt x="238982" y="202799"/>
                    <a:pt x="229838" y="208990"/>
                    <a:pt x="229838" y="217372"/>
                  </a:cubicBezTo>
                  <a:lnTo>
                    <a:pt x="229838" y="227660"/>
                  </a:lnTo>
                  <a:cubicBezTo>
                    <a:pt x="213265" y="225278"/>
                    <a:pt x="198025" y="217753"/>
                    <a:pt x="185928" y="205752"/>
                  </a:cubicBezTo>
                  <a:cubicBezTo>
                    <a:pt x="173926" y="193750"/>
                    <a:pt x="166306" y="178415"/>
                    <a:pt x="164021" y="161842"/>
                  </a:cubicBezTo>
                  <a:lnTo>
                    <a:pt x="175546" y="161842"/>
                  </a:lnTo>
                  <a:cubicBezTo>
                    <a:pt x="178689" y="161842"/>
                    <a:pt x="181642" y="160222"/>
                    <a:pt x="183356" y="157555"/>
                  </a:cubicBezTo>
                  <a:cubicBezTo>
                    <a:pt x="188881" y="148792"/>
                    <a:pt x="182690" y="139648"/>
                    <a:pt x="174308" y="139648"/>
                  </a:cubicBezTo>
                  <a:lnTo>
                    <a:pt x="164021" y="139648"/>
                  </a:lnTo>
                  <a:cubicBezTo>
                    <a:pt x="166402" y="123075"/>
                    <a:pt x="173926" y="107740"/>
                    <a:pt x="185928" y="95738"/>
                  </a:cubicBezTo>
                  <a:cubicBezTo>
                    <a:pt x="197929" y="83737"/>
                    <a:pt x="213265" y="76117"/>
                    <a:pt x="229838" y="73735"/>
                  </a:cubicBezTo>
                  <a:lnTo>
                    <a:pt x="229838" y="83832"/>
                  </a:lnTo>
                  <a:cubicBezTo>
                    <a:pt x="229838" y="89261"/>
                    <a:pt x="233648" y="94119"/>
                    <a:pt x="238982" y="94976"/>
                  </a:cubicBezTo>
                  <a:cubicBezTo>
                    <a:pt x="246031" y="96214"/>
                    <a:pt x="252127" y="90785"/>
                    <a:pt x="252127" y="84022"/>
                  </a:cubicBezTo>
                  <a:lnTo>
                    <a:pt x="252127" y="73735"/>
                  </a:lnTo>
                  <a:cubicBezTo>
                    <a:pt x="268700" y="76117"/>
                    <a:pt x="283940" y="83641"/>
                    <a:pt x="296037" y="95643"/>
                  </a:cubicBezTo>
                  <a:cubicBezTo>
                    <a:pt x="308134" y="107644"/>
                    <a:pt x="315658" y="122980"/>
                    <a:pt x="317944" y="139553"/>
                  </a:cubicBezTo>
                  <a:lnTo>
                    <a:pt x="307848" y="139553"/>
                  </a:lnTo>
                  <a:cubicBezTo>
                    <a:pt x="302418" y="139553"/>
                    <a:pt x="297561" y="143363"/>
                    <a:pt x="296704" y="148697"/>
                  </a:cubicBezTo>
                  <a:cubicBezTo>
                    <a:pt x="295465" y="155936"/>
                    <a:pt x="300799" y="161937"/>
                    <a:pt x="307562" y="161937"/>
                  </a:cubicBezTo>
                  <a:close/>
                  <a:moveTo>
                    <a:pt x="154781" y="237089"/>
                  </a:moveTo>
                  <a:cubicBezTo>
                    <a:pt x="133826" y="216134"/>
                    <a:pt x="122111" y="189369"/>
                    <a:pt x="119634" y="161937"/>
                  </a:cubicBezTo>
                  <a:lnTo>
                    <a:pt x="141827" y="161937"/>
                  </a:lnTo>
                  <a:cubicBezTo>
                    <a:pt x="144304" y="184416"/>
                    <a:pt x="154210" y="205180"/>
                    <a:pt x="170402" y="221373"/>
                  </a:cubicBezTo>
                  <a:cubicBezTo>
                    <a:pt x="186595" y="237565"/>
                    <a:pt x="207359" y="247471"/>
                    <a:pt x="229838" y="249948"/>
                  </a:cubicBezTo>
                  <a:lnTo>
                    <a:pt x="229838" y="272141"/>
                  </a:lnTo>
                  <a:cubicBezTo>
                    <a:pt x="202501" y="269760"/>
                    <a:pt x="175736" y="258044"/>
                    <a:pt x="154781" y="237089"/>
                  </a:cubicBezTo>
                  <a:close/>
                  <a:moveTo>
                    <a:pt x="154781" y="64687"/>
                  </a:moveTo>
                  <a:cubicBezTo>
                    <a:pt x="175736" y="43732"/>
                    <a:pt x="202501" y="32016"/>
                    <a:pt x="229933" y="29539"/>
                  </a:cubicBezTo>
                  <a:lnTo>
                    <a:pt x="229933" y="51733"/>
                  </a:lnTo>
                  <a:cubicBezTo>
                    <a:pt x="207454" y="54209"/>
                    <a:pt x="186690" y="64115"/>
                    <a:pt x="170497" y="80308"/>
                  </a:cubicBezTo>
                  <a:cubicBezTo>
                    <a:pt x="154305" y="96500"/>
                    <a:pt x="144399" y="117265"/>
                    <a:pt x="141922" y="139744"/>
                  </a:cubicBezTo>
                  <a:lnTo>
                    <a:pt x="119729" y="139744"/>
                  </a:lnTo>
                  <a:cubicBezTo>
                    <a:pt x="122111" y="112312"/>
                    <a:pt x="133826" y="85642"/>
                    <a:pt x="154781" y="64687"/>
                  </a:cubicBezTo>
                  <a:close/>
                  <a:moveTo>
                    <a:pt x="48196" y="359962"/>
                  </a:moveTo>
                  <a:cubicBezTo>
                    <a:pt x="43910" y="364248"/>
                    <a:pt x="36862" y="364248"/>
                    <a:pt x="32480" y="359962"/>
                  </a:cubicBezTo>
                  <a:cubicBezTo>
                    <a:pt x="28194" y="355675"/>
                    <a:pt x="28194" y="348627"/>
                    <a:pt x="32480" y="344245"/>
                  </a:cubicBezTo>
                  <a:lnTo>
                    <a:pt x="56007" y="320719"/>
                  </a:lnTo>
                  <a:lnTo>
                    <a:pt x="71723" y="336435"/>
                  </a:lnTo>
                  <a:lnTo>
                    <a:pt x="48196" y="359962"/>
                  </a:lnTo>
                  <a:close/>
                  <a:moveTo>
                    <a:pt x="87344" y="320719"/>
                  </a:moveTo>
                  <a:lnTo>
                    <a:pt x="71628" y="305002"/>
                  </a:lnTo>
                  <a:lnTo>
                    <a:pt x="131826" y="244804"/>
                  </a:lnTo>
                  <a:cubicBezTo>
                    <a:pt x="134207" y="247567"/>
                    <a:pt x="136684" y="250329"/>
                    <a:pt x="139351" y="252901"/>
                  </a:cubicBezTo>
                  <a:cubicBezTo>
                    <a:pt x="142018" y="255568"/>
                    <a:pt x="144685" y="258044"/>
                    <a:pt x="147447" y="260425"/>
                  </a:cubicBezTo>
                  <a:lnTo>
                    <a:pt x="87344" y="320719"/>
                  </a:lnTo>
                  <a:close/>
                  <a:moveTo>
                    <a:pt x="327184" y="237089"/>
                  </a:moveTo>
                  <a:cubicBezTo>
                    <a:pt x="306229" y="258044"/>
                    <a:pt x="279463" y="269760"/>
                    <a:pt x="252031" y="272236"/>
                  </a:cubicBezTo>
                  <a:lnTo>
                    <a:pt x="252031" y="250043"/>
                  </a:lnTo>
                  <a:cubicBezTo>
                    <a:pt x="274510" y="247567"/>
                    <a:pt x="295275" y="237661"/>
                    <a:pt x="311467" y="221468"/>
                  </a:cubicBezTo>
                  <a:cubicBezTo>
                    <a:pt x="327660" y="205276"/>
                    <a:pt x="337566" y="184511"/>
                    <a:pt x="340042" y="162032"/>
                  </a:cubicBezTo>
                  <a:lnTo>
                    <a:pt x="362236" y="162032"/>
                  </a:lnTo>
                  <a:cubicBezTo>
                    <a:pt x="359855" y="189369"/>
                    <a:pt x="348139" y="216134"/>
                    <a:pt x="327184" y="2370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자유형: 도형 286">
              <a:extLst>
                <a:ext uri="{FF2B5EF4-FFF2-40B4-BE49-F238E27FC236}">
                  <a16:creationId xmlns:a16="http://schemas.microsoft.com/office/drawing/2014/main" id="{47FEB020-F911-3189-C30A-D0F933A0A5F9}"/>
                </a:ext>
              </a:extLst>
            </p:cNvPr>
            <p:cNvSpPr/>
            <p:nvPr/>
          </p:nvSpPr>
          <p:spPr>
            <a:xfrm>
              <a:off x="5648245" y="3016439"/>
              <a:ext cx="123825" cy="76200"/>
            </a:xfrm>
            <a:custGeom>
              <a:avLst/>
              <a:gdLst>
                <a:gd name="connsiteX0" fmla="*/ 111799 w 123825"/>
                <a:gd name="connsiteY0" fmla="*/ 8320 h 76200"/>
                <a:gd name="connsiteX1" fmla="*/ 96940 w 123825"/>
                <a:gd name="connsiteY1" fmla="*/ 13273 h 76200"/>
                <a:gd name="connsiteX2" fmla="*/ 79700 w 123825"/>
                <a:gd name="connsiteY2" fmla="*/ 47658 h 76200"/>
                <a:gd name="connsiteX3" fmla="*/ 45315 w 123825"/>
                <a:gd name="connsiteY3" fmla="*/ 30418 h 76200"/>
                <a:gd name="connsiteX4" fmla="*/ 32551 w 123825"/>
                <a:gd name="connsiteY4" fmla="*/ 32513 h 76200"/>
                <a:gd name="connsiteX5" fmla="*/ 10359 w 123825"/>
                <a:gd name="connsiteY5" fmla="*/ 54706 h 76200"/>
                <a:gd name="connsiteX6" fmla="*/ 10359 w 123825"/>
                <a:gd name="connsiteY6" fmla="*/ 70423 h 76200"/>
                <a:gd name="connsiteX7" fmla="*/ 26074 w 123825"/>
                <a:gd name="connsiteY7" fmla="*/ 70423 h 76200"/>
                <a:gd name="connsiteX8" fmla="*/ 42553 w 123825"/>
                <a:gd name="connsiteY8" fmla="*/ 53945 h 76200"/>
                <a:gd name="connsiteX9" fmla="*/ 79700 w 123825"/>
                <a:gd name="connsiteY9" fmla="*/ 72518 h 76200"/>
                <a:gd name="connsiteX10" fmla="*/ 94559 w 123825"/>
                <a:gd name="connsiteY10" fmla="*/ 67565 h 76200"/>
                <a:gd name="connsiteX11" fmla="*/ 116753 w 123825"/>
                <a:gd name="connsiteY11" fmla="*/ 23274 h 76200"/>
                <a:gd name="connsiteX12" fmla="*/ 111799 w 123825"/>
                <a:gd name="connsiteY12" fmla="*/ 832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825" h="76200">
                  <a:moveTo>
                    <a:pt x="111799" y="8320"/>
                  </a:moveTo>
                  <a:cubicBezTo>
                    <a:pt x="106370" y="5557"/>
                    <a:pt x="99703" y="7843"/>
                    <a:pt x="96940" y="13273"/>
                  </a:cubicBezTo>
                  <a:lnTo>
                    <a:pt x="79700" y="47658"/>
                  </a:lnTo>
                  <a:lnTo>
                    <a:pt x="45315" y="30418"/>
                  </a:lnTo>
                  <a:cubicBezTo>
                    <a:pt x="41029" y="28322"/>
                    <a:pt x="35885" y="29084"/>
                    <a:pt x="32551" y="32513"/>
                  </a:cubicBezTo>
                  <a:lnTo>
                    <a:pt x="10359" y="54706"/>
                  </a:lnTo>
                  <a:cubicBezTo>
                    <a:pt x="6072" y="58993"/>
                    <a:pt x="6072" y="66041"/>
                    <a:pt x="10359" y="70423"/>
                  </a:cubicBezTo>
                  <a:cubicBezTo>
                    <a:pt x="14644" y="74709"/>
                    <a:pt x="21693" y="74709"/>
                    <a:pt x="26074" y="70423"/>
                  </a:cubicBezTo>
                  <a:lnTo>
                    <a:pt x="42553" y="53945"/>
                  </a:lnTo>
                  <a:lnTo>
                    <a:pt x="79700" y="72518"/>
                  </a:lnTo>
                  <a:cubicBezTo>
                    <a:pt x="85225" y="75280"/>
                    <a:pt x="91797" y="72995"/>
                    <a:pt x="94559" y="67565"/>
                  </a:cubicBezTo>
                  <a:lnTo>
                    <a:pt x="116753" y="23274"/>
                  </a:lnTo>
                  <a:cubicBezTo>
                    <a:pt x="119515" y="17749"/>
                    <a:pt x="117229" y="11082"/>
                    <a:pt x="111799" y="8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그룹 287">
            <a:extLst>
              <a:ext uri="{FF2B5EF4-FFF2-40B4-BE49-F238E27FC236}">
                <a16:creationId xmlns:a16="http://schemas.microsoft.com/office/drawing/2014/main" id="{C787044F-6C90-952E-325D-D352864CB80B}"/>
              </a:ext>
            </a:extLst>
          </p:cNvPr>
          <p:cNvGrpSpPr/>
          <p:nvPr/>
        </p:nvGrpSpPr>
        <p:grpSpPr>
          <a:xfrm>
            <a:off x="7460675" y="3326453"/>
            <a:ext cx="390525" cy="390525"/>
            <a:chOff x="6151784" y="2905672"/>
            <a:chExt cx="390525" cy="390525"/>
          </a:xfrm>
          <a:solidFill>
            <a:srgbClr val="E6E6E6"/>
          </a:solidFill>
        </p:grpSpPr>
        <p:sp>
          <p:nvSpPr>
            <p:cNvPr id="41" name="자유형: 도형 288">
              <a:extLst>
                <a:ext uri="{FF2B5EF4-FFF2-40B4-BE49-F238E27FC236}">
                  <a16:creationId xmlns:a16="http://schemas.microsoft.com/office/drawing/2014/main" id="{5F0FB6A9-31F0-6996-A429-7AF28A063A08}"/>
                </a:ext>
              </a:extLst>
            </p:cNvPr>
            <p:cNvSpPr/>
            <p:nvPr/>
          </p:nvSpPr>
          <p:spPr>
            <a:xfrm>
              <a:off x="6151784" y="2905672"/>
              <a:ext cx="390525" cy="390525"/>
            </a:xfrm>
            <a:custGeom>
              <a:avLst/>
              <a:gdLst>
                <a:gd name="connsiteX0" fmla="*/ 346162 w 390525"/>
                <a:gd name="connsiteY0" fmla="*/ 46220 h 390525"/>
                <a:gd name="connsiteX1" fmla="*/ 157281 w 390525"/>
                <a:gd name="connsiteY1" fmla="*/ 46220 h 390525"/>
                <a:gd name="connsiteX2" fmla="*/ 149757 w 390525"/>
                <a:gd name="connsiteY2" fmla="*/ 226909 h 390525"/>
                <a:gd name="connsiteX3" fmla="*/ 131278 w 390525"/>
                <a:gd name="connsiteY3" fmla="*/ 245388 h 390525"/>
                <a:gd name="connsiteX4" fmla="*/ 118801 w 390525"/>
                <a:gd name="connsiteY4" fmla="*/ 232910 h 390525"/>
                <a:gd name="connsiteX5" fmla="*/ 103084 w 390525"/>
                <a:gd name="connsiteY5" fmla="*/ 232910 h 390525"/>
                <a:gd name="connsiteX6" fmla="*/ 18788 w 390525"/>
                <a:gd name="connsiteY6" fmla="*/ 317206 h 390525"/>
                <a:gd name="connsiteX7" fmla="*/ 18788 w 390525"/>
                <a:gd name="connsiteY7" fmla="*/ 373689 h 390525"/>
                <a:gd name="connsiteX8" fmla="*/ 47077 w 390525"/>
                <a:gd name="connsiteY8" fmla="*/ 385405 h 390525"/>
                <a:gd name="connsiteX9" fmla="*/ 75367 w 390525"/>
                <a:gd name="connsiteY9" fmla="*/ 373689 h 390525"/>
                <a:gd name="connsiteX10" fmla="*/ 159663 w 390525"/>
                <a:gd name="connsiteY10" fmla="*/ 289393 h 390525"/>
                <a:gd name="connsiteX11" fmla="*/ 159663 w 390525"/>
                <a:gd name="connsiteY11" fmla="*/ 273677 h 390525"/>
                <a:gd name="connsiteX12" fmla="*/ 147185 w 390525"/>
                <a:gd name="connsiteY12" fmla="*/ 261199 h 390525"/>
                <a:gd name="connsiteX13" fmla="*/ 165663 w 390525"/>
                <a:gd name="connsiteY13" fmla="*/ 242721 h 390525"/>
                <a:gd name="connsiteX14" fmla="*/ 251865 w 390525"/>
                <a:gd name="connsiteY14" fmla="*/ 274249 h 390525"/>
                <a:gd name="connsiteX15" fmla="*/ 346258 w 390525"/>
                <a:gd name="connsiteY15" fmla="*/ 235196 h 390525"/>
                <a:gd name="connsiteX16" fmla="*/ 346162 w 390525"/>
                <a:gd name="connsiteY16" fmla="*/ 46220 h 390525"/>
                <a:gd name="connsiteX17" fmla="*/ 59364 w 390525"/>
                <a:gd name="connsiteY17" fmla="*/ 357878 h 390525"/>
                <a:gd name="connsiteX18" fmla="*/ 34409 w 390525"/>
                <a:gd name="connsiteY18" fmla="*/ 357878 h 390525"/>
                <a:gd name="connsiteX19" fmla="*/ 34409 w 390525"/>
                <a:gd name="connsiteY19" fmla="*/ 332922 h 390525"/>
                <a:gd name="connsiteX20" fmla="*/ 110799 w 390525"/>
                <a:gd name="connsiteY20" fmla="*/ 256532 h 390525"/>
                <a:gd name="connsiteX21" fmla="*/ 135755 w 390525"/>
                <a:gd name="connsiteY21" fmla="*/ 281488 h 390525"/>
                <a:gd name="connsiteX22" fmla="*/ 59364 w 390525"/>
                <a:gd name="connsiteY22" fmla="*/ 357878 h 390525"/>
                <a:gd name="connsiteX23" fmla="*/ 330350 w 390525"/>
                <a:gd name="connsiteY23" fmla="*/ 219289 h 390525"/>
                <a:gd name="connsiteX24" fmla="*/ 251674 w 390525"/>
                <a:gd name="connsiteY24" fmla="*/ 251865 h 390525"/>
                <a:gd name="connsiteX25" fmla="*/ 172998 w 390525"/>
                <a:gd name="connsiteY25" fmla="*/ 219289 h 390525"/>
                <a:gd name="connsiteX26" fmla="*/ 172998 w 390525"/>
                <a:gd name="connsiteY26" fmla="*/ 61936 h 390525"/>
                <a:gd name="connsiteX27" fmla="*/ 330350 w 390525"/>
                <a:gd name="connsiteY27" fmla="*/ 61936 h 390525"/>
                <a:gd name="connsiteX28" fmla="*/ 330350 w 390525"/>
                <a:gd name="connsiteY28" fmla="*/ 21928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90525" h="390525">
                  <a:moveTo>
                    <a:pt x="346162" y="46220"/>
                  </a:moveTo>
                  <a:cubicBezTo>
                    <a:pt x="294060" y="-5882"/>
                    <a:pt x="209383" y="-5882"/>
                    <a:pt x="157281" y="46220"/>
                  </a:cubicBezTo>
                  <a:cubicBezTo>
                    <a:pt x="107847" y="95655"/>
                    <a:pt x="105370" y="174426"/>
                    <a:pt x="149757" y="226909"/>
                  </a:cubicBezTo>
                  <a:lnTo>
                    <a:pt x="131278" y="245388"/>
                  </a:lnTo>
                  <a:lnTo>
                    <a:pt x="118801" y="232910"/>
                  </a:lnTo>
                  <a:cubicBezTo>
                    <a:pt x="114419" y="228529"/>
                    <a:pt x="107370" y="228529"/>
                    <a:pt x="103084" y="232910"/>
                  </a:cubicBezTo>
                  <a:lnTo>
                    <a:pt x="18788" y="317206"/>
                  </a:lnTo>
                  <a:cubicBezTo>
                    <a:pt x="3262" y="332732"/>
                    <a:pt x="3262" y="358164"/>
                    <a:pt x="18788" y="373689"/>
                  </a:cubicBezTo>
                  <a:cubicBezTo>
                    <a:pt x="26599" y="381500"/>
                    <a:pt x="36790" y="385405"/>
                    <a:pt x="47077" y="385405"/>
                  </a:cubicBezTo>
                  <a:cubicBezTo>
                    <a:pt x="57269" y="385405"/>
                    <a:pt x="67556" y="381500"/>
                    <a:pt x="75367" y="373689"/>
                  </a:cubicBezTo>
                  <a:lnTo>
                    <a:pt x="159663" y="289393"/>
                  </a:lnTo>
                  <a:cubicBezTo>
                    <a:pt x="164044" y="285012"/>
                    <a:pt x="164044" y="277963"/>
                    <a:pt x="159663" y="273677"/>
                  </a:cubicBezTo>
                  <a:lnTo>
                    <a:pt x="147185" y="261199"/>
                  </a:lnTo>
                  <a:lnTo>
                    <a:pt x="165663" y="242721"/>
                  </a:lnTo>
                  <a:cubicBezTo>
                    <a:pt x="190428" y="263676"/>
                    <a:pt x="221194" y="274249"/>
                    <a:pt x="251865" y="274249"/>
                  </a:cubicBezTo>
                  <a:cubicBezTo>
                    <a:pt x="286060" y="274249"/>
                    <a:pt x="320254" y="261199"/>
                    <a:pt x="346258" y="235196"/>
                  </a:cubicBezTo>
                  <a:cubicBezTo>
                    <a:pt x="398168" y="182999"/>
                    <a:pt x="398168" y="98322"/>
                    <a:pt x="346162" y="46220"/>
                  </a:cubicBezTo>
                  <a:close/>
                  <a:moveTo>
                    <a:pt x="59364" y="357878"/>
                  </a:moveTo>
                  <a:cubicBezTo>
                    <a:pt x="52506" y="364736"/>
                    <a:pt x="41267" y="364736"/>
                    <a:pt x="34409" y="357878"/>
                  </a:cubicBezTo>
                  <a:cubicBezTo>
                    <a:pt x="27551" y="351020"/>
                    <a:pt x="27551" y="339781"/>
                    <a:pt x="34409" y="332922"/>
                  </a:cubicBezTo>
                  <a:lnTo>
                    <a:pt x="110799" y="256532"/>
                  </a:lnTo>
                  <a:lnTo>
                    <a:pt x="135755" y="281488"/>
                  </a:lnTo>
                  <a:lnTo>
                    <a:pt x="59364" y="357878"/>
                  </a:lnTo>
                  <a:close/>
                  <a:moveTo>
                    <a:pt x="330350" y="219289"/>
                  </a:moveTo>
                  <a:cubicBezTo>
                    <a:pt x="308634" y="241006"/>
                    <a:pt x="280154" y="251865"/>
                    <a:pt x="251674" y="251865"/>
                  </a:cubicBezTo>
                  <a:cubicBezTo>
                    <a:pt x="223194" y="251865"/>
                    <a:pt x="194715" y="241006"/>
                    <a:pt x="172998" y="219289"/>
                  </a:cubicBezTo>
                  <a:cubicBezTo>
                    <a:pt x="129659" y="175951"/>
                    <a:pt x="129659" y="105275"/>
                    <a:pt x="172998" y="61936"/>
                  </a:cubicBezTo>
                  <a:cubicBezTo>
                    <a:pt x="216337" y="18597"/>
                    <a:pt x="287012" y="18597"/>
                    <a:pt x="330350" y="61936"/>
                  </a:cubicBezTo>
                  <a:cubicBezTo>
                    <a:pt x="373784" y="105370"/>
                    <a:pt x="373784" y="175951"/>
                    <a:pt x="330350" y="219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자유형: 도형 289">
              <a:extLst>
                <a:ext uri="{FF2B5EF4-FFF2-40B4-BE49-F238E27FC236}">
                  <a16:creationId xmlns:a16="http://schemas.microsoft.com/office/drawing/2014/main" id="{EC2A413D-8EAB-4C30-D44B-877B6432061B}"/>
                </a:ext>
              </a:extLst>
            </p:cNvPr>
            <p:cNvSpPr/>
            <p:nvPr/>
          </p:nvSpPr>
          <p:spPr>
            <a:xfrm>
              <a:off x="6300160" y="2942986"/>
              <a:ext cx="200025" cy="200025"/>
            </a:xfrm>
            <a:custGeom>
              <a:avLst/>
              <a:gdLst>
                <a:gd name="connsiteX0" fmla="*/ 171402 w 200025"/>
                <a:gd name="connsiteY0" fmla="*/ 35290 h 200025"/>
                <a:gd name="connsiteX1" fmla="*/ 35290 w 200025"/>
                <a:gd name="connsiteY1" fmla="*/ 35290 h 200025"/>
                <a:gd name="connsiteX2" fmla="*/ 35290 w 200025"/>
                <a:gd name="connsiteY2" fmla="*/ 171402 h 200025"/>
                <a:gd name="connsiteX3" fmla="*/ 103394 w 200025"/>
                <a:gd name="connsiteY3" fmla="*/ 199596 h 200025"/>
                <a:gd name="connsiteX4" fmla="*/ 171498 w 200025"/>
                <a:gd name="connsiteY4" fmla="*/ 171402 h 200025"/>
                <a:gd name="connsiteX5" fmla="*/ 171402 w 200025"/>
                <a:gd name="connsiteY5" fmla="*/ 35290 h 200025"/>
                <a:gd name="connsiteX6" fmla="*/ 155686 w 200025"/>
                <a:gd name="connsiteY6" fmla="*/ 155686 h 200025"/>
                <a:gd name="connsiteX7" fmla="*/ 51006 w 200025"/>
                <a:gd name="connsiteY7" fmla="*/ 155686 h 200025"/>
                <a:gd name="connsiteX8" fmla="*/ 51006 w 200025"/>
                <a:gd name="connsiteY8" fmla="*/ 51006 h 200025"/>
                <a:gd name="connsiteX9" fmla="*/ 103298 w 200025"/>
                <a:gd name="connsiteY9" fmla="*/ 29385 h 200025"/>
                <a:gd name="connsiteX10" fmla="*/ 155591 w 200025"/>
                <a:gd name="connsiteY10" fmla="*/ 51006 h 200025"/>
                <a:gd name="connsiteX11" fmla="*/ 155686 w 200025"/>
                <a:gd name="connsiteY11" fmla="*/ 15568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025" h="200025">
                  <a:moveTo>
                    <a:pt x="171402" y="35290"/>
                  </a:moveTo>
                  <a:cubicBezTo>
                    <a:pt x="133874" y="-2238"/>
                    <a:pt x="72819" y="-2238"/>
                    <a:pt x="35290" y="35290"/>
                  </a:cubicBezTo>
                  <a:cubicBezTo>
                    <a:pt x="-2238" y="72819"/>
                    <a:pt x="-2238" y="133874"/>
                    <a:pt x="35290" y="171402"/>
                  </a:cubicBezTo>
                  <a:cubicBezTo>
                    <a:pt x="54054" y="190167"/>
                    <a:pt x="78724" y="199596"/>
                    <a:pt x="103394" y="199596"/>
                  </a:cubicBezTo>
                  <a:cubicBezTo>
                    <a:pt x="128064" y="199596"/>
                    <a:pt x="152733" y="190167"/>
                    <a:pt x="171498" y="171402"/>
                  </a:cubicBezTo>
                  <a:cubicBezTo>
                    <a:pt x="208931" y="133874"/>
                    <a:pt x="208931" y="72819"/>
                    <a:pt x="171402" y="35290"/>
                  </a:cubicBezTo>
                  <a:close/>
                  <a:moveTo>
                    <a:pt x="155686" y="155686"/>
                  </a:moveTo>
                  <a:cubicBezTo>
                    <a:pt x="126825" y="184547"/>
                    <a:pt x="79867" y="184547"/>
                    <a:pt x="51006" y="155686"/>
                  </a:cubicBezTo>
                  <a:cubicBezTo>
                    <a:pt x="22146" y="126825"/>
                    <a:pt x="22146" y="79867"/>
                    <a:pt x="51006" y="51006"/>
                  </a:cubicBezTo>
                  <a:cubicBezTo>
                    <a:pt x="65389" y="36624"/>
                    <a:pt x="84344" y="29385"/>
                    <a:pt x="103298" y="29385"/>
                  </a:cubicBezTo>
                  <a:cubicBezTo>
                    <a:pt x="122253" y="29385"/>
                    <a:pt x="141208" y="36624"/>
                    <a:pt x="155591" y="51006"/>
                  </a:cubicBezTo>
                  <a:cubicBezTo>
                    <a:pt x="184451" y="79867"/>
                    <a:pt x="184451" y="126825"/>
                    <a:pt x="155686" y="155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3" name="그룹 290">
            <a:extLst>
              <a:ext uri="{FF2B5EF4-FFF2-40B4-BE49-F238E27FC236}">
                <a16:creationId xmlns:a16="http://schemas.microsoft.com/office/drawing/2014/main" id="{2132E2F5-105E-94BB-C8CE-D49992795FD2}"/>
              </a:ext>
            </a:extLst>
          </p:cNvPr>
          <p:cNvGrpSpPr/>
          <p:nvPr/>
        </p:nvGrpSpPr>
        <p:grpSpPr>
          <a:xfrm>
            <a:off x="2498538" y="3329788"/>
            <a:ext cx="390525" cy="390525"/>
            <a:chOff x="3472997" y="2905696"/>
            <a:chExt cx="390525" cy="390525"/>
          </a:xfrm>
          <a:solidFill>
            <a:srgbClr val="A07974"/>
          </a:solidFill>
        </p:grpSpPr>
        <p:sp>
          <p:nvSpPr>
            <p:cNvPr id="44" name="자유형: 도형 291">
              <a:extLst>
                <a:ext uri="{FF2B5EF4-FFF2-40B4-BE49-F238E27FC236}">
                  <a16:creationId xmlns:a16="http://schemas.microsoft.com/office/drawing/2014/main" id="{40B33E67-1863-5610-9FB6-F006CEE5D785}"/>
                </a:ext>
              </a:extLst>
            </p:cNvPr>
            <p:cNvSpPr/>
            <p:nvPr/>
          </p:nvSpPr>
          <p:spPr>
            <a:xfrm>
              <a:off x="3472997" y="2905696"/>
              <a:ext cx="390525" cy="390525"/>
            </a:xfrm>
            <a:custGeom>
              <a:avLst/>
              <a:gdLst>
                <a:gd name="connsiteX0" fmla="*/ 376333 w 390525"/>
                <a:gd name="connsiteY0" fmla="*/ 156591 h 390525"/>
                <a:gd name="connsiteX1" fmla="*/ 334994 w 390525"/>
                <a:gd name="connsiteY1" fmla="*/ 151257 h 390525"/>
                <a:gd name="connsiteX2" fmla="*/ 326517 w 390525"/>
                <a:gd name="connsiteY2" fmla="*/ 130874 h 390525"/>
                <a:gd name="connsiteX3" fmla="*/ 351949 w 390525"/>
                <a:gd name="connsiteY3" fmla="*/ 97917 h 390525"/>
                <a:gd name="connsiteX4" fmla="*/ 350996 w 390525"/>
                <a:gd name="connsiteY4" fmla="*/ 83153 h 390525"/>
                <a:gd name="connsiteX5" fmla="*/ 310134 w 390525"/>
                <a:gd name="connsiteY5" fmla="*/ 42291 h 390525"/>
                <a:gd name="connsiteX6" fmla="*/ 295370 w 390525"/>
                <a:gd name="connsiteY6" fmla="*/ 41338 h 390525"/>
                <a:gd name="connsiteX7" fmla="*/ 262414 w 390525"/>
                <a:gd name="connsiteY7" fmla="*/ 66770 h 390525"/>
                <a:gd name="connsiteX8" fmla="*/ 242030 w 390525"/>
                <a:gd name="connsiteY8" fmla="*/ 58293 h 390525"/>
                <a:gd name="connsiteX9" fmla="*/ 236696 w 390525"/>
                <a:gd name="connsiteY9" fmla="*/ 16954 h 390525"/>
                <a:gd name="connsiteX10" fmla="*/ 225552 w 390525"/>
                <a:gd name="connsiteY10" fmla="*/ 7144 h 390525"/>
                <a:gd name="connsiteX11" fmla="*/ 167735 w 390525"/>
                <a:gd name="connsiteY11" fmla="*/ 7144 h 390525"/>
                <a:gd name="connsiteX12" fmla="*/ 156591 w 390525"/>
                <a:gd name="connsiteY12" fmla="*/ 16954 h 390525"/>
                <a:gd name="connsiteX13" fmla="*/ 151257 w 390525"/>
                <a:gd name="connsiteY13" fmla="*/ 58293 h 390525"/>
                <a:gd name="connsiteX14" fmla="*/ 130873 w 390525"/>
                <a:gd name="connsiteY14" fmla="*/ 66770 h 390525"/>
                <a:gd name="connsiteX15" fmla="*/ 97917 w 390525"/>
                <a:gd name="connsiteY15" fmla="*/ 41338 h 390525"/>
                <a:gd name="connsiteX16" fmla="*/ 83153 w 390525"/>
                <a:gd name="connsiteY16" fmla="*/ 42291 h 390525"/>
                <a:gd name="connsiteX17" fmla="*/ 42291 w 390525"/>
                <a:gd name="connsiteY17" fmla="*/ 83153 h 390525"/>
                <a:gd name="connsiteX18" fmla="*/ 41338 w 390525"/>
                <a:gd name="connsiteY18" fmla="*/ 97917 h 390525"/>
                <a:gd name="connsiteX19" fmla="*/ 66770 w 390525"/>
                <a:gd name="connsiteY19" fmla="*/ 130874 h 390525"/>
                <a:gd name="connsiteX20" fmla="*/ 58293 w 390525"/>
                <a:gd name="connsiteY20" fmla="*/ 151257 h 390525"/>
                <a:gd name="connsiteX21" fmla="*/ 16954 w 390525"/>
                <a:gd name="connsiteY21" fmla="*/ 156591 h 390525"/>
                <a:gd name="connsiteX22" fmla="*/ 7144 w 390525"/>
                <a:gd name="connsiteY22" fmla="*/ 167735 h 390525"/>
                <a:gd name="connsiteX23" fmla="*/ 7144 w 390525"/>
                <a:gd name="connsiteY23" fmla="*/ 225552 h 390525"/>
                <a:gd name="connsiteX24" fmla="*/ 16954 w 390525"/>
                <a:gd name="connsiteY24" fmla="*/ 236696 h 390525"/>
                <a:gd name="connsiteX25" fmla="*/ 58293 w 390525"/>
                <a:gd name="connsiteY25" fmla="*/ 242030 h 390525"/>
                <a:gd name="connsiteX26" fmla="*/ 66770 w 390525"/>
                <a:gd name="connsiteY26" fmla="*/ 262414 h 390525"/>
                <a:gd name="connsiteX27" fmla="*/ 41338 w 390525"/>
                <a:gd name="connsiteY27" fmla="*/ 295370 h 390525"/>
                <a:gd name="connsiteX28" fmla="*/ 42291 w 390525"/>
                <a:gd name="connsiteY28" fmla="*/ 310134 h 390525"/>
                <a:gd name="connsiteX29" fmla="*/ 83153 w 390525"/>
                <a:gd name="connsiteY29" fmla="*/ 350996 h 390525"/>
                <a:gd name="connsiteX30" fmla="*/ 97917 w 390525"/>
                <a:gd name="connsiteY30" fmla="*/ 351949 h 390525"/>
                <a:gd name="connsiteX31" fmla="*/ 130873 w 390525"/>
                <a:gd name="connsiteY31" fmla="*/ 326517 h 390525"/>
                <a:gd name="connsiteX32" fmla="*/ 151257 w 390525"/>
                <a:gd name="connsiteY32" fmla="*/ 334994 h 390525"/>
                <a:gd name="connsiteX33" fmla="*/ 156591 w 390525"/>
                <a:gd name="connsiteY33" fmla="*/ 376333 h 390525"/>
                <a:gd name="connsiteX34" fmla="*/ 167735 w 390525"/>
                <a:gd name="connsiteY34" fmla="*/ 386144 h 390525"/>
                <a:gd name="connsiteX35" fmla="*/ 225552 w 390525"/>
                <a:gd name="connsiteY35" fmla="*/ 386144 h 390525"/>
                <a:gd name="connsiteX36" fmla="*/ 236696 w 390525"/>
                <a:gd name="connsiteY36" fmla="*/ 376333 h 390525"/>
                <a:gd name="connsiteX37" fmla="*/ 242030 w 390525"/>
                <a:gd name="connsiteY37" fmla="*/ 334994 h 390525"/>
                <a:gd name="connsiteX38" fmla="*/ 262414 w 390525"/>
                <a:gd name="connsiteY38" fmla="*/ 326517 h 390525"/>
                <a:gd name="connsiteX39" fmla="*/ 295370 w 390525"/>
                <a:gd name="connsiteY39" fmla="*/ 351949 h 390525"/>
                <a:gd name="connsiteX40" fmla="*/ 310134 w 390525"/>
                <a:gd name="connsiteY40" fmla="*/ 350996 h 390525"/>
                <a:gd name="connsiteX41" fmla="*/ 350996 w 390525"/>
                <a:gd name="connsiteY41" fmla="*/ 310134 h 390525"/>
                <a:gd name="connsiteX42" fmla="*/ 351949 w 390525"/>
                <a:gd name="connsiteY42" fmla="*/ 295370 h 390525"/>
                <a:gd name="connsiteX43" fmla="*/ 326517 w 390525"/>
                <a:gd name="connsiteY43" fmla="*/ 262414 h 390525"/>
                <a:gd name="connsiteX44" fmla="*/ 334994 w 390525"/>
                <a:gd name="connsiteY44" fmla="*/ 242030 h 390525"/>
                <a:gd name="connsiteX45" fmla="*/ 376333 w 390525"/>
                <a:gd name="connsiteY45" fmla="*/ 236696 h 390525"/>
                <a:gd name="connsiteX46" fmla="*/ 386144 w 390525"/>
                <a:gd name="connsiteY46" fmla="*/ 225552 h 390525"/>
                <a:gd name="connsiteX47" fmla="*/ 386144 w 390525"/>
                <a:gd name="connsiteY47" fmla="*/ 167735 h 390525"/>
                <a:gd name="connsiteX48" fmla="*/ 376333 w 390525"/>
                <a:gd name="connsiteY48" fmla="*/ 156591 h 390525"/>
                <a:gd name="connsiteX49" fmla="*/ 363093 w 390525"/>
                <a:gd name="connsiteY49" fmla="*/ 215265 h 390525"/>
                <a:gd name="connsiteX50" fmla="*/ 324421 w 390525"/>
                <a:gd name="connsiteY50" fmla="*/ 220313 h 390525"/>
                <a:gd name="connsiteX51" fmla="*/ 314992 w 390525"/>
                <a:gd name="connsiteY51" fmla="*/ 228505 h 390525"/>
                <a:gd name="connsiteX52" fmla="*/ 302990 w 390525"/>
                <a:gd name="connsiteY52" fmla="*/ 257461 h 390525"/>
                <a:gd name="connsiteX53" fmla="*/ 303847 w 390525"/>
                <a:gd name="connsiteY53" fmla="*/ 269938 h 390525"/>
                <a:gd name="connsiteX54" fmla="*/ 327660 w 390525"/>
                <a:gd name="connsiteY54" fmla="*/ 300895 h 390525"/>
                <a:gd name="connsiteX55" fmla="*/ 300799 w 390525"/>
                <a:gd name="connsiteY55" fmla="*/ 327755 h 390525"/>
                <a:gd name="connsiteX56" fmla="*/ 269843 w 390525"/>
                <a:gd name="connsiteY56" fmla="*/ 303943 h 390525"/>
                <a:gd name="connsiteX57" fmla="*/ 257365 w 390525"/>
                <a:gd name="connsiteY57" fmla="*/ 303086 h 390525"/>
                <a:gd name="connsiteX58" fmla="*/ 228410 w 390525"/>
                <a:gd name="connsiteY58" fmla="*/ 315087 h 390525"/>
                <a:gd name="connsiteX59" fmla="*/ 220218 w 390525"/>
                <a:gd name="connsiteY59" fmla="*/ 324517 h 390525"/>
                <a:gd name="connsiteX60" fmla="*/ 215170 w 390525"/>
                <a:gd name="connsiteY60" fmla="*/ 363188 h 390525"/>
                <a:gd name="connsiteX61" fmla="*/ 177165 w 390525"/>
                <a:gd name="connsiteY61" fmla="*/ 363188 h 390525"/>
                <a:gd name="connsiteX62" fmla="*/ 172117 w 390525"/>
                <a:gd name="connsiteY62" fmla="*/ 324517 h 390525"/>
                <a:gd name="connsiteX63" fmla="*/ 163925 w 390525"/>
                <a:gd name="connsiteY63" fmla="*/ 315087 h 390525"/>
                <a:gd name="connsiteX64" fmla="*/ 134969 w 390525"/>
                <a:gd name="connsiteY64" fmla="*/ 303086 h 390525"/>
                <a:gd name="connsiteX65" fmla="*/ 122491 w 390525"/>
                <a:gd name="connsiteY65" fmla="*/ 303943 h 390525"/>
                <a:gd name="connsiteX66" fmla="*/ 91535 w 390525"/>
                <a:gd name="connsiteY66" fmla="*/ 327755 h 390525"/>
                <a:gd name="connsiteX67" fmla="*/ 64675 w 390525"/>
                <a:gd name="connsiteY67" fmla="*/ 300895 h 390525"/>
                <a:gd name="connsiteX68" fmla="*/ 88487 w 390525"/>
                <a:gd name="connsiteY68" fmla="*/ 269938 h 390525"/>
                <a:gd name="connsiteX69" fmla="*/ 89345 w 390525"/>
                <a:gd name="connsiteY69" fmla="*/ 257461 h 390525"/>
                <a:gd name="connsiteX70" fmla="*/ 77343 w 390525"/>
                <a:gd name="connsiteY70" fmla="*/ 228505 h 390525"/>
                <a:gd name="connsiteX71" fmla="*/ 67913 w 390525"/>
                <a:gd name="connsiteY71" fmla="*/ 220313 h 390525"/>
                <a:gd name="connsiteX72" fmla="*/ 29242 w 390525"/>
                <a:gd name="connsiteY72" fmla="*/ 215265 h 390525"/>
                <a:gd name="connsiteX73" fmla="*/ 29242 w 390525"/>
                <a:gd name="connsiteY73" fmla="*/ 177260 h 390525"/>
                <a:gd name="connsiteX74" fmla="*/ 67913 w 390525"/>
                <a:gd name="connsiteY74" fmla="*/ 172212 h 390525"/>
                <a:gd name="connsiteX75" fmla="*/ 77343 w 390525"/>
                <a:gd name="connsiteY75" fmla="*/ 164021 h 390525"/>
                <a:gd name="connsiteX76" fmla="*/ 89345 w 390525"/>
                <a:gd name="connsiteY76" fmla="*/ 135065 h 390525"/>
                <a:gd name="connsiteX77" fmla="*/ 88487 w 390525"/>
                <a:gd name="connsiteY77" fmla="*/ 122587 h 390525"/>
                <a:gd name="connsiteX78" fmla="*/ 64675 w 390525"/>
                <a:gd name="connsiteY78" fmla="*/ 91630 h 390525"/>
                <a:gd name="connsiteX79" fmla="*/ 91535 w 390525"/>
                <a:gd name="connsiteY79" fmla="*/ 64770 h 390525"/>
                <a:gd name="connsiteX80" fmla="*/ 122491 w 390525"/>
                <a:gd name="connsiteY80" fmla="*/ 88583 h 390525"/>
                <a:gd name="connsiteX81" fmla="*/ 134969 w 390525"/>
                <a:gd name="connsiteY81" fmla="*/ 89440 h 390525"/>
                <a:gd name="connsiteX82" fmla="*/ 163925 w 390525"/>
                <a:gd name="connsiteY82" fmla="*/ 77438 h 390525"/>
                <a:gd name="connsiteX83" fmla="*/ 172117 w 390525"/>
                <a:gd name="connsiteY83" fmla="*/ 68008 h 390525"/>
                <a:gd name="connsiteX84" fmla="*/ 177165 w 390525"/>
                <a:gd name="connsiteY84" fmla="*/ 29337 h 390525"/>
                <a:gd name="connsiteX85" fmla="*/ 215170 w 390525"/>
                <a:gd name="connsiteY85" fmla="*/ 29337 h 390525"/>
                <a:gd name="connsiteX86" fmla="*/ 220218 w 390525"/>
                <a:gd name="connsiteY86" fmla="*/ 68008 h 390525"/>
                <a:gd name="connsiteX87" fmla="*/ 228410 w 390525"/>
                <a:gd name="connsiteY87" fmla="*/ 77438 h 390525"/>
                <a:gd name="connsiteX88" fmla="*/ 257365 w 390525"/>
                <a:gd name="connsiteY88" fmla="*/ 89440 h 390525"/>
                <a:gd name="connsiteX89" fmla="*/ 269843 w 390525"/>
                <a:gd name="connsiteY89" fmla="*/ 88583 h 390525"/>
                <a:gd name="connsiteX90" fmla="*/ 300799 w 390525"/>
                <a:gd name="connsiteY90" fmla="*/ 64770 h 390525"/>
                <a:gd name="connsiteX91" fmla="*/ 327660 w 390525"/>
                <a:gd name="connsiteY91" fmla="*/ 91630 h 390525"/>
                <a:gd name="connsiteX92" fmla="*/ 303847 w 390525"/>
                <a:gd name="connsiteY92" fmla="*/ 122587 h 390525"/>
                <a:gd name="connsiteX93" fmla="*/ 302990 w 390525"/>
                <a:gd name="connsiteY93" fmla="*/ 135065 h 390525"/>
                <a:gd name="connsiteX94" fmla="*/ 314992 w 390525"/>
                <a:gd name="connsiteY94" fmla="*/ 164021 h 390525"/>
                <a:gd name="connsiteX95" fmla="*/ 324421 w 390525"/>
                <a:gd name="connsiteY95" fmla="*/ 172212 h 390525"/>
                <a:gd name="connsiteX96" fmla="*/ 363093 w 390525"/>
                <a:gd name="connsiteY96" fmla="*/ 177260 h 390525"/>
                <a:gd name="connsiteX97" fmla="*/ 363093 w 390525"/>
                <a:gd name="connsiteY97" fmla="*/ 21526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90525" h="390525">
                  <a:moveTo>
                    <a:pt x="376333" y="156591"/>
                  </a:moveTo>
                  <a:lnTo>
                    <a:pt x="334994" y="151257"/>
                  </a:lnTo>
                  <a:cubicBezTo>
                    <a:pt x="332708" y="144209"/>
                    <a:pt x="329851" y="137446"/>
                    <a:pt x="326517" y="130874"/>
                  </a:cubicBezTo>
                  <a:lnTo>
                    <a:pt x="351949" y="97917"/>
                  </a:lnTo>
                  <a:cubicBezTo>
                    <a:pt x="355378" y="93440"/>
                    <a:pt x="354997" y="87154"/>
                    <a:pt x="350996" y="83153"/>
                  </a:cubicBezTo>
                  <a:lnTo>
                    <a:pt x="310134" y="42291"/>
                  </a:lnTo>
                  <a:cubicBezTo>
                    <a:pt x="306134" y="38291"/>
                    <a:pt x="299847" y="37909"/>
                    <a:pt x="295370" y="41338"/>
                  </a:cubicBezTo>
                  <a:lnTo>
                    <a:pt x="262414" y="66770"/>
                  </a:lnTo>
                  <a:cubicBezTo>
                    <a:pt x="255841" y="63437"/>
                    <a:pt x="248984" y="60579"/>
                    <a:pt x="242030" y="58293"/>
                  </a:cubicBezTo>
                  <a:lnTo>
                    <a:pt x="236696" y="16954"/>
                  </a:lnTo>
                  <a:cubicBezTo>
                    <a:pt x="235934" y="11335"/>
                    <a:pt x="231172" y="7144"/>
                    <a:pt x="225552" y="7144"/>
                  </a:cubicBezTo>
                  <a:lnTo>
                    <a:pt x="167735" y="7144"/>
                  </a:lnTo>
                  <a:cubicBezTo>
                    <a:pt x="162115" y="7144"/>
                    <a:pt x="157353" y="11335"/>
                    <a:pt x="156591" y="16954"/>
                  </a:cubicBezTo>
                  <a:lnTo>
                    <a:pt x="151257" y="58293"/>
                  </a:lnTo>
                  <a:cubicBezTo>
                    <a:pt x="144209" y="60579"/>
                    <a:pt x="137446" y="63437"/>
                    <a:pt x="130873" y="66770"/>
                  </a:cubicBezTo>
                  <a:lnTo>
                    <a:pt x="97917" y="41338"/>
                  </a:lnTo>
                  <a:cubicBezTo>
                    <a:pt x="93440" y="37909"/>
                    <a:pt x="87154" y="38291"/>
                    <a:pt x="83153" y="42291"/>
                  </a:cubicBezTo>
                  <a:lnTo>
                    <a:pt x="42291" y="83153"/>
                  </a:lnTo>
                  <a:cubicBezTo>
                    <a:pt x="38290" y="87154"/>
                    <a:pt x="37910" y="93440"/>
                    <a:pt x="41338" y="97917"/>
                  </a:cubicBezTo>
                  <a:lnTo>
                    <a:pt x="66770" y="130874"/>
                  </a:lnTo>
                  <a:cubicBezTo>
                    <a:pt x="63437" y="137446"/>
                    <a:pt x="60579" y="144304"/>
                    <a:pt x="58293" y="151257"/>
                  </a:cubicBezTo>
                  <a:lnTo>
                    <a:pt x="16954" y="156591"/>
                  </a:lnTo>
                  <a:cubicBezTo>
                    <a:pt x="11335" y="157353"/>
                    <a:pt x="7144" y="162116"/>
                    <a:pt x="7144" y="167735"/>
                  </a:cubicBezTo>
                  <a:lnTo>
                    <a:pt x="7144" y="225552"/>
                  </a:lnTo>
                  <a:cubicBezTo>
                    <a:pt x="7144" y="231172"/>
                    <a:pt x="11335" y="235934"/>
                    <a:pt x="16954" y="236696"/>
                  </a:cubicBezTo>
                  <a:lnTo>
                    <a:pt x="58293" y="242030"/>
                  </a:lnTo>
                  <a:cubicBezTo>
                    <a:pt x="60579" y="249079"/>
                    <a:pt x="63437" y="255842"/>
                    <a:pt x="66770" y="262414"/>
                  </a:cubicBezTo>
                  <a:lnTo>
                    <a:pt x="41338" y="295370"/>
                  </a:lnTo>
                  <a:cubicBezTo>
                    <a:pt x="37910" y="299847"/>
                    <a:pt x="38290" y="306134"/>
                    <a:pt x="42291" y="310134"/>
                  </a:cubicBezTo>
                  <a:lnTo>
                    <a:pt x="83153" y="350996"/>
                  </a:lnTo>
                  <a:cubicBezTo>
                    <a:pt x="87154" y="354997"/>
                    <a:pt x="93440" y="355378"/>
                    <a:pt x="97917" y="351949"/>
                  </a:cubicBezTo>
                  <a:lnTo>
                    <a:pt x="130873" y="326517"/>
                  </a:lnTo>
                  <a:cubicBezTo>
                    <a:pt x="137446" y="329851"/>
                    <a:pt x="144304" y="332708"/>
                    <a:pt x="151257" y="334994"/>
                  </a:cubicBezTo>
                  <a:lnTo>
                    <a:pt x="156591" y="376333"/>
                  </a:lnTo>
                  <a:cubicBezTo>
                    <a:pt x="157353" y="381953"/>
                    <a:pt x="162115" y="386144"/>
                    <a:pt x="167735" y="386144"/>
                  </a:cubicBezTo>
                  <a:lnTo>
                    <a:pt x="225552" y="386144"/>
                  </a:lnTo>
                  <a:cubicBezTo>
                    <a:pt x="231172" y="386144"/>
                    <a:pt x="235934" y="381953"/>
                    <a:pt x="236696" y="376333"/>
                  </a:cubicBezTo>
                  <a:lnTo>
                    <a:pt x="242030" y="334994"/>
                  </a:lnTo>
                  <a:cubicBezTo>
                    <a:pt x="249079" y="332708"/>
                    <a:pt x="255841" y="329851"/>
                    <a:pt x="262414" y="326517"/>
                  </a:cubicBezTo>
                  <a:lnTo>
                    <a:pt x="295370" y="351949"/>
                  </a:lnTo>
                  <a:cubicBezTo>
                    <a:pt x="299847" y="355378"/>
                    <a:pt x="306134" y="354997"/>
                    <a:pt x="310134" y="350996"/>
                  </a:cubicBezTo>
                  <a:lnTo>
                    <a:pt x="350996" y="310134"/>
                  </a:lnTo>
                  <a:cubicBezTo>
                    <a:pt x="354997" y="306134"/>
                    <a:pt x="355378" y="299847"/>
                    <a:pt x="351949" y="295370"/>
                  </a:cubicBezTo>
                  <a:lnTo>
                    <a:pt x="326517" y="262414"/>
                  </a:lnTo>
                  <a:cubicBezTo>
                    <a:pt x="329851" y="255842"/>
                    <a:pt x="332708" y="248984"/>
                    <a:pt x="334994" y="242030"/>
                  </a:cubicBezTo>
                  <a:lnTo>
                    <a:pt x="376333" y="236696"/>
                  </a:lnTo>
                  <a:cubicBezTo>
                    <a:pt x="381953" y="235934"/>
                    <a:pt x="386144" y="231172"/>
                    <a:pt x="386144" y="225552"/>
                  </a:cubicBezTo>
                  <a:lnTo>
                    <a:pt x="386144" y="167735"/>
                  </a:lnTo>
                  <a:cubicBezTo>
                    <a:pt x="386048" y="162116"/>
                    <a:pt x="381857" y="157353"/>
                    <a:pt x="376333" y="156591"/>
                  </a:cubicBezTo>
                  <a:close/>
                  <a:moveTo>
                    <a:pt x="363093" y="215265"/>
                  </a:moveTo>
                  <a:lnTo>
                    <a:pt x="324421" y="220313"/>
                  </a:lnTo>
                  <a:cubicBezTo>
                    <a:pt x="319945" y="220885"/>
                    <a:pt x="316230" y="224123"/>
                    <a:pt x="314992" y="228505"/>
                  </a:cubicBezTo>
                  <a:cubicBezTo>
                    <a:pt x="312230" y="238696"/>
                    <a:pt x="308229" y="248412"/>
                    <a:pt x="302990" y="257461"/>
                  </a:cubicBezTo>
                  <a:cubicBezTo>
                    <a:pt x="300704" y="261366"/>
                    <a:pt x="301085" y="266319"/>
                    <a:pt x="303847" y="269938"/>
                  </a:cubicBezTo>
                  <a:lnTo>
                    <a:pt x="327660" y="300895"/>
                  </a:lnTo>
                  <a:lnTo>
                    <a:pt x="300799" y="327755"/>
                  </a:lnTo>
                  <a:lnTo>
                    <a:pt x="269843" y="303943"/>
                  </a:lnTo>
                  <a:cubicBezTo>
                    <a:pt x="266224" y="301180"/>
                    <a:pt x="261366" y="300800"/>
                    <a:pt x="257365" y="303086"/>
                  </a:cubicBezTo>
                  <a:cubicBezTo>
                    <a:pt x="248317" y="308324"/>
                    <a:pt x="238506" y="312325"/>
                    <a:pt x="228410" y="315087"/>
                  </a:cubicBezTo>
                  <a:cubicBezTo>
                    <a:pt x="224028" y="316230"/>
                    <a:pt x="220789" y="319945"/>
                    <a:pt x="220218" y="324517"/>
                  </a:cubicBezTo>
                  <a:lnTo>
                    <a:pt x="215170" y="363188"/>
                  </a:lnTo>
                  <a:lnTo>
                    <a:pt x="177165" y="363188"/>
                  </a:lnTo>
                  <a:lnTo>
                    <a:pt x="172117" y="324517"/>
                  </a:lnTo>
                  <a:cubicBezTo>
                    <a:pt x="171545" y="320040"/>
                    <a:pt x="168307" y="316325"/>
                    <a:pt x="163925" y="315087"/>
                  </a:cubicBezTo>
                  <a:cubicBezTo>
                    <a:pt x="153734" y="312325"/>
                    <a:pt x="144018" y="308324"/>
                    <a:pt x="134969" y="303086"/>
                  </a:cubicBezTo>
                  <a:cubicBezTo>
                    <a:pt x="131064" y="300800"/>
                    <a:pt x="126111" y="301180"/>
                    <a:pt x="122491" y="303943"/>
                  </a:cubicBezTo>
                  <a:lnTo>
                    <a:pt x="91535" y="327755"/>
                  </a:lnTo>
                  <a:lnTo>
                    <a:pt x="64675" y="300895"/>
                  </a:lnTo>
                  <a:lnTo>
                    <a:pt x="88487" y="269938"/>
                  </a:lnTo>
                  <a:cubicBezTo>
                    <a:pt x="91249" y="266319"/>
                    <a:pt x="91630" y="261461"/>
                    <a:pt x="89345" y="257461"/>
                  </a:cubicBezTo>
                  <a:cubicBezTo>
                    <a:pt x="84106" y="248412"/>
                    <a:pt x="80105" y="238601"/>
                    <a:pt x="77343" y="228505"/>
                  </a:cubicBezTo>
                  <a:cubicBezTo>
                    <a:pt x="76200" y="224123"/>
                    <a:pt x="72485" y="220885"/>
                    <a:pt x="67913" y="220313"/>
                  </a:cubicBezTo>
                  <a:lnTo>
                    <a:pt x="29242" y="215265"/>
                  </a:lnTo>
                  <a:lnTo>
                    <a:pt x="29242" y="177260"/>
                  </a:lnTo>
                  <a:lnTo>
                    <a:pt x="67913" y="172212"/>
                  </a:lnTo>
                  <a:cubicBezTo>
                    <a:pt x="72390" y="171641"/>
                    <a:pt x="76105" y="168402"/>
                    <a:pt x="77343" y="164021"/>
                  </a:cubicBezTo>
                  <a:cubicBezTo>
                    <a:pt x="80105" y="153829"/>
                    <a:pt x="84106" y="144113"/>
                    <a:pt x="89345" y="135065"/>
                  </a:cubicBezTo>
                  <a:cubicBezTo>
                    <a:pt x="91630" y="131159"/>
                    <a:pt x="91249" y="126206"/>
                    <a:pt x="88487" y="122587"/>
                  </a:cubicBezTo>
                  <a:lnTo>
                    <a:pt x="64675" y="91630"/>
                  </a:lnTo>
                  <a:lnTo>
                    <a:pt x="91535" y="64770"/>
                  </a:lnTo>
                  <a:lnTo>
                    <a:pt x="122491" y="88583"/>
                  </a:lnTo>
                  <a:cubicBezTo>
                    <a:pt x="126111" y="91345"/>
                    <a:pt x="130969" y="91726"/>
                    <a:pt x="134969" y="89440"/>
                  </a:cubicBezTo>
                  <a:cubicBezTo>
                    <a:pt x="144018" y="84201"/>
                    <a:pt x="153829" y="80200"/>
                    <a:pt x="163925" y="77438"/>
                  </a:cubicBezTo>
                  <a:cubicBezTo>
                    <a:pt x="168307" y="76295"/>
                    <a:pt x="171545" y="72580"/>
                    <a:pt x="172117" y="68008"/>
                  </a:cubicBezTo>
                  <a:lnTo>
                    <a:pt x="177165" y="29337"/>
                  </a:lnTo>
                  <a:lnTo>
                    <a:pt x="215170" y="29337"/>
                  </a:lnTo>
                  <a:lnTo>
                    <a:pt x="220218" y="68008"/>
                  </a:lnTo>
                  <a:cubicBezTo>
                    <a:pt x="220789" y="72485"/>
                    <a:pt x="224028" y="76200"/>
                    <a:pt x="228410" y="77438"/>
                  </a:cubicBezTo>
                  <a:cubicBezTo>
                    <a:pt x="238601" y="80200"/>
                    <a:pt x="248317" y="84201"/>
                    <a:pt x="257365" y="89440"/>
                  </a:cubicBezTo>
                  <a:cubicBezTo>
                    <a:pt x="261271" y="91726"/>
                    <a:pt x="266224" y="91345"/>
                    <a:pt x="269843" y="88583"/>
                  </a:cubicBezTo>
                  <a:lnTo>
                    <a:pt x="300799" y="64770"/>
                  </a:lnTo>
                  <a:lnTo>
                    <a:pt x="327660" y="91630"/>
                  </a:lnTo>
                  <a:lnTo>
                    <a:pt x="303847" y="122587"/>
                  </a:lnTo>
                  <a:cubicBezTo>
                    <a:pt x="301085" y="126206"/>
                    <a:pt x="300704" y="131064"/>
                    <a:pt x="302990" y="135065"/>
                  </a:cubicBezTo>
                  <a:cubicBezTo>
                    <a:pt x="308229" y="144113"/>
                    <a:pt x="312230" y="153924"/>
                    <a:pt x="314992" y="164021"/>
                  </a:cubicBezTo>
                  <a:cubicBezTo>
                    <a:pt x="316135" y="168402"/>
                    <a:pt x="319849" y="171641"/>
                    <a:pt x="324421" y="172212"/>
                  </a:cubicBezTo>
                  <a:lnTo>
                    <a:pt x="363093" y="177260"/>
                  </a:lnTo>
                  <a:lnTo>
                    <a:pt x="363093" y="2152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자유형: 도형 292">
              <a:extLst>
                <a:ext uri="{FF2B5EF4-FFF2-40B4-BE49-F238E27FC236}">
                  <a16:creationId xmlns:a16="http://schemas.microsoft.com/office/drawing/2014/main" id="{4BCF96C4-C0FA-6EE4-4A8A-AF1F8BFA2C9F}"/>
                </a:ext>
              </a:extLst>
            </p:cNvPr>
            <p:cNvSpPr/>
            <p:nvPr/>
          </p:nvSpPr>
          <p:spPr>
            <a:xfrm>
              <a:off x="3565103" y="2997612"/>
              <a:ext cx="200025" cy="200025"/>
            </a:xfrm>
            <a:custGeom>
              <a:avLst/>
              <a:gdLst>
                <a:gd name="connsiteX0" fmla="*/ 104489 w 200025"/>
                <a:gd name="connsiteY0" fmla="*/ 7144 h 200025"/>
                <a:gd name="connsiteX1" fmla="*/ 7144 w 200025"/>
                <a:gd name="connsiteY1" fmla="*/ 104489 h 200025"/>
                <a:gd name="connsiteX2" fmla="*/ 104489 w 200025"/>
                <a:gd name="connsiteY2" fmla="*/ 201835 h 200025"/>
                <a:gd name="connsiteX3" fmla="*/ 201834 w 200025"/>
                <a:gd name="connsiteY3" fmla="*/ 104489 h 200025"/>
                <a:gd name="connsiteX4" fmla="*/ 104489 w 200025"/>
                <a:gd name="connsiteY4" fmla="*/ 7144 h 200025"/>
                <a:gd name="connsiteX5" fmla="*/ 104489 w 200025"/>
                <a:gd name="connsiteY5" fmla="*/ 179451 h 200025"/>
                <a:gd name="connsiteX6" fmla="*/ 29623 w 200025"/>
                <a:gd name="connsiteY6" fmla="*/ 104584 h 200025"/>
                <a:gd name="connsiteX7" fmla="*/ 104489 w 200025"/>
                <a:gd name="connsiteY7" fmla="*/ 29718 h 200025"/>
                <a:gd name="connsiteX8" fmla="*/ 179356 w 200025"/>
                <a:gd name="connsiteY8" fmla="*/ 104584 h 200025"/>
                <a:gd name="connsiteX9" fmla="*/ 104489 w 200025"/>
                <a:gd name="connsiteY9" fmla="*/ 179451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00025">
                  <a:moveTo>
                    <a:pt x="104489" y="7144"/>
                  </a:moveTo>
                  <a:cubicBezTo>
                    <a:pt x="50768" y="7144"/>
                    <a:pt x="7144" y="50768"/>
                    <a:pt x="7144" y="104489"/>
                  </a:cubicBezTo>
                  <a:cubicBezTo>
                    <a:pt x="7144" y="158210"/>
                    <a:pt x="50768" y="201835"/>
                    <a:pt x="104489" y="201835"/>
                  </a:cubicBezTo>
                  <a:cubicBezTo>
                    <a:pt x="158210" y="201835"/>
                    <a:pt x="201834" y="158210"/>
                    <a:pt x="201834" y="104489"/>
                  </a:cubicBezTo>
                  <a:cubicBezTo>
                    <a:pt x="201834" y="50768"/>
                    <a:pt x="158210" y="7144"/>
                    <a:pt x="104489" y="7144"/>
                  </a:cubicBezTo>
                  <a:close/>
                  <a:moveTo>
                    <a:pt x="104489" y="179451"/>
                  </a:moveTo>
                  <a:cubicBezTo>
                    <a:pt x="63151" y="179451"/>
                    <a:pt x="29623" y="145828"/>
                    <a:pt x="29623" y="104584"/>
                  </a:cubicBezTo>
                  <a:cubicBezTo>
                    <a:pt x="29623" y="63246"/>
                    <a:pt x="63246" y="29718"/>
                    <a:pt x="104489" y="29718"/>
                  </a:cubicBezTo>
                  <a:cubicBezTo>
                    <a:pt x="145732" y="29718"/>
                    <a:pt x="179356" y="63341"/>
                    <a:pt x="179356" y="104584"/>
                  </a:cubicBezTo>
                  <a:cubicBezTo>
                    <a:pt x="179451" y="145828"/>
                    <a:pt x="145828" y="179451"/>
                    <a:pt x="104489" y="179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자유형: 도형 293">
              <a:extLst>
                <a:ext uri="{FF2B5EF4-FFF2-40B4-BE49-F238E27FC236}">
                  <a16:creationId xmlns:a16="http://schemas.microsoft.com/office/drawing/2014/main" id="{EBC6E43F-9B67-07A3-CBA4-29CED6DD8EB9}"/>
                </a:ext>
              </a:extLst>
            </p:cNvPr>
            <p:cNvSpPr/>
            <p:nvPr/>
          </p:nvSpPr>
          <p:spPr>
            <a:xfrm>
              <a:off x="3635862" y="3039606"/>
              <a:ext cx="66675" cy="123825"/>
            </a:xfrm>
            <a:custGeom>
              <a:avLst/>
              <a:gdLst>
                <a:gd name="connsiteX0" fmla="*/ 33730 w 66675"/>
                <a:gd name="connsiteY0" fmla="*/ 42017 h 123825"/>
                <a:gd name="connsiteX1" fmla="*/ 48875 w 66675"/>
                <a:gd name="connsiteY1" fmla="*/ 42017 h 123825"/>
                <a:gd name="connsiteX2" fmla="*/ 60305 w 66675"/>
                <a:gd name="connsiteY2" fmla="*/ 31444 h 123825"/>
                <a:gd name="connsiteX3" fmla="*/ 49256 w 66675"/>
                <a:gd name="connsiteY3" fmla="*/ 19824 h 123825"/>
                <a:gd name="connsiteX4" fmla="*/ 44874 w 66675"/>
                <a:gd name="connsiteY4" fmla="*/ 19824 h 123825"/>
                <a:gd name="connsiteX5" fmla="*/ 44874 w 66675"/>
                <a:gd name="connsiteY5" fmla="*/ 18585 h 123825"/>
                <a:gd name="connsiteX6" fmla="*/ 34302 w 66675"/>
                <a:gd name="connsiteY6" fmla="*/ 7155 h 123825"/>
                <a:gd name="connsiteX7" fmla="*/ 22681 w 66675"/>
                <a:gd name="connsiteY7" fmla="*/ 18204 h 123825"/>
                <a:gd name="connsiteX8" fmla="*/ 22681 w 66675"/>
                <a:gd name="connsiteY8" fmla="*/ 23157 h 123825"/>
                <a:gd name="connsiteX9" fmla="*/ 7155 w 66675"/>
                <a:gd name="connsiteY9" fmla="*/ 47256 h 123825"/>
                <a:gd name="connsiteX10" fmla="*/ 33539 w 66675"/>
                <a:gd name="connsiteY10" fmla="*/ 73830 h 123825"/>
                <a:gd name="connsiteX11" fmla="*/ 38112 w 66675"/>
                <a:gd name="connsiteY11" fmla="*/ 77640 h 123825"/>
                <a:gd name="connsiteX12" fmla="*/ 33730 w 66675"/>
                <a:gd name="connsiteY12" fmla="*/ 82593 h 123825"/>
                <a:gd name="connsiteX13" fmla="*/ 18585 w 66675"/>
                <a:gd name="connsiteY13" fmla="*/ 82593 h 123825"/>
                <a:gd name="connsiteX14" fmla="*/ 7155 w 66675"/>
                <a:gd name="connsiteY14" fmla="*/ 93166 h 123825"/>
                <a:gd name="connsiteX15" fmla="*/ 18204 w 66675"/>
                <a:gd name="connsiteY15" fmla="*/ 104787 h 123825"/>
                <a:gd name="connsiteX16" fmla="*/ 22586 w 66675"/>
                <a:gd name="connsiteY16" fmla="*/ 104787 h 123825"/>
                <a:gd name="connsiteX17" fmla="*/ 22586 w 66675"/>
                <a:gd name="connsiteY17" fmla="*/ 106025 h 123825"/>
                <a:gd name="connsiteX18" fmla="*/ 33158 w 66675"/>
                <a:gd name="connsiteY18" fmla="*/ 117455 h 123825"/>
                <a:gd name="connsiteX19" fmla="*/ 44779 w 66675"/>
                <a:gd name="connsiteY19" fmla="*/ 106406 h 123825"/>
                <a:gd name="connsiteX20" fmla="*/ 44779 w 66675"/>
                <a:gd name="connsiteY20" fmla="*/ 101453 h 123825"/>
                <a:gd name="connsiteX21" fmla="*/ 60210 w 66675"/>
                <a:gd name="connsiteY21" fmla="*/ 77355 h 123825"/>
                <a:gd name="connsiteX22" fmla="*/ 33825 w 66675"/>
                <a:gd name="connsiteY22" fmla="*/ 50780 h 123825"/>
                <a:gd name="connsiteX23" fmla="*/ 29253 w 66675"/>
                <a:gd name="connsiteY23" fmla="*/ 46970 h 123825"/>
                <a:gd name="connsiteX24" fmla="*/ 33730 w 66675"/>
                <a:gd name="connsiteY24" fmla="*/ 4201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6675" h="123825">
                  <a:moveTo>
                    <a:pt x="33730" y="42017"/>
                  </a:moveTo>
                  <a:lnTo>
                    <a:pt x="48875" y="42017"/>
                  </a:lnTo>
                  <a:cubicBezTo>
                    <a:pt x="54875" y="42017"/>
                    <a:pt x="60019" y="37445"/>
                    <a:pt x="60305" y="31444"/>
                  </a:cubicBezTo>
                  <a:cubicBezTo>
                    <a:pt x="60590" y="25062"/>
                    <a:pt x="55542" y="19824"/>
                    <a:pt x="49256" y="19824"/>
                  </a:cubicBezTo>
                  <a:lnTo>
                    <a:pt x="44874" y="19824"/>
                  </a:lnTo>
                  <a:lnTo>
                    <a:pt x="44874" y="18585"/>
                  </a:lnTo>
                  <a:cubicBezTo>
                    <a:pt x="44874" y="12585"/>
                    <a:pt x="40302" y="7441"/>
                    <a:pt x="34302" y="7155"/>
                  </a:cubicBezTo>
                  <a:cubicBezTo>
                    <a:pt x="27920" y="6870"/>
                    <a:pt x="22681" y="11918"/>
                    <a:pt x="22681" y="18204"/>
                  </a:cubicBezTo>
                  <a:lnTo>
                    <a:pt x="22681" y="23157"/>
                  </a:lnTo>
                  <a:cubicBezTo>
                    <a:pt x="13537" y="27348"/>
                    <a:pt x="7155" y="36588"/>
                    <a:pt x="7155" y="47256"/>
                  </a:cubicBezTo>
                  <a:cubicBezTo>
                    <a:pt x="7155" y="61829"/>
                    <a:pt x="18966" y="73735"/>
                    <a:pt x="33539" y="73830"/>
                  </a:cubicBezTo>
                  <a:cubicBezTo>
                    <a:pt x="35825" y="73830"/>
                    <a:pt x="37826" y="75354"/>
                    <a:pt x="38112" y="77640"/>
                  </a:cubicBezTo>
                  <a:cubicBezTo>
                    <a:pt x="38493" y="80307"/>
                    <a:pt x="36397" y="82593"/>
                    <a:pt x="33730" y="82593"/>
                  </a:cubicBezTo>
                  <a:lnTo>
                    <a:pt x="18585" y="82593"/>
                  </a:lnTo>
                  <a:cubicBezTo>
                    <a:pt x="12585" y="82593"/>
                    <a:pt x="7441" y="87165"/>
                    <a:pt x="7155" y="93166"/>
                  </a:cubicBezTo>
                  <a:cubicBezTo>
                    <a:pt x="6870" y="99548"/>
                    <a:pt x="11918" y="104787"/>
                    <a:pt x="18204" y="104787"/>
                  </a:cubicBezTo>
                  <a:lnTo>
                    <a:pt x="22586" y="104787"/>
                  </a:lnTo>
                  <a:lnTo>
                    <a:pt x="22586" y="106025"/>
                  </a:lnTo>
                  <a:cubicBezTo>
                    <a:pt x="22586" y="112026"/>
                    <a:pt x="27158" y="117169"/>
                    <a:pt x="33158" y="117455"/>
                  </a:cubicBezTo>
                  <a:cubicBezTo>
                    <a:pt x="39540" y="117741"/>
                    <a:pt x="44779" y="112692"/>
                    <a:pt x="44779" y="106406"/>
                  </a:cubicBezTo>
                  <a:lnTo>
                    <a:pt x="44779" y="101453"/>
                  </a:lnTo>
                  <a:cubicBezTo>
                    <a:pt x="53923" y="97262"/>
                    <a:pt x="60210" y="88023"/>
                    <a:pt x="60210" y="77355"/>
                  </a:cubicBezTo>
                  <a:cubicBezTo>
                    <a:pt x="60210" y="62781"/>
                    <a:pt x="48398" y="50875"/>
                    <a:pt x="33825" y="50780"/>
                  </a:cubicBezTo>
                  <a:cubicBezTo>
                    <a:pt x="31539" y="50780"/>
                    <a:pt x="29539" y="49256"/>
                    <a:pt x="29253" y="46970"/>
                  </a:cubicBezTo>
                  <a:cubicBezTo>
                    <a:pt x="29063" y="44303"/>
                    <a:pt x="31158" y="42017"/>
                    <a:pt x="33730" y="42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7" name="자유형: 도형 294">
            <a:extLst>
              <a:ext uri="{FF2B5EF4-FFF2-40B4-BE49-F238E27FC236}">
                <a16:creationId xmlns:a16="http://schemas.microsoft.com/office/drawing/2014/main" id="{343D8755-1FAD-9645-B2A7-2B4A19EEB638}"/>
              </a:ext>
            </a:extLst>
          </p:cNvPr>
          <p:cNvSpPr/>
          <p:nvPr/>
        </p:nvSpPr>
        <p:spPr>
          <a:xfrm>
            <a:off x="4150150" y="3392260"/>
            <a:ext cx="390525" cy="390525"/>
          </a:xfrm>
          <a:custGeom>
            <a:avLst/>
            <a:gdLst>
              <a:gd name="connsiteX0" fmla="*/ 379952 w 390525"/>
              <a:gd name="connsiteY0" fmla="*/ 228886 h 390525"/>
              <a:gd name="connsiteX1" fmla="*/ 386239 w 390525"/>
              <a:gd name="connsiteY1" fmla="*/ 218884 h 390525"/>
              <a:gd name="connsiteX2" fmla="*/ 386239 w 390525"/>
              <a:gd name="connsiteY2" fmla="*/ 174498 h 390525"/>
              <a:gd name="connsiteX3" fmla="*/ 379952 w 390525"/>
              <a:gd name="connsiteY3" fmla="*/ 164497 h 390525"/>
              <a:gd name="connsiteX4" fmla="*/ 357474 w 390525"/>
              <a:gd name="connsiteY4" fmla="*/ 153543 h 390525"/>
              <a:gd name="connsiteX5" fmla="*/ 340805 w 390525"/>
              <a:gd name="connsiteY5" fmla="*/ 113538 h 390525"/>
              <a:gd name="connsiteX6" fmla="*/ 348520 w 390525"/>
              <a:gd name="connsiteY6" fmla="*/ 90297 h 390525"/>
              <a:gd name="connsiteX7" fmla="*/ 345853 w 390525"/>
              <a:gd name="connsiteY7" fmla="*/ 78962 h 390525"/>
              <a:gd name="connsiteX8" fmla="*/ 314420 w 390525"/>
              <a:gd name="connsiteY8" fmla="*/ 47530 h 390525"/>
              <a:gd name="connsiteX9" fmla="*/ 303086 w 390525"/>
              <a:gd name="connsiteY9" fmla="*/ 44863 h 390525"/>
              <a:gd name="connsiteX10" fmla="*/ 279845 w 390525"/>
              <a:gd name="connsiteY10" fmla="*/ 52578 h 390525"/>
              <a:gd name="connsiteX11" fmla="*/ 239840 w 390525"/>
              <a:gd name="connsiteY11" fmla="*/ 35909 h 390525"/>
              <a:gd name="connsiteX12" fmla="*/ 228886 w 390525"/>
              <a:gd name="connsiteY12" fmla="*/ 13430 h 390525"/>
              <a:gd name="connsiteX13" fmla="*/ 218885 w 390525"/>
              <a:gd name="connsiteY13" fmla="*/ 7144 h 390525"/>
              <a:gd name="connsiteX14" fmla="*/ 174498 w 390525"/>
              <a:gd name="connsiteY14" fmla="*/ 7144 h 390525"/>
              <a:gd name="connsiteX15" fmla="*/ 164497 w 390525"/>
              <a:gd name="connsiteY15" fmla="*/ 13430 h 390525"/>
              <a:gd name="connsiteX16" fmla="*/ 153543 w 390525"/>
              <a:gd name="connsiteY16" fmla="*/ 35909 h 390525"/>
              <a:gd name="connsiteX17" fmla="*/ 113538 w 390525"/>
              <a:gd name="connsiteY17" fmla="*/ 52578 h 390525"/>
              <a:gd name="connsiteX18" fmla="*/ 90297 w 390525"/>
              <a:gd name="connsiteY18" fmla="*/ 44863 h 390525"/>
              <a:gd name="connsiteX19" fmla="*/ 78962 w 390525"/>
              <a:gd name="connsiteY19" fmla="*/ 47530 h 390525"/>
              <a:gd name="connsiteX20" fmla="*/ 47530 w 390525"/>
              <a:gd name="connsiteY20" fmla="*/ 78962 h 390525"/>
              <a:gd name="connsiteX21" fmla="*/ 44863 w 390525"/>
              <a:gd name="connsiteY21" fmla="*/ 90297 h 390525"/>
              <a:gd name="connsiteX22" fmla="*/ 52578 w 390525"/>
              <a:gd name="connsiteY22" fmla="*/ 113538 h 390525"/>
              <a:gd name="connsiteX23" fmla="*/ 35909 w 390525"/>
              <a:gd name="connsiteY23" fmla="*/ 153543 h 390525"/>
              <a:gd name="connsiteX24" fmla="*/ 13430 w 390525"/>
              <a:gd name="connsiteY24" fmla="*/ 164497 h 390525"/>
              <a:gd name="connsiteX25" fmla="*/ 7144 w 390525"/>
              <a:gd name="connsiteY25" fmla="*/ 174498 h 390525"/>
              <a:gd name="connsiteX26" fmla="*/ 7144 w 390525"/>
              <a:gd name="connsiteY26" fmla="*/ 218884 h 390525"/>
              <a:gd name="connsiteX27" fmla="*/ 13430 w 390525"/>
              <a:gd name="connsiteY27" fmla="*/ 228886 h 390525"/>
              <a:gd name="connsiteX28" fmla="*/ 35909 w 390525"/>
              <a:gd name="connsiteY28" fmla="*/ 239839 h 390525"/>
              <a:gd name="connsiteX29" fmla="*/ 52578 w 390525"/>
              <a:gd name="connsiteY29" fmla="*/ 279844 h 390525"/>
              <a:gd name="connsiteX30" fmla="*/ 44863 w 390525"/>
              <a:gd name="connsiteY30" fmla="*/ 303085 h 390525"/>
              <a:gd name="connsiteX31" fmla="*/ 47530 w 390525"/>
              <a:gd name="connsiteY31" fmla="*/ 314420 h 390525"/>
              <a:gd name="connsiteX32" fmla="*/ 78962 w 390525"/>
              <a:gd name="connsiteY32" fmla="*/ 345853 h 390525"/>
              <a:gd name="connsiteX33" fmla="*/ 90297 w 390525"/>
              <a:gd name="connsiteY33" fmla="*/ 348520 h 390525"/>
              <a:gd name="connsiteX34" fmla="*/ 113538 w 390525"/>
              <a:gd name="connsiteY34" fmla="*/ 340805 h 390525"/>
              <a:gd name="connsiteX35" fmla="*/ 153543 w 390525"/>
              <a:gd name="connsiteY35" fmla="*/ 357473 h 390525"/>
              <a:gd name="connsiteX36" fmla="*/ 164497 w 390525"/>
              <a:gd name="connsiteY36" fmla="*/ 379952 h 390525"/>
              <a:gd name="connsiteX37" fmla="*/ 174498 w 390525"/>
              <a:gd name="connsiteY37" fmla="*/ 386239 h 390525"/>
              <a:gd name="connsiteX38" fmla="*/ 218885 w 390525"/>
              <a:gd name="connsiteY38" fmla="*/ 386239 h 390525"/>
              <a:gd name="connsiteX39" fmla="*/ 228886 w 390525"/>
              <a:gd name="connsiteY39" fmla="*/ 379952 h 390525"/>
              <a:gd name="connsiteX40" fmla="*/ 239840 w 390525"/>
              <a:gd name="connsiteY40" fmla="*/ 357473 h 390525"/>
              <a:gd name="connsiteX41" fmla="*/ 288417 w 390525"/>
              <a:gd name="connsiteY41" fmla="*/ 335566 h 390525"/>
              <a:gd name="connsiteX42" fmla="*/ 335756 w 390525"/>
              <a:gd name="connsiteY42" fmla="*/ 382905 h 390525"/>
              <a:gd name="connsiteX43" fmla="*/ 351473 w 390525"/>
              <a:gd name="connsiteY43" fmla="*/ 382905 h 390525"/>
              <a:gd name="connsiteX44" fmla="*/ 382905 w 390525"/>
              <a:gd name="connsiteY44" fmla="*/ 351472 h 390525"/>
              <a:gd name="connsiteX45" fmla="*/ 382905 w 390525"/>
              <a:gd name="connsiteY45" fmla="*/ 335756 h 390525"/>
              <a:gd name="connsiteX46" fmla="*/ 335566 w 390525"/>
              <a:gd name="connsiteY46" fmla="*/ 288417 h 390525"/>
              <a:gd name="connsiteX47" fmla="*/ 357474 w 390525"/>
              <a:gd name="connsiteY47" fmla="*/ 239839 h 390525"/>
              <a:gd name="connsiteX48" fmla="*/ 379952 w 390525"/>
              <a:gd name="connsiteY48" fmla="*/ 228886 h 390525"/>
              <a:gd name="connsiteX49" fmla="*/ 343662 w 390525"/>
              <a:gd name="connsiteY49" fmla="*/ 359283 h 390525"/>
              <a:gd name="connsiteX50" fmla="*/ 233077 w 390525"/>
              <a:gd name="connsiteY50" fmla="*/ 248698 h 390525"/>
              <a:gd name="connsiteX51" fmla="*/ 220504 w 390525"/>
              <a:gd name="connsiteY51" fmla="*/ 246507 h 390525"/>
              <a:gd name="connsiteX52" fmla="*/ 157544 w 390525"/>
              <a:gd name="connsiteY52" fmla="*/ 235839 h 390525"/>
              <a:gd name="connsiteX53" fmla="*/ 142018 w 390525"/>
              <a:gd name="connsiteY53" fmla="*/ 188976 h 390525"/>
              <a:gd name="connsiteX54" fmla="*/ 157544 w 390525"/>
              <a:gd name="connsiteY54" fmla="*/ 204502 h 390525"/>
              <a:gd name="connsiteX55" fmla="*/ 165354 w 390525"/>
              <a:gd name="connsiteY55" fmla="*/ 207740 h 390525"/>
              <a:gd name="connsiteX56" fmla="*/ 196787 w 390525"/>
              <a:gd name="connsiteY56" fmla="*/ 207740 h 390525"/>
              <a:gd name="connsiteX57" fmla="*/ 207931 w 390525"/>
              <a:gd name="connsiteY57" fmla="*/ 196596 h 390525"/>
              <a:gd name="connsiteX58" fmla="*/ 207931 w 390525"/>
              <a:gd name="connsiteY58" fmla="*/ 165163 h 390525"/>
              <a:gd name="connsiteX59" fmla="*/ 204692 w 390525"/>
              <a:gd name="connsiteY59" fmla="*/ 157353 h 390525"/>
              <a:gd name="connsiteX60" fmla="*/ 189167 w 390525"/>
              <a:gd name="connsiteY60" fmla="*/ 141827 h 390525"/>
              <a:gd name="connsiteX61" fmla="*/ 236030 w 390525"/>
              <a:gd name="connsiteY61" fmla="*/ 157353 h 390525"/>
              <a:gd name="connsiteX62" fmla="*/ 246698 w 390525"/>
              <a:gd name="connsiteY62" fmla="*/ 220313 h 390525"/>
              <a:gd name="connsiteX63" fmla="*/ 248888 w 390525"/>
              <a:gd name="connsiteY63" fmla="*/ 232886 h 390525"/>
              <a:gd name="connsiteX64" fmla="*/ 359474 w 390525"/>
              <a:gd name="connsiteY64" fmla="*/ 343471 h 390525"/>
              <a:gd name="connsiteX65" fmla="*/ 343662 w 390525"/>
              <a:gd name="connsiteY65" fmla="*/ 359283 h 390525"/>
              <a:gd name="connsiteX66" fmla="*/ 286988 w 390525"/>
              <a:gd name="connsiteY66" fmla="*/ 239744 h 390525"/>
              <a:gd name="connsiteX67" fmla="*/ 269843 w 390525"/>
              <a:gd name="connsiteY67" fmla="*/ 222599 h 390525"/>
              <a:gd name="connsiteX68" fmla="*/ 251746 w 390525"/>
              <a:gd name="connsiteY68" fmla="*/ 141732 h 390525"/>
              <a:gd name="connsiteX69" fmla="*/ 163544 w 390525"/>
              <a:gd name="connsiteY69" fmla="*/ 126778 h 390525"/>
              <a:gd name="connsiteX70" fmla="*/ 160496 w 390525"/>
              <a:gd name="connsiteY70" fmla="*/ 144685 h 390525"/>
              <a:gd name="connsiteX71" fmla="*/ 185738 w 390525"/>
              <a:gd name="connsiteY71" fmla="*/ 169926 h 390525"/>
              <a:gd name="connsiteX72" fmla="*/ 185738 w 390525"/>
              <a:gd name="connsiteY72" fmla="*/ 185642 h 390525"/>
              <a:gd name="connsiteX73" fmla="*/ 170021 w 390525"/>
              <a:gd name="connsiteY73" fmla="*/ 185642 h 390525"/>
              <a:gd name="connsiteX74" fmla="*/ 144780 w 390525"/>
              <a:gd name="connsiteY74" fmla="*/ 160401 h 390525"/>
              <a:gd name="connsiteX75" fmla="*/ 126873 w 390525"/>
              <a:gd name="connsiteY75" fmla="*/ 163449 h 390525"/>
              <a:gd name="connsiteX76" fmla="*/ 141827 w 390525"/>
              <a:gd name="connsiteY76" fmla="*/ 251650 h 390525"/>
              <a:gd name="connsiteX77" fmla="*/ 222695 w 390525"/>
              <a:gd name="connsiteY77" fmla="*/ 269748 h 390525"/>
              <a:gd name="connsiteX78" fmla="*/ 239840 w 390525"/>
              <a:gd name="connsiteY78" fmla="*/ 286893 h 390525"/>
              <a:gd name="connsiteX79" fmla="*/ 126111 w 390525"/>
              <a:gd name="connsiteY79" fmla="*/ 267367 h 390525"/>
              <a:gd name="connsiteX80" fmla="*/ 126111 w 390525"/>
              <a:gd name="connsiteY80" fmla="*/ 126111 h 390525"/>
              <a:gd name="connsiteX81" fmla="*/ 267367 w 390525"/>
              <a:gd name="connsiteY81" fmla="*/ 126111 h 390525"/>
              <a:gd name="connsiteX82" fmla="*/ 286988 w 390525"/>
              <a:gd name="connsiteY82" fmla="*/ 239744 h 390525"/>
              <a:gd name="connsiteX83" fmla="*/ 337185 w 390525"/>
              <a:gd name="connsiteY83" fmla="*/ 229552 h 390525"/>
              <a:gd name="connsiteX84" fmla="*/ 319469 w 390525"/>
              <a:gd name="connsiteY84" fmla="*/ 272320 h 390525"/>
              <a:gd name="connsiteX85" fmla="*/ 303371 w 390525"/>
              <a:gd name="connsiteY85" fmla="*/ 256222 h 390525"/>
              <a:gd name="connsiteX86" fmla="*/ 318326 w 390525"/>
              <a:gd name="connsiteY86" fmla="*/ 185071 h 390525"/>
              <a:gd name="connsiteX87" fmla="*/ 283083 w 390525"/>
              <a:gd name="connsiteY87" fmla="*/ 110300 h 390525"/>
              <a:gd name="connsiteX88" fmla="*/ 110395 w 390525"/>
              <a:gd name="connsiteY88" fmla="*/ 110300 h 390525"/>
              <a:gd name="connsiteX89" fmla="*/ 110395 w 390525"/>
              <a:gd name="connsiteY89" fmla="*/ 282988 h 390525"/>
              <a:gd name="connsiteX90" fmla="*/ 256318 w 390525"/>
              <a:gd name="connsiteY90" fmla="*/ 303276 h 390525"/>
              <a:gd name="connsiteX91" fmla="*/ 272415 w 390525"/>
              <a:gd name="connsiteY91" fmla="*/ 319373 h 390525"/>
              <a:gd name="connsiteX92" fmla="*/ 229648 w 390525"/>
              <a:gd name="connsiteY92" fmla="*/ 337090 h 390525"/>
              <a:gd name="connsiteX93" fmla="*/ 222218 w 390525"/>
              <a:gd name="connsiteY93" fmla="*/ 343091 h 390525"/>
              <a:gd name="connsiteX94" fmla="*/ 212027 w 390525"/>
              <a:gd name="connsiteY94" fmla="*/ 363950 h 390525"/>
              <a:gd name="connsiteX95" fmla="*/ 181547 w 390525"/>
              <a:gd name="connsiteY95" fmla="*/ 363950 h 390525"/>
              <a:gd name="connsiteX96" fmla="*/ 171355 w 390525"/>
              <a:gd name="connsiteY96" fmla="*/ 343091 h 390525"/>
              <a:gd name="connsiteX97" fmla="*/ 163925 w 390525"/>
              <a:gd name="connsiteY97" fmla="*/ 337090 h 390525"/>
              <a:gd name="connsiteX98" fmla="*/ 120872 w 390525"/>
              <a:gd name="connsiteY98" fmla="*/ 319183 h 390525"/>
              <a:gd name="connsiteX99" fmla="*/ 111538 w 390525"/>
              <a:gd name="connsiteY99" fmla="*/ 318040 h 390525"/>
              <a:gd name="connsiteX100" fmla="*/ 90011 w 390525"/>
              <a:gd name="connsiteY100" fmla="*/ 325184 h 390525"/>
              <a:gd name="connsiteX101" fmla="*/ 68294 w 390525"/>
              <a:gd name="connsiteY101" fmla="*/ 303467 h 390525"/>
              <a:gd name="connsiteX102" fmla="*/ 75438 w 390525"/>
              <a:gd name="connsiteY102" fmla="*/ 281940 h 390525"/>
              <a:gd name="connsiteX103" fmla="*/ 74295 w 390525"/>
              <a:gd name="connsiteY103" fmla="*/ 272605 h 390525"/>
              <a:gd name="connsiteX104" fmla="*/ 56388 w 390525"/>
              <a:gd name="connsiteY104" fmla="*/ 229552 h 390525"/>
              <a:gd name="connsiteX105" fmla="*/ 50387 w 390525"/>
              <a:gd name="connsiteY105" fmla="*/ 222123 h 390525"/>
              <a:gd name="connsiteX106" fmla="*/ 29528 w 390525"/>
              <a:gd name="connsiteY106" fmla="*/ 211931 h 390525"/>
              <a:gd name="connsiteX107" fmla="*/ 29528 w 390525"/>
              <a:gd name="connsiteY107" fmla="*/ 181451 h 390525"/>
              <a:gd name="connsiteX108" fmla="*/ 50387 w 390525"/>
              <a:gd name="connsiteY108" fmla="*/ 171259 h 390525"/>
              <a:gd name="connsiteX109" fmla="*/ 56388 w 390525"/>
              <a:gd name="connsiteY109" fmla="*/ 163830 h 390525"/>
              <a:gd name="connsiteX110" fmla="*/ 74295 w 390525"/>
              <a:gd name="connsiteY110" fmla="*/ 120777 h 390525"/>
              <a:gd name="connsiteX111" fmla="*/ 75438 w 390525"/>
              <a:gd name="connsiteY111" fmla="*/ 111442 h 390525"/>
              <a:gd name="connsiteX112" fmla="*/ 68294 w 390525"/>
              <a:gd name="connsiteY112" fmla="*/ 89916 h 390525"/>
              <a:gd name="connsiteX113" fmla="*/ 90011 w 390525"/>
              <a:gd name="connsiteY113" fmla="*/ 68199 h 390525"/>
              <a:gd name="connsiteX114" fmla="*/ 111538 w 390525"/>
              <a:gd name="connsiteY114" fmla="*/ 75343 h 390525"/>
              <a:gd name="connsiteX115" fmla="*/ 120872 w 390525"/>
              <a:gd name="connsiteY115" fmla="*/ 74200 h 390525"/>
              <a:gd name="connsiteX116" fmla="*/ 163925 w 390525"/>
              <a:gd name="connsiteY116" fmla="*/ 56293 h 390525"/>
              <a:gd name="connsiteX117" fmla="*/ 171355 w 390525"/>
              <a:gd name="connsiteY117" fmla="*/ 50292 h 390525"/>
              <a:gd name="connsiteX118" fmla="*/ 181547 w 390525"/>
              <a:gd name="connsiteY118" fmla="*/ 29432 h 390525"/>
              <a:gd name="connsiteX119" fmla="*/ 212027 w 390525"/>
              <a:gd name="connsiteY119" fmla="*/ 29432 h 390525"/>
              <a:gd name="connsiteX120" fmla="*/ 222218 w 390525"/>
              <a:gd name="connsiteY120" fmla="*/ 50292 h 390525"/>
              <a:gd name="connsiteX121" fmla="*/ 229648 w 390525"/>
              <a:gd name="connsiteY121" fmla="*/ 56293 h 390525"/>
              <a:gd name="connsiteX122" fmla="*/ 272701 w 390525"/>
              <a:gd name="connsiteY122" fmla="*/ 74200 h 390525"/>
              <a:gd name="connsiteX123" fmla="*/ 282035 w 390525"/>
              <a:gd name="connsiteY123" fmla="*/ 75343 h 390525"/>
              <a:gd name="connsiteX124" fmla="*/ 303562 w 390525"/>
              <a:gd name="connsiteY124" fmla="*/ 68199 h 390525"/>
              <a:gd name="connsiteX125" fmla="*/ 325279 w 390525"/>
              <a:gd name="connsiteY125" fmla="*/ 89916 h 390525"/>
              <a:gd name="connsiteX126" fmla="*/ 318135 w 390525"/>
              <a:gd name="connsiteY126" fmla="*/ 111442 h 390525"/>
              <a:gd name="connsiteX127" fmla="*/ 319278 w 390525"/>
              <a:gd name="connsiteY127" fmla="*/ 120777 h 390525"/>
              <a:gd name="connsiteX128" fmla="*/ 337185 w 390525"/>
              <a:gd name="connsiteY128" fmla="*/ 163830 h 390525"/>
              <a:gd name="connsiteX129" fmla="*/ 343186 w 390525"/>
              <a:gd name="connsiteY129" fmla="*/ 171259 h 390525"/>
              <a:gd name="connsiteX130" fmla="*/ 364046 w 390525"/>
              <a:gd name="connsiteY130" fmla="*/ 181451 h 390525"/>
              <a:gd name="connsiteX131" fmla="*/ 364046 w 390525"/>
              <a:gd name="connsiteY131" fmla="*/ 211931 h 390525"/>
              <a:gd name="connsiteX132" fmla="*/ 343186 w 390525"/>
              <a:gd name="connsiteY132" fmla="*/ 222123 h 390525"/>
              <a:gd name="connsiteX133" fmla="*/ 337185 w 390525"/>
              <a:gd name="connsiteY133" fmla="*/ 22955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90525" h="390525">
                <a:moveTo>
                  <a:pt x="379952" y="228886"/>
                </a:moveTo>
                <a:cubicBezTo>
                  <a:pt x="383762" y="226981"/>
                  <a:pt x="386239" y="223171"/>
                  <a:pt x="386239" y="218884"/>
                </a:cubicBezTo>
                <a:lnTo>
                  <a:pt x="386239" y="174498"/>
                </a:lnTo>
                <a:cubicBezTo>
                  <a:pt x="386239" y="170212"/>
                  <a:pt x="383858" y="166402"/>
                  <a:pt x="379952" y="164497"/>
                </a:cubicBezTo>
                <a:lnTo>
                  <a:pt x="357474" y="153543"/>
                </a:lnTo>
                <a:cubicBezTo>
                  <a:pt x="353759" y="139541"/>
                  <a:pt x="348139" y="126111"/>
                  <a:pt x="340805" y="113538"/>
                </a:cubicBezTo>
                <a:lnTo>
                  <a:pt x="348520" y="90297"/>
                </a:lnTo>
                <a:cubicBezTo>
                  <a:pt x="349853" y="86296"/>
                  <a:pt x="348806" y="81915"/>
                  <a:pt x="345853" y="78962"/>
                </a:cubicBezTo>
                <a:lnTo>
                  <a:pt x="314420" y="47530"/>
                </a:lnTo>
                <a:cubicBezTo>
                  <a:pt x="311468" y="44577"/>
                  <a:pt x="307086" y="43529"/>
                  <a:pt x="303086" y="44863"/>
                </a:cubicBezTo>
                <a:lnTo>
                  <a:pt x="279845" y="52578"/>
                </a:lnTo>
                <a:cubicBezTo>
                  <a:pt x="267272" y="45244"/>
                  <a:pt x="253841" y="39719"/>
                  <a:pt x="239840" y="35909"/>
                </a:cubicBezTo>
                <a:lnTo>
                  <a:pt x="228886" y="13430"/>
                </a:lnTo>
                <a:cubicBezTo>
                  <a:pt x="226981" y="9620"/>
                  <a:pt x="223171" y="7144"/>
                  <a:pt x="218885" y="7144"/>
                </a:cubicBezTo>
                <a:lnTo>
                  <a:pt x="174498" y="7144"/>
                </a:lnTo>
                <a:cubicBezTo>
                  <a:pt x="170212" y="7144"/>
                  <a:pt x="166402" y="9525"/>
                  <a:pt x="164497" y="13430"/>
                </a:cubicBezTo>
                <a:lnTo>
                  <a:pt x="153543" y="35909"/>
                </a:lnTo>
                <a:cubicBezTo>
                  <a:pt x="139541" y="39624"/>
                  <a:pt x="126111" y="45244"/>
                  <a:pt x="113538" y="52578"/>
                </a:cubicBezTo>
                <a:lnTo>
                  <a:pt x="90297" y="44863"/>
                </a:lnTo>
                <a:cubicBezTo>
                  <a:pt x="86297" y="43529"/>
                  <a:pt x="81915" y="44577"/>
                  <a:pt x="78962" y="47530"/>
                </a:cubicBezTo>
                <a:lnTo>
                  <a:pt x="47530" y="78962"/>
                </a:lnTo>
                <a:cubicBezTo>
                  <a:pt x="44577" y="81915"/>
                  <a:pt x="43529" y="86296"/>
                  <a:pt x="44863" y="90297"/>
                </a:cubicBezTo>
                <a:lnTo>
                  <a:pt x="52578" y="113538"/>
                </a:lnTo>
                <a:cubicBezTo>
                  <a:pt x="45244" y="126111"/>
                  <a:pt x="39719" y="139541"/>
                  <a:pt x="35909" y="153543"/>
                </a:cubicBezTo>
                <a:lnTo>
                  <a:pt x="13430" y="164497"/>
                </a:lnTo>
                <a:cubicBezTo>
                  <a:pt x="9620" y="166402"/>
                  <a:pt x="7144" y="170212"/>
                  <a:pt x="7144" y="174498"/>
                </a:cubicBezTo>
                <a:lnTo>
                  <a:pt x="7144" y="218884"/>
                </a:lnTo>
                <a:cubicBezTo>
                  <a:pt x="7144" y="223171"/>
                  <a:pt x="9525" y="226981"/>
                  <a:pt x="13430" y="228886"/>
                </a:cubicBezTo>
                <a:lnTo>
                  <a:pt x="35909" y="239839"/>
                </a:lnTo>
                <a:cubicBezTo>
                  <a:pt x="39624" y="253841"/>
                  <a:pt x="45244" y="267271"/>
                  <a:pt x="52578" y="279844"/>
                </a:cubicBezTo>
                <a:lnTo>
                  <a:pt x="44863" y="303085"/>
                </a:lnTo>
                <a:cubicBezTo>
                  <a:pt x="43529" y="307086"/>
                  <a:pt x="44577" y="311467"/>
                  <a:pt x="47530" y="314420"/>
                </a:cubicBezTo>
                <a:lnTo>
                  <a:pt x="78962" y="345853"/>
                </a:lnTo>
                <a:cubicBezTo>
                  <a:pt x="81915" y="348805"/>
                  <a:pt x="86297" y="349853"/>
                  <a:pt x="90297" y="348520"/>
                </a:cubicBezTo>
                <a:lnTo>
                  <a:pt x="113538" y="340805"/>
                </a:lnTo>
                <a:cubicBezTo>
                  <a:pt x="126111" y="348139"/>
                  <a:pt x="139541" y="353663"/>
                  <a:pt x="153543" y="357473"/>
                </a:cubicBezTo>
                <a:lnTo>
                  <a:pt x="164497" y="379952"/>
                </a:lnTo>
                <a:cubicBezTo>
                  <a:pt x="166402" y="383762"/>
                  <a:pt x="170212" y="386239"/>
                  <a:pt x="174498" y="386239"/>
                </a:cubicBezTo>
                <a:lnTo>
                  <a:pt x="218885" y="386239"/>
                </a:lnTo>
                <a:cubicBezTo>
                  <a:pt x="223171" y="386239"/>
                  <a:pt x="226981" y="383858"/>
                  <a:pt x="228886" y="379952"/>
                </a:cubicBezTo>
                <a:lnTo>
                  <a:pt x="239840" y="357473"/>
                </a:lnTo>
                <a:cubicBezTo>
                  <a:pt x="257175" y="352806"/>
                  <a:pt x="273368" y="345472"/>
                  <a:pt x="288417" y="335566"/>
                </a:cubicBezTo>
                <a:lnTo>
                  <a:pt x="335756" y="382905"/>
                </a:lnTo>
                <a:cubicBezTo>
                  <a:pt x="340138" y="387287"/>
                  <a:pt x="347091" y="387287"/>
                  <a:pt x="351473" y="382905"/>
                </a:cubicBezTo>
                <a:lnTo>
                  <a:pt x="382905" y="351472"/>
                </a:lnTo>
                <a:cubicBezTo>
                  <a:pt x="387287" y="347091"/>
                  <a:pt x="387287" y="340138"/>
                  <a:pt x="382905" y="335756"/>
                </a:cubicBezTo>
                <a:lnTo>
                  <a:pt x="335566" y="288417"/>
                </a:lnTo>
                <a:cubicBezTo>
                  <a:pt x="345472" y="273367"/>
                  <a:pt x="352901" y="257175"/>
                  <a:pt x="357474" y="239839"/>
                </a:cubicBezTo>
                <a:lnTo>
                  <a:pt x="379952" y="228886"/>
                </a:lnTo>
                <a:close/>
                <a:moveTo>
                  <a:pt x="343662" y="359283"/>
                </a:moveTo>
                <a:cubicBezTo>
                  <a:pt x="336709" y="352330"/>
                  <a:pt x="236506" y="252127"/>
                  <a:pt x="233077" y="248698"/>
                </a:cubicBezTo>
                <a:cubicBezTo>
                  <a:pt x="229743" y="245364"/>
                  <a:pt x="224695" y="244507"/>
                  <a:pt x="220504" y="246507"/>
                </a:cubicBezTo>
                <a:cubicBezTo>
                  <a:pt x="199263" y="256604"/>
                  <a:pt x="173927" y="252317"/>
                  <a:pt x="157544" y="235839"/>
                </a:cubicBezTo>
                <a:cubicBezTo>
                  <a:pt x="145066" y="223361"/>
                  <a:pt x="139637" y="205930"/>
                  <a:pt x="142018" y="188976"/>
                </a:cubicBezTo>
                <a:lnTo>
                  <a:pt x="157544" y="204502"/>
                </a:lnTo>
                <a:cubicBezTo>
                  <a:pt x="159639" y="206597"/>
                  <a:pt x="162497" y="207740"/>
                  <a:pt x="165354" y="207740"/>
                </a:cubicBezTo>
                <a:lnTo>
                  <a:pt x="196787" y="207740"/>
                </a:lnTo>
                <a:cubicBezTo>
                  <a:pt x="202883" y="207740"/>
                  <a:pt x="207931" y="202787"/>
                  <a:pt x="207931" y="196596"/>
                </a:cubicBezTo>
                <a:lnTo>
                  <a:pt x="207931" y="165163"/>
                </a:lnTo>
                <a:cubicBezTo>
                  <a:pt x="207931" y="162211"/>
                  <a:pt x="206788" y="159353"/>
                  <a:pt x="204692" y="157353"/>
                </a:cubicBezTo>
                <a:lnTo>
                  <a:pt x="189167" y="141827"/>
                </a:lnTo>
                <a:cubicBezTo>
                  <a:pt x="206121" y="139446"/>
                  <a:pt x="223647" y="144875"/>
                  <a:pt x="236030" y="157353"/>
                </a:cubicBezTo>
                <a:cubicBezTo>
                  <a:pt x="252508" y="173831"/>
                  <a:pt x="256794" y="199168"/>
                  <a:pt x="246698" y="220313"/>
                </a:cubicBezTo>
                <a:cubicBezTo>
                  <a:pt x="244697" y="224600"/>
                  <a:pt x="245555" y="229648"/>
                  <a:pt x="248888" y="232886"/>
                </a:cubicBezTo>
                <a:cubicBezTo>
                  <a:pt x="251746" y="235744"/>
                  <a:pt x="352044" y="336042"/>
                  <a:pt x="359474" y="343471"/>
                </a:cubicBezTo>
                <a:lnTo>
                  <a:pt x="343662" y="359283"/>
                </a:lnTo>
                <a:close/>
                <a:moveTo>
                  <a:pt x="286988" y="239744"/>
                </a:moveTo>
                <a:lnTo>
                  <a:pt x="269843" y="222599"/>
                </a:lnTo>
                <a:cubicBezTo>
                  <a:pt x="279845" y="194596"/>
                  <a:pt x="272987" y="162973"/>
                  <a:pt x="251746" y="141732"/>
                </a:cubicBezTo>
                <a:cubicBezTo>
                  <a:pt x="228695" y="118681"/>
                  <a:pt x="193167" y="112585"/>
                  <a:pt x="163544" y="126778"/>
                </a:cubicBezTo>
                <a:cubicBezTo>
                  <a:pt x="156591" y="130112"/>
                  <a:pt x="155067" y="139255"/>
                  <a:pt x="160496" y="144685"/>
                </a:cubicBezTo>
                <a:lnTo>
                  <a:pt x="185738" y="169926"/>
                </a:lnTo>
                <a:lnTo>
                  <a:pt x="185738" y="185642"/>
                </a:lnTo>
                <a:lnTo>
                  <a:pt x="170021" y="185642"/>
                </a:lnTo>
                <a:lnTo>
                  <a:pt x="144780" y="160401"/>
                </a:lnTo>
                <a:cubicBezTo>
                  <a:pt x="139351" y="154972"/>
                  <a:pt x="130207" y="156591"/>
                  <a:pt x="126873" y="163449"/>
                </a:cubicBezTo>
                <a:cubicBezTo>
                  <a:pt x="112776" y="193167"/>
                  <a:pt x="118777" y="228600"/>
                  <a:pt x="141827" y="251650"/>
                </a:cubicBezTo>
                <a:cubicBezTo>
                  <a:pt x="163068" y="272891"/>
                  <a:pt x="194691" y="279654"/>
                  <a:pt x="222695" y="269748"/>
                </a:cubicBezTo>
                <a:lnTo>
                  <a:pt x="239840" y="286893"/>
                </a:lnTo>
                <a:cubicBezTo>
                  <a:pt x="202216" y="304895"/>
                  <a:pt x="156305" y="297561"/>
                  <a:pt x="126111" y="267367"/>
                </a:cubicBezTo>
                <a:cubicBezTo>
                  <a:pt x="87154" y="228409"/>
                  <a:pt x="87154" y="165068"/>
                  <a:pt x="126111" y="126111"/>
                </a:cubicBezTo>
                <a:cubicBezTo>
                  <a:pt x="165068" y="87154"/>
                  <a:pt x="228410" y="87154"/>
                  <a:pt x="267367" y="126111"/>
                </a:cubicBezTo>
                <a:cubicBezTo>
                  <a:pt x="297561" y="156210"/>
                  <a:pt x="304895" y="202121"/>
                  <a:pt x="286988" y="239744"/>
                </a:cubicBezTo>
                <a:close/>
                <a:moveTo>
                  <a:pt x="337185" y="229552"/>
                </a:moveTo>
                <a:cubicBezTo>
                  <a:pt x="333661" y="244697"/>
                  <a:pt x="327755" y="259080"/>
                  <a:pt x="319469" y="272320"/>
                </a:cubicBezTo>
                <a:lnTo>
                  <a:pt x="303371" y="256222"/>
                </a:lnTo>
                <a:cubicBezTo>
                  <a:pt x="315373" y="234696"/>
                  <a:pt x="320612" y="209836"/>
                  <a:pt x="318326" y="185071"/>
                </a:cubicBezTo>
                <a:cubicBezTo>
                  <a:pt x="315659" y="156877"/>
                  <a:pt x="303181" y="130397"/>
                  <a:pt x="283083" y="110300"/>
                </a:cubicBezTo>
                <a:cubicBezTo>
                  <a:pt x="235458" y="62675"/>
                  <a:pt x="158020" y="62675"/>
                  <a:pt x="110395" y="110300"/>
                </a:cubicBezTo>
                <a:cubicBezTo>
                  <a:pt x="62770" y="157925"/>
                  <a:pt x="62770" y="235363"/>
                  <a:pt x="110395" y="282988"/>
                </a:cubicBezTo>
                <a:cubicBezTo>
                  <a:pt x="149352" y="321945"/>
                  <a:pt x="209074" y="329660"/>
                  <a:pt x="256318" y="303276"/>
                </a:cubicBezTo>
                <a:lnTo>
                  <a:pt x="272415" y="319373"/>
                </a:lnTo>
                <a:cubicBezTo>
                  <a:pt x="259175" y="327565"/>
                  <a:pt x="244793" y="333470"/>
                  <a:pt x="229648" y="337090"/>
                </a:cubicBezTo>
                <a:cubicBezTo>
                  <a:pt x="226409" y="337852"/>
                  <a:pt x="223647" y="340042"/>
                  <a:pt x="222218" y="343091"/>
                </a:cubicBezTo>
                <a:lnTo>
                  <a:pt x="212027" y="363950"/>
                </a:lnTo>
                <a:lnTo>
                  <a:pt x="181547" y="363950"/>
                </a:lnTo>
                <a:lnTo>
                  <a:pt x="171355" y="343091"/>
                </a:lnTo>
                <a:cubicBezTo>
                  <a:pt x="169926" y="340042"/>
                  <a:pt x="167164" y="337852"/>
                  <a:pt x="163925" y="337090"/>
                </a:cubicBezTo>
                <a:cubicBezTo>
                  <a:pt x="148685" y="333566"/>
                  <a:pt x="134208" y="327565"/>
                  <a:pt x="120872" y="319183"/>
                </a:cubicBezTo>
                <a:cubicBezTo>
                  <a:pt x="118110" y="317468"/>
                  <a:pt x="114681" y="316992"/>
                  <a:pt x="111538" y="318040"/>
                </a:cubicBezTo>
                <a:lnTo>
                  <a:pt x="90011" y="325184"/>
                </a:lnTo>
                <a:lnTo>
                  <a:pt x="68294" y="303467"/>
                </a:lnTo>
                <a:lnTo>
                  <a:pt x="75438" y="281940"/>
                </a:lnTo>
                <a:cubicBezTo>
                  <a:pt x="76486" y="278797"/>
                  <a:pt x="76105" y="275368"/>
                  <a:pt x="74295" y="272605"/>
                </a:cubicBezTo>
                <a:cubicBezTo>
                  <a:pt x="66008" y="259271"/>
                  <a:pt x="60008" y="244697"/>
                  <a:pt x="56388" y="229552"/>
                </a:cubicBezTo>
                <a:cubicBezTo>
                  <a:pt x="55626" y="226314"/>
                  <a:pt x="53435" y="223552"/>
                  <a:pt x="50387" y="222123"/>
                </a:cubicBezTo>
                <a:lnTo>
                  <a:pt x="29528" y="211931"/>
                </a:lnTo>
                <a:lnTo>
                  <a:pt x="29528" y="181451"/>
                </a:lnTo>
                <a:lnTo>
                  <a:pt x="50387" y="171259"/>
                </a:lnTo>
                <a:cubicBezTo>
                  <a:pt x="53435" y="169831"/>
                  <a:pt x="55626" y="167068"/>
                  <a:pt x="56388" y="163830"/>
                </a:cubicBezTo>
                <a:cubicBezTo>
                  <a:pt x="59912" y="148590"/>
                  <a:pt x="65913" y="134112"/>
                  <a:pt x="74295" y="120777"/>
                </a:cubicBezTo>
                <a:cubicBezTo>
                  <a:pt x="76010" y="118015"/>
                  <a:pt x="76486" y="114491"/>
                  <a:pt x="75438" y="111442"/>
                </a:cubicBezTo>
                <a:lnTo>
                  <a:pt x="68294" y="89916"/>
                </a:lnTo>
                <a:lnTo>
                  <a:pt x="90011" y="68199"/>
                </a:lnTo>
                <a:lnTo>
                  <a:pt x="111538" y="75343"/>
                </a:lnTo>
                <a:cubicBezTo>
                  <a:pt x="114681" y="76391"/>
                  <a:pt x="118110" y="76009"/>
                  <a:pt x="120872" y="74200"/>
                </a:cubicBezTo>
                <a:cubicBezTo>
                  <a:pt x="134208" y="65913"/>
                  <a:pt x="148781" y="59912"/>
                  <a:pt x="163925" y="56293"/>
                </a:cubicBezTo>
                <a:cubicBezTo>
                  <a:pt x="167164" y="55531"/>
                  <a:pt x="169926" y="53340"/>
                  <a:pt x="171355" y="50292"/>
                </a:cubicBezTo>
                <a:lnTo>
                  <a:pt x="181547" y="29432"/>
                </a:lnTo>
                <a:lnTo>
                  <a:pt x="212027" y="29432"/>
                </a:lnTo>
                <a:lnTo>
                  <a:pt x="222218" y="50292"/>
                </a:lnTo>
                <a:cubicBezTo>
                  <a:pt x="223647" y="53340"/>
                  <a:pt x="226409" y="55531"/>
                  <a:pt x="229648" y="56293"/>
                </a:cubicBezTo>
                <a:cubicBezTo>
                  <a:pt x="244888" y="59817"/>
                  <a:pt x="259366" y="65818"/>
                  <a:pt x="272701" y="74200"/>
                </a:cubicBezTo>
                <a:cubicBezTo>
                  <a:pt x="275463" y="75914"/>
                  <a:pt x="278892" y="76391"/>
                  <a:pt x="282035" y="75343"/>
                </a:cubicBezTo>
                <a:lnTo>
                  <a:pt x="303562" y="68199"/>
                </a:lnTo>
                <a:lnTo>
                  <a:pt x="325279" y="89916"/>
                </a:lnTo>
                <a:lnTo>
                  <a:pt x="318135" y="111442"/>
                </a:lnTo>
                <a:cubicBezTo>
                  <a:pt x="317087" y="114586"/>
                  <a:pt x="317468" y="118015"/>
                  <a:pt x="319278" y="120777"/>
                </a:cubicBezTo>
                <a:cubicBezTo>
                  <a:pt x="327565" y="134112"/>
                  <a:pt x="333566" y="148685"/>
                  <a:pt x="337185" y="163830"/>
                </a:cubicBezTo>
                <a:cubicBezTo>
                  <a:pt x="337947" y="167068"/>
                  <a:pt x="340138" y="169831"/>
                  <a:pt x="343186" y="171259"/>
                </a:cubicBezTo>
                <a:lnTo>
                  <a:pt x="364046" y="181451"/>
                </a:lnTo>
                <a:lnTo>
                  <a:pt x="364046" y="211931"/>
                </a:lnTo>
                <a:lnTo>
                  <a:pt x="343186" y="222123"/>
                </a:lnTo>
                <a:cubicBezTo>
                  <a:pt x="340138" y="223552"/>
                  <a:pt x="337947" y="226314"/>
                  <a:pt x="337185" y="229552"/>
                </a:cubicBezTo>
                <a:close/>
              </a:path>
            </a:pathLst>
          </a:custGeom>
          <a:solidFill>
            <a:srgbClr val="EED3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8" name="그룹 290">
            <a:extLst>
              <a:ext uri="{FF2B5EF4-FFF2-40B4-BE49-F238E27FC236}">
                <a16:creationId xmlns:a16="http://schemas.microsoft.com/office/drawing/2014/main" id="{250A3175-5815-A156-2F68-2060A7C04E0F}"/>
              </a:ext>
            </a:extLst>
          </p:cNvPr>
          <p:cNvGrpSpPr/>
          <p:nvPr/>
        </p:nvGrpSpPr>
        <p:grpSpPr>
          <a:xfrm>
            <a:off x="9115602" y="3363767"/>
            <a:ext cx="390525" cy="390525"/>
            <a:chOff x="3472997" y="2905696"/>
            <a:chExt cx="390525" cy="390525"/>
          </a:xfrm>
          <a:solidFill>
            <a:srgbClr val="B9B088"/>
          </a:solidFill>
        </p:grpSpPr>
        <p:sp>
          <p:nvSpPr>
            <p:cNvPr id="49" name="자유형: 도형 291">
              <a:extLst>
                <a:ext uri="{FF2B5EF4-FFF2-40B4-BE49-F238E27FC236}">
                  <a16:creationId xmlns:a16="http://schemas.microsoft.com/office/drawing/2014/main" id="{FA30435B-6BDD-5DE7-AEA0-05142015432A}"/>
                </a:ext>
              </a:extLst>
            </p:cNvPr>
            <p:cNvSpPr/>
            <p:nvPr/>
          </p:nvSpPr>
          <p:spPr>
            <a:xfrm>
              <a:off x="3472997" y="2905696"/>
              <a:ext cx="390525" cy="390525"/>
            </a:xfrm>
            <a:custGeom>
              <a:avLst/>
              <a:gdLst>
                <a:gd name="connsiteX0" fmla="*/ 376333 w 390525"/>
                <a:gd name="connsiteY0" fmla="*/ 156591 h 390525"/>
                <a:gd name="connsiteX1" fmla="*/ 334994 w 390525"/>
                <a:gd name="connsiteY1" fmla="*/ 151257 h 390525"/>
                <a:gd name="connsiteX2" fmla="*/ 326517 w 390525"/>
                <a:gd name="connsiteY2" fmla="*/ 130874 h 390525"/>
                <a:gd name="connsiteX3" fmla="*/ 351949 w 390525"/>
                <a:gd name="connsiteY3" fmla="*/ 97917 h 390525"/>
                <a:gd name="connsiteX4" fmla="*/ 350996 w 390525"/>
                <a:gd name="connsiteY4" fmla="*/ 83153 h 390525"/>
                <a:gd name="connsiteX5" fmla="*/ 310134 w 390525"/>
                <a:gd name="connsiteY5" fmla="*/ 42291 h 390525"/>
                <a:gd name="connsiteX6" fmla="*/ 295370 w 390525"/>
                <a:gd name="connsiteY6" fmla="*/ 41338 h 390525"/>
                <a:gd name="connsiteX7" fmla="*/ 262414 w 390525"/>
                <a:gd name="connsiteY7" fmla="*/ 66770 h 390525"/>
                <a:gd name="connsiteX8" fmla="*/ 242030 w 390525"/>
                <a:gd name="connsiteY8" fmla="*/ 58293 h 390525"/>
                <a:gd name="connsiteX9" fmla="*/ 236696 w 390525"/>
                <a:gd name="connsiteY9" fmla="*/ 16954 h 390525"/>
                <a:gd name="connsiteX10" fmla="*/ 225552 w 390525"/>
                <a:gd name="connsiteY10" fmla="*/ 7144 h 390525"/>
                <a:gd name="connsiteX11" fmla="*/ 167735 w 390525"/>
                <a:gd name="connsiteY11" fmla="*/ 7144 h 390525"/>
                <a:gd name="connsiteX12" fmla="*/ 156591 w 390525"/>
                <a:gd name="connsiteY12" fmla="*/ 16954 h 390525"/>
                <a:gd name="connsiteX13" fmla="*/ 151257 w 390525"/>
                <a:gd name="connsiteY13" fmla="*/ 58293 h 390525"/>
                <a:gd name="connsiteX14" fmla="*/ 130873 w 390525"/>
                <a:gd name="connsiteY14" fmla="*/ 66770 h 390525"/>
                <a:gd name="connsiteX15" fmla="*/ 97917 w 390525"/>
                <a:gd name="connsiteY15" fmla="*/ 41338 h 390525"/>
                <a:gd name="connsiteX16" fmla="*/ 83153 w 390525"/>
                <a:gd name="connsiteY16" fmla="*/ 42291 h 390525"/>
                <a:gd name="connsiteX17" fmla="*/ 42291 w 390525"/>
                <a:gd name="connsiteY17" fmla="*/ 83153 h 390525"/>
                <a:gd name="connsiteX18" fmla="*/ 41338 w 390525"/>
                <a:gd name="connsiteY18" fmla="*/ 97917 h 390525"/>
                <a:gd name="connsiteX19" fmla="*/ 66770 w 390525"/>
                <a:gd name="connsiteY19" fmla="*/ 130874 h 390525"/>
                <a:gd name="connsiteX20" fmla="*/ 58293 w 390525"/>
                <a:gd name="connsiteY20" fmla="*/ 151257 h 390525"/>
                <a:gd name="connsiteX21" fmla="*/ 16954 w 390525"/>
                <a:gd name="connsiteY21" fmla="*/ 156591 h 390525"/>
                <a:gd name="connsiteX22" fmla="*/ 7144 w 390525"/>
                <a:gd name="connsiteY22" fmla="*/ 167735 h 390525"/>
                <a:gd name="connsiteX23" fmla="*/ 7144 w 390525"/>
                <a:gd name="connsiteY23" fmla="*/ 225552 h 390525"/>
                <a:gd name="connsiteX24" fmla="*/ 16954 w 390525"/>
                <a:gd name="connsiteY24" fmla="*/ 236696 h 390525"/>
                <a:gd name="connsiteX25" fmla="*/ 58293 w 390525"/>
                <a:gd name="connsiteY25" fmla="*/ 242030 h 390525"/>
                <a:gd name="connsiteX26" fmla="*/ 66770 w 390525"/>
                <a:gd name="connsiteY26" fmla="*/ 262414 h 390525"/>
                <a:gd name="connsiteX27" fmla="*/ 41338 w 390525"/>
                <a:gd name="connsiteY27" fmla="*/ 295370 h 390525"/>
                <a:gd name="connsiteX28" fmla="*/ 42291 w 390525"/>
                <a:gd name="connsiteY28" fmla="*/ 310134 h 390525"/>
                <a:gd name="connsiteX29" fmla="*/ 83153 w 390525"/>
                <a:gd name="connsiteY29" fmla="*/ 350996 h 390525"/>
                <a:gd name="connsiteX30" fmla="*/ 97917 w 390525"/>
                <a:gd name="connsiteY30" fmla="*/ 351949 h 390525"/>
                <a:gd name="connsiteX31" fmla="*/ 130873 w 390525"/>
                <a:gd name="connsiteY31" fmla="*/ 326517 h 390525"/>
                <a:gd name="connsiteX32" fmla="*/ 151257 w 390525"/>
                <a:gd name="connsiteY32" fmla="*/ 334994 h 390525"/>
                <a:gd name="connsiteX33" fmla="*/ 156591 w 390525"/>
                <a:gd name="connsiteY33" fmla="*/ 376333 h 390525"/>
                <a:gd name="connsiteX34" fmla="*/ 167735 w 390525"/>
                <a:gd name="connsiteY34" fmla="*/ 386144 h 390525"/>
                <a:gd name="connsiteX35" fmla="*/ 225552 w 390525"/>
                <a:gd name="connsiteY35" fmla="*/ 386144 h 390525"/>
                <a:gd name="connsiteX36" fmla="*/ 236696 w 390525"/>
                <a:gd name="connsiteY36" fmla="*/ 376333 h 390525"/>
                <a:gd name="connsiteX37" fmla="*/ 242030 w 390525"/>
                <a:gd name="connsiteY37" fmla="*/ 334994 h 390525"/>
                <a:gd name="connsiteX38" fmla="*/ 262414 w 390525"/>
                <a:gd name="connsiteY38" fmla="*/ 326517 h 390525"/>
                <a:gd name="connsiteX39" fmla="*/ 295370 w 390525"/>
                <a:gd name="connsiteY39" fmla="*/ 351949 h 390525"/>
                <a:gd name="connsiteX40" fmla="*/ 310134 w 390525"/>
                <a:gd name="connsiteY40" fmla="*/ 350996 h 390525"/>
                <a:gd name="connsiteX41" fmla="*/ 350996 w 390525"/>
                <a:gd name="connsiteY41" fmla="*/ 310134 h 390525"/>
                <a:gd name="connsiteX42" fmla="*/ 351949 w 390525"/>
                <a:gd name="connsiteY42" fmla="*/ 295370 h 390525"/>
                <a:gd name="connsiteX43" fmla="*/ 326517 w 390525"/>
                <a:gd name="connsiteY43" fmla="*/ 262414 h 390525"/>
                <a:gd name="connsiteX44" fmla="*/ 334994 w 390525"/>
                <a:gd name="connsiteY44" fmla="*/ 242030 h 390525"/>
                <a:gd name="connsiteX45" fmla="*/ 376333 w 390525"/>
                <a:gd name="connsiteY45" fmla="*/ 236696 h 390525"/>
                <a:gd name="connsiteX46" fmla="*/ 386144 w 390525"/>
                <a:gd name="connsiteY46" fmla="*/ 225552 h 390525"/>
                <a:gd name="connsiteX47" fmla="*/ 386144 w 390525"/>
                <a:gd name="connsiteY47" fmla="*/ 167735 h 390525"/>
                <a:gd name="connsiteX48" fmla="*/ 376333 w 390525"/>
                <a:gd name="connsiteY48" fmla="*/ 156591 h 390525"/>
                <a:gd name="connsiteX49" fmla="*/ 363093 w 390525"/>
                <a:gd name="connsiteY49" fmla="*/ 215265 h 390525"/>
                <a:gd name="connsiteX50" fmla="*/ 324421 w 390525"/>
                <a:gd name="connsiteY50" fmla="*/ 220313 h 390525"/>
                <a:gd name="connsiteX51" fmla="*/ 314992 w 390525"/>
                <a:gd name="connsiteY51" fmla="*/ 228505 h 390525"/>
                <a:gd name="connsiteX52" fmla="*/ 302990 w 390525"/>
                <a:gd name="connsiteY52" fmla="*/ 257461 h 390525"/>
                <a:gd name="connsiteX53" fmla="*/ 303847 w 390525"/>
                <a:gd name="connsiteY53" fmla="*/ 269938 h 390525"/>
                <a:gd name="connsiteX54" fmla="*/ 327660 w 390525"/>
                <a:gd name="connsiteY54" fmla="*/ 300895 h 390525"/>
                <a:gd name="connsiteX55" fmla="*/ 300799 w 390525"/>
                <a:gd name="connsiteY55" fmla="*/ 327755 h 390525"/>
                <a:gd name="connsiteX56" fmla="*/ 269843 w 390525"/>
                <a:gd name="connsiteY56" fmla="*/ 303943 h 390525"/>
                <a:gd name="connsiteX57" fmla="*/ 257365 w 390525"/>
                <a:gd name="connsiteY57" fmla="*/ 303086 h 390525"/>
                <a:gd name="connsiteX58" fmla="*/ 228410 w 390525"/>
                <a:gd name="connsiteY58" fmla="*/ 315087 h 390525"/>
                <a:gd name="connsiteX59" fmla="*/ 220218 w 390525"/>
                <a:gd name="connsiteY59" fmla="*/ 324517 h 390525"/>
                <a:gd name="connsiteX60" fmla="*/ 215170 w 390525"/>
                <a:gd name="connsiteY60" fmla="*/ 363188 h 390525"/>
                <a:gd name="connsiteX61" fmla="*/ 177165 w 390525"/>
                <a:gd name="connsiteY61" fmla="*/ 363188 h 390525"/>
                <a:gd name="connsiteX62" fmla="*/ 172117 w 390525"/>
                <a:gd name="connsiteY62" fmla="*/ 324517 h 390525"/>
                <a:gd name="connsiteX63" fmla="*/ 163925 w 390525"/>
                <a:gd name="connsiteY63" fmla="*/ 315087 h 390525"/>
                <a:gd name="connsiteX64" fmla="*/ 134969 w 390525"/>
                <a:gd name="connsiteY64" fmla="*/ 303086 h 390525"/>
                <a:gd name="connsiteX65" fmla="*/ 122491 w 390525"/>
                <a:gd name="connsiteY65" fmla="*/ 303943 h 390525"/>
                <a:gd name="connsiteX66" fmla="*/ 91535 w 390525"/>
                <a:gd name="connsiteY66" fmla="*/ 327755 h 390525"/>
                <a:gd name="connsiteX67" fmla="*/ 64675 w 390525"/>
                <a:gd name="connsiteY67" fmla="*/ 300895 h 390525"/>
                <a:gd name="connsiteX68" fmla="*/ 88487 w 390525"/>
                <a:gd name="connsiteY68" fmla="*/ 269938 h 390525"/>
                <a:gd name="connsiteX69" fmla="*/ 89345 w 390525"/>
                <a:gd name="connsiteY69" fmla="*/ 257461 h 390525"/>
                <a:gd name="connsiteX70" fmla="*/ 77343 w 390525"/>
                <a:gd name="connsiteY70" fmla="*/ 228505 h 390525"/>
                <a:gd name="connsiteX71" fmla="*/ 67913 w 390525"/>
                <a:gd name="connsiteY71" fmla="*/ 220313 h 390525"/>
                <a:gd name="connsiteX72" fmla="*/ 29242 w 390525"/>
                <a:gd name="connsiteY72" fmla="*/ 215265 h 390525"/>
                <a:gd name="connsiteX73" fmla="*/ 29242 w 390525"/>
                <a:gd name="connsiteY73" fmla="*/ 177260 h 390525"/>
                <a:gd name="connsiteX74" fmla="*/ 67913 w 390525"/>
                <a:gd name="connsiteY74" fmla="*/ 172212 h 390525"/>
                <a:gd name="connsiteX75" fmla="*/ 77343 w 390525"/>
                <a:gd name="connsiteY75" fmla="*/ 164021 h 390525"/>
                <a:gd name="connsiteX76" fmla="*/ 89345 w 390525"/>
                <a:gd name="connsiteY76" fmla="*/ 135065 h 390525"/>
                <a:gd name="connsiteX77" fmla="*/ 88487 w 390525"/>
                <a:gd name="connsiteY77" fmla="*/ 122587 h 390525"/>
                <a:gd name="connsiteX78" fmla="*/ 64675 w 390525"/>
                <a:gd name="connsiteY78" fmla="*/ 91630 h 390525"/>
                <a:gd name="connsiteX79" fmla="*/ 91535 w 390525"/>
                <a:gd name="connsiteY79" fmla="*/ 64770 h 390525"/>
                <a:gd name="connsiteX80" fmla="*/ 122491 w 390525"/>
                <a:gd name="connsiteY80" fmla="*/ 88583 h 390525"/>
                <a:gd name="connsiteX81" fmla="*/ 134969 w 390525"/>
                <a:gd name="connsiteY81" fmla="*/ 89440 h 390525"/>
                <a:gd name="connsiteX82" fmla="*/ 163925 w 390525"/>
                <a:gd name="connsiteY82" fmla="*/ 77438 h 390525"/>
                <a:gd name="connsiteX83" fmla="*/ 172117 w 390525"/>
                <a:gd name="connsiteY83" fmla="*/ 68008 h 390525"/>
                <a:gd name="connsiteX84" fmla="*/ 177165 w 390525"/>
                <a:gd name="connsiteY84" fmla="*/ 29337 h 390525"/>
                <a:gd name="connsiteX85" fmla="*/ 215170 w 390525"/>
                <a:gd name="connsiteY85" fmla="*/ 29337 h 390525"/>
                <a:gd name="connsiteX86" fmla="*/ 220218 w 390525"/>
                <a:gd name="connsiteY86" fmla="*/ 68008 h 390525"/>
                <a:gd name="connsiteX87" fmla="*/ 228410 w 390525"/>
                <a:gd name="connsiteY87" fmla="*/ 77438 h 390525"/>
                <a:gd name="connsiteX88" fmla="*/ 257365 w 390525"/>
                <a:gd name="connsiteY88" fmla="*/ 89440 h 390525"/>
                <a:gd name="connsiteX89" fmla="*/ 269843 w 390525"/>
                <a:gd name="connsiteY89" fmla="*/ 88583 h 390525"/>
                <a:gd name="connsiteX90" fmla="*/ 300799 w 390525"/>
                <a:gd name="connsiteY90" fmla="*/ 64770 h 390525"/>
                <a:gd name="connsiteX91" fmla="*/ 327660 w 390525"/>
                <a:gd name="connsiteY91" fmla="*/ 91630 h 390525"/>
                <a:gd name="connsiteX92" fmla="*/ 303847 w 390525"/>
                <a:gd name="connsiteY92" fmla="*/ 122587 h 390525"/>
                <a:gd name="connsiteX93" fmla="*/ 302990 w 390525"/>
                <a:gd name="connsiteY93" fmla="*/ 135065 h 390525"/>
                <a:gd name="connsiteX94" fmla="*/ 314992 w 390525"/>
                <a:gd name="connsiteY94" fmla="*/ 164021 h 390525"/>
                <a:gd name="connsiteX95" fmla="*/ 324421 w 390525"/>
                <a:gd name="connsiteY95" fmla="*/ 172212 h 390525"/>
                <a:gd name="connsiteX96" fmla="*/ 363093 w 390525"/>
                <a:gd name="connsiteY96" fmla="*/ 177260 h 390525"/>
                <a:gd name="connsiteX97" fmla="*/ 363093 w 390525"/>
                <a:gd name="connsiteY97" fmla="*/ 21526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90525" h="390525">
                  <a:moveTo>
                    <a:pt x="376333" y="156591"/>
                  </a:moveTo>
                  <a:lnTo>
                    <a:pt x="334994" y="151257"/>
                  </a:lnTo>
                  <a:cubicBezTo>
                    <a:pt x="332708" y="144209"/>
                    <a:pt x="329851" y="137446"/>
                    <a:pt x="326517" y="130874"/>
                  </a:cubicBezTo>
                  <a:lnTo>
                    <a:pt x="351949" y="97917"/>
                  </a:lnTo>
                  <a:cubicBezTo>
                    <a:pt x="355378" y="93440"/>
                    <a:pt x="354997" y="87154"/>
                    <a:pt x="350996" y="83153"/>
                  </a:cubicBezTo>
                  <a:lnTo>
                    <a:pt x="310134" y="42291"/>
                  </a:lnTo>
                  <a:cubicBezTo>
                    <a:pt x="306134" y="38291"/>
                    <a:pt x="299847" y="37909"/>
                    <a:pt x="295370" y="41338"/>
                  </a:cubicBezTo>
                  <a:lnTo>
                    <a:pt x="262414" y="66770"/>
                  </a:lnTo>
                  <a:cubicBezTo>
                    <a:pt x="255841" y="63437"/>
                    <a:pt x="248984" y="60579"/>
                    <a:pt x="242030" y="58293"/>
                  </a:cubicBezTo>
                  <a:lnTo>
                    <a:pt x="236696" y="16954"/>
                  </a:lnTo>
                  <a:cubicBezTo>
                    <a:pt x="235934" y="11335"/>
                    <a:pt x="231172" y="7144"/>
                    <a:pt x="225552" y="7144"/>
                  </a:cubicBezTo>
                  <a:lnTo>
                    <a:pt x="167735" y="7144"/>
                  </a:lnTo>
                  <a:cubicBezTo>
                    <a:pt x="162115" y="7144"/>
                    <a:pt x="157353" y="11335"/>
                    <a:pt x="156591" y="16954"/>
                  </a:cubicBezTo>
                  <a:lnTo>
                    <a:pt x="151257" y="58293"/>
                  </a:lnTo>
                  <a:cubicBezTo>
                    <a:pt x="144209" y="60579"/>
                    <a:pt x="137446" y="63437"/>
                    <a:pt x="130873" y="66770"/>
                  </a:cubicBezTo>
                  <a:lnTo>
                    <a:pt x="97917" y="41338"/>
                  </a:lnTo>
                  <a:cubicBezTo>
                    <a:pt x="93440" y="37909"/>
                    <a:pt x="87154" y="38291"/>
                    <a:pt x="83153" y="42291"/>
                  </a:cubicBezTo>
                  <a:lnTo>
                    <a:pt x="42291" y="83153"/>
                  </a:lnTo>
                  <a:cubicBezTo>
                    <a:pt x="38290" y="87154"/>
                    <a:pt x="37910" y="93440"/>
                    <a:pt x="41338" y="97917"/>
                  </a:cubicBezTo>
                  <a:lnTo>
                    <a:pt x="66770" y="130874"/>
                  </a:lnTo>
                  <a:cubicBezTo>
                    <a:pt x="63437" y="137446"/>
                    <a:pt x="60579" y="144304"/>
                    <a:pt x="58293" y="151257"/>
                  </a:cubicBezTo>
                  <a:lnTo>
                    <a:pt x="16954" y="156591"/>
                  </a:lnTo>
                  <a:cubicBezTo>
                    <a:pt x="11335" y="157353"/>
                    <a:pt x="7144" y="162116"/>
                    <a:pt x="7144" y="167735"/>
                  </a:cubicBezTo>
                  <a:lnTo>
                    <a:pt x="7144" y="225552"/>
                  </a:lnTo>
                  <a:cubicBezTo>
                    <a:pt x="7144" y="231172"/>
                    <a:pt x="11335" y="235934"/>
                    <a:pt x="16954" y="236696"/>
                  </a:cubicBezTo>
                  <a:lnTo>
                    <a:pt x="58293" y="242030"/>
                  </a:lnTo>
                  <a:cubicBezTo>
                    <a:pt x="60579" y="249079"/>
                    <a:pt x="63437" y="255842"/>
                    <a:pt x="66770" y="262414"/>
                  </a:cubicBezTo>
                  <a:lnTo>
                    <a:pt x="41338" y="295370"/>
                  </a:lnTo>
                  <a:cubicBezTo>
                    <a:pt x="37910" y="299847"/>
                    <a:pt x="38290" y="306134"/>
                    <a:pt x="42291" y="310134"/>
                  </a:cubicBezTo>
                  <a:lnTo>
                    <a:pt x="83153" y="350996"/>
                  </a:lnTo>
                  <a:cubicBezTo>
                    <a:pt x="87154" y="354997"/>
                    <a:pt x="93440" y="355378"/>
                    <a:pt x="97917" y="351949"/>
                  </a:cubicBezTo>
                  <a:lnTo>
                    <a:pt x="130873" y="326517"/>
                  </a:lnTo>
                  <a:cubicBezTo>
                    <a:pt x="137446" y="329851"/>
                    <a:pt x="144304" y="332708"/>
                    <a:pt x="151257" y="334994"/>
                  </a:cubicBezTo>
                  <a:lnTo>
                    <a:pt x="156591" y="376333"/>
                  </a:lnTo>
                  <a:cubicBezTo>
                    <a:pt x="157353" y="381953"/>
                    <a:pt x="162115" y="386144"/>
                    <a:pt x="167735" y="386144"/>
                  </a:cubicBezTo>
                  <a:lnTo>
                    <a:pt x="225552" y="386144"/>
                  </a:lnTo>
                  <a:cubicBezTo>
                    <a:pt x="231172" y="386144"/>
                    <a:pt x="235934" y="381953"/>
                    <a:pt x="236696" y="376333"/>
                  </a:cubicBezTo>
                  <a:lnTo>
                    <a:pt x="242030" y="334994"/>
                  </a:lnTo>
                  <a:cubicBezTo>
                    <a:pt x="249079" y="332708"/>
                    <a:pt x="255841" y="329851"/>
                    <a:pt x="262414" y="326517"/>
                  </a:cubicBezTo>
                  <a:lnTo>
                    <a:pt x="295370" y="351949"/>
                  </a:lnTo>
                  <a:cubicBezTo>
                    <a:pt x="299847" y="355378"/>
                    <a:pt x="306134" y="354997"/>
                    <a:pt x="310134" y="350996"/>
                  </a:cubicBezTo>
                  <a:lnTo>
                    <a:pt x="350996" y="310134"/>
                  </a:lnTo>
                  <a:cubicBezTo>
                    <a:pt x="354997" y="306134"/>
                    <a:pt x="355378" y="299847"/>
                    <a:pt x="351949" y="295370"/>
                  </a:cubicBezTo>
                  <a:lnTo>
                    <a:pt x="326517" y="262414"/>
                  </a:lnTo>
                  <a:cubicBezTo>
                    <a:pt x="329851" y="255842"/>
                    <a:pt x="332708" y="248984"/>
                    <a:pt x="334994" y="242030"/>
                  </a:cubicBezTo>
                  <a:lnTo>
                    <a:pt x="376333" y="236696"/>
                  </a:lnTo>
                  <a:cubicBezTo>
                    <a:pt x="381953" y="235934"/>
                    <a:pt x="386144" y="231172"/>
                    <a:pt x="386144" y="225552"/>
                  </a:cubicBezTo>
                  <a:lnTo>
                    <a:pt x="386144" y="167735"/>
                  </a:lnTo>
                  <a:cubicBezTo>
                    <a:pt x="386048" y="162116"/>
                    <a:pt x="381857" y="157353"/>
                    <a:pt x="376333" y="156591"/>
                  </a:cubicBezTo>
                  <a:close/>
                  <a:moveTo>
                    <a:pt x="363093" y="215265"/>
                  </a:moveTo>
                  <a:lnTo>
                    <a:pt x="324421" y="220313"/>
                  </a:lnTo>
                  <a:cubicBezTo>
                    <a:pt x="319945" y="220885"/>
                    <a:pt x="316230" y="224123"/>
                    <a:pt x="314992" y="228505"/>
                  </a:cubicBezTo>
                  <a:cubicBezTo>
                    <a:pt x="312230" y="238696"/>
                    <a:pt x="308229" y="248412"/>
                    <a:pt x="302990" y="257461"/>
                  </a:cubicBezTo>
                  <a:cubicBezTo>
                    <a:pt x="300704" y="261366"/>
                    <a:pt x="301085" y="266319"/>
                    <a:pt x="303847" y="269938"/>
                  </a:cubicBezTo>
                  <a:lnTo>
                    <a:pt x="327660" y="300895"/>
                  </a:lnTo>
                  <a:lnTo>
                    <a:pt x="300799" y="327755"/>
                  </a:lnTo>
                  <a:lnTo>
                    <a:pt x="269843" y="303943"/>
                  </a:lnTo>
                  <a:cubicBezTo>
                    <a:pt x="266224" y="301180"/>
                    <a:pt x="261366" y="300800"/>
                    <a:pt x="257365" y="303086"/>
                  </a:cubicBezTo>
                  <a:cubicBezTo>
                    <a:pt x="248317" y="308324"/>
                    <a:pt x="238506" y="312325"/>
                    <a:pt x="228410" y="315087"/>
                  </a:cubicBezTo>
                  <a:cubicBezTo>
                    <a:pt x="224028" y="316230"/>
                    <a:pt x="220789" y="319945"/>
                    <a:pt x="220218" y="324517"/>
                  </a:cubicBezTo>
                  <a:lnTo>
                    <a:pt x="215170" y="363188"/>
                  </a:lnTo>
                  <a:lnTo>
                    <a:pt x="177165" y="363188"/>
                  </a:lnTo>
                  <a:lnTo>
                    <a:pt x="172117" y="324517"/>
                  </a:lnTo>
                  <a:cubicBezTo>
                    <a:pt x="171545" y="320040"/>
                    <a:pt x="168307" y="316325"/>
                    <a:pt x="163925" y="315087"/>
                  </a:cubicBezTo>
                  <a:cubicBezTo>
                    <a:pt x="153734" y="312325"/>
                    <a:pt x="144018" y="308324"/>
                    <a:pt x="134969" y="303086"/>
                  </a:cubicBezTo>
                  <a:cubicBezTo>
                    <a:pt x="131064" y="300800"/>
                    <a:pt x="126111" y="301180"/>
                    <a:pt x="122491" y="303943"/>
                  </a:cubicBezTo>
                  <a:lnTo>
                    <a:pt x="91535" y="327755"/>
                  </a:lnTo>
                  <a:lnTo>
                    <a:pt x="64675" y="300895"/>
                  </a:lnTo>
                  <a:lnTo>
                    <a:pt x="88487" y="269938"/>
                  </a:lnTo>
                  <a:cubicBezTo>
                    <a:pt x="91249" y="266319"/>
                    <a:pt x="91630" y="261461"/>
                    <a:pt x="89345" y="257461"/>
                  </a:cubicBezTo>
                  <a:cubicBezTo>
                    <a:pt x="84106" y="248412"/>
                    <a:pt x="80105" y="238601"/>
                    <a:pt x="77343" y="228505"/>
                  </a:cubicBezTo>
                  <a:cubicBezTo>
                    <a:pt x="76200" y="224123"/>
                    <a:pt x="72485" y="220885"/>
                    <a:pt x="67913" y="220313"/>
                  </a:cubicBezTo>
                  <a:lnTo>
                    <a:pt x="29242" y="215265"/>
                  </a:lnTo>
                  <a:lnTo>
                    <a:pt x="29242" y="177260"/>
                  </a:lnTo>
                  <a:lnTo>
                    <a:pt x="67913" y="172212"/>
                  </a:lnTo>
                  <a:cubicBezTo>
                    <a:pt x="72390" y="171641"/>
                    <a:pt x="76105" y="168402"/>
                    <a:pt x="77343" y="164021"/>
                  </a:cubicBezTo>
                  <a:cubicBezTo>
                    <a:pt x="80105" y="153829"/>
                    <a:pt x="84106" y="144113"/>
                    <a:pt x="89345" y="135065"/>
                  </a:cubicBezTo>
                  <a:cubicBezTo>
                    <a:pt x="91630" y="131159"/>
                    <a:pt x="91249" y="126206"/>
                    <a:pt x="88487" y="122587"/>
                  </a:cubicBezTo>
                  <a:lnTo>
                    <a:pt x="64675" y="91630"/>
                  </a:lnTo>
                  <a:lnTo>
                    <a:pt x="91535" y="64770"/>
                  </a:lnTo>
                  <a:lnTo>
                    <a:pt x="122491" y="88583"/>
                  </a:lnTo>
                  <a:cubicBezTo>
                    <a:pt x="126111" y="91345"/>
                    <a:pt x="130969" y="91726"/>
                    <a:pt x="134969" y="89440"/>
                  </a:cubicBezTo>
                  <a:cubicBezTo>
                    <a:pt x="144018" y="84201"/>
                    <a:pt x="153829" y="80200"/>
                    <a:pt x="163925" y="77438"/>
                  </a:cubicBezTo>
                  <a:cubicBezTo>
                    <a:pt x="168307" y="76295"/>
                    <a:pt x="171545" y="72580"/>
                    <a:pt x="172117" y="68008"/>
                  </a:cubicBezTo>
                  <a:lnTo>
                    <a:pt x="177165" y="29337"/>
                  </a:lnTo>
                  <a:lnTo>
                    <a:pt x="215170" y="29337"/>
                  </a:lnTo>
                  <a:lnTo>
                    <a:pt x="220218" y="68008"/>
                  </a:lnTo>
                  <a:cubicBezTo>
                    <a:pt x="220789" y="72485"/>
                    <a:pt x="224028" y="76200"/>
                    <a:pt x="228410" y="77438"/>
                  </a:cubicBezTo>
                  <a:cubicBezTo>
                    <a:pt x="238601" y="80200"/>
                    <a:pt x="248317" y="84201"/>
                    <a:pt x="257365" y="89440"/>
                  </a:cubicBezTo>
                  <a:cubicBezTo>
                    <a:pt x="261271" y="91726"/>
                    <a:pt x="266224" y="91345"/>
                    <a:pt x="269843" y="88583"/>
                  </a:cubicBezTo>
                  <a:lnTo>
                    <a:pt x="300799" y="64770"/>
                  </a:lnTo>
                  <a:lnTo>
                    <a:pt x="327660" y="91630"/>
                  </a:lnTo>
                  <a:lnTo>
                    <a:pt x="303847" y="122587"/>
                  </a:lnTo>
                  <a:cubicBezTo>
                    <a:pt x="301085" y="126206"/>
                    <a:pt x="300704" y="131064"/>
                    <a:pt x="302990" y="135065"/>
                  </a:cubicBezTo>
                  <a:cubicBezTo>
                    <a:pt x="308229" y="144113"/>
                    <a:pt x="312230" y="153924"/>
                    <a:pt x="314992" y="164021"/>
                  </a:cubicBezTo>
                  <a:cubicBezTo>
                    <a:pt x="316135" y="168402"/>
                    <a:pt x="319849" y="171641"/>
                    <a:pt x="324421" y="172212"/>
                  </a:cubicBezTo>
                  <a:lnTo>
                    <a:pt x="363093" y="177260"/>
                  </a:lnTo>
                  <a:lnTo>
                    <a:pt x="363093" y="2152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자유형: 도형 292">
              <a:extLst>
                <a:ext uri="{FF2B5EF4-FFF2-40B4-BE49-F238E27FC236}">
                  <a16:creationId xmlns:a16="http://schemas.microsoft.com/office/drawing/2014/main" id="{15ABAE18-D18B-4830-05E8-0561EC7A3C19}"/>
                </a:ext>
              </a:extLst>
            </p:cNvPr>
            <p:cNvSpPr/>
            <p:nvPr/>
          </p:nvSpPr>
          <p:spPr>
            <a:xfrm>
              <a:off x="3565103" y="2997612"/>
              <a:ext cx="200025" cy="200025"/>
            </a:xfrm>
            <a:custGeom>
              <a:avLst/>
              <a:gdLst>
                <a:gd name="connsiteX0" fmla="*/ 104489 w 200025"/>
                <a:gd name="connsiteY0" fmla="*/ 7144 h 200025"/>
                <a:gd name="connsiteX1" fmla="*/ 7144 w 200025"/>
                <a:gd name="connsiteY1" fmla="*/ 104489 h 200025"/>
                <a:gd name="connsiteX2" fmla="*/ 104489 w 200025"/>
                <a:gd name="connsiteY2" fmla="*/ 201835 h 200025"/>
                <a:gd name="connsiteX3" fmla="*/ 201834 w 200025"/>
                <a:gd name="connsiteY3" fmla="*/ 104489 h 200025"/>
                <a:gd name="connsiteX4" fmla="*/ 104489 w 200025"/>
                <a:gd name="connsiteY4" fmla="*/ 7144 h 200025"/>
                <a:gd name="connsiteX5" fmla="*/ 104489 w 200025"/>
                <a:gd name="connsiteY5" fmla="*/ 179451 h 200025"/>
                <a:gd name="connsiteX6" fmla="*/ 29623 w 200025"/>
                <a:gd name="connsiteY6" fmla="*/ 104584 h 200025"/>
                <a:gd name="connsiteX7" fmla="*/ 104489 w 200025"/>
                <a:gd name="connsiteY7" fmla="*/ 29718 h 200025"/>
                <a:gd name="connsiteX8" fmla="*/ 179356 w 200025"/>
                <a:gd name="connsiteY8" fmla="*/ 104584 h 200025"/>
                <a:gd name="connsiteX9" fmla="*/ 104489 w 200025"/>
                <a:gd name="connsiteY9" fmla="*/ 179451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00025">
                  <a:moveTo>
                    <a:pt x="104489" y="7144"/>
                  </a:moveTo>
                  <a:cubicBezTo>
                    <a:pt x="50768" y="7144"/>
                    <a:pt x="7144" y="50768"/>
                    <a:pt x="7144" y="104489"/>
                  </a:cubicBezTo>
                  <a:cubicBezTo>
                    <a:pt x="7144" y="158210"/>
                    <a:pt x="50768" y="201835"/>
                    <a:pt x="104489" y="201835"/>
                  </a:cubicBezTo>
                  <a:cubicBezTo>
                    <a:pt x="158210" y="201835"/>
                    <a:pt x="201834" y="158210"/>
                    <a:pt x="201834" y="104489"/>
                  </a:cubicBezTo>
                  <a:cubicBezTo>
                    <a:pt x="201834" y="50768"/>
                    <a:pt x="158210" y="7144"/>
                    <a:pt x="104489" y="7144"/>
                  </a:cubicBezTo>
                  <a:close/>
                  <a:moveTo>
                    <a:pt x="104489" y="179451"/>
                  </a:moveTo>
                  <a:cubicBezTo>
                    <a:pt x="63151" y="179451"/>
                    <a:pt x="29623" y="145828"/>
                    <a:pt x="29623" y="104584"/>
                  </a:cubicBezTo>
                  <a:cubicBezTo>
                    <a:pt x="29623" y="63246"/>
                    <a:pt x="63246" y="29718"/>
                    <a:pt x="104489" y="29718"/>
                  </a:cubicBezTo>
                  <a:cubicBezTo>
                    <a:pt x="145732" y="29718"/>
                    <a:pt x="179356" y="63341"/>
                    <a:pt x="179356" y="104584"/>
                  </a:cubicBezTo>
                  <a:cubicBezTo>
                    <a:pt x="179451" y="145828"/>
                    <a:pt x="145828" y="179451"/>
                    <a:pt x="104489" y="179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자유형: 도형 293">
              <a:extLst>
                <a:ext uri="{FF2B5EF4-FFF2-40B4-BE49-F238E27FC236}">
                  <a16:creationId xmlns:a16="http://schemas.microsoft.com/office/drawing/2014/main" id="{930947A5-D5A0-FB00-30BC-E4AF9E1DB0AA}"/>
                </a:ext>
              </a:extLst>
            </p:cNvPr>
            <p:cNvSpPr/>
            <p:nvPr/>
          </p:nvSpPr>
          <p:spPr>
            <a:xfrm>
              <a:off x="3635862" y="3039606"/>
              <a:ext cx="66675" cy="123825"/>
            </a:xfrm>
            <a:custGeom>
              <a:avLst/>
              <a:gdLst>
                <a:gd name="connsiteX0" fmla="*/ 33730 w 66675"/>
                <a:gd name="connsiteY0" fmla="*/ 42017 h 123825"/>
                <a:gd name="connsiteX1" fmla="*/ 48875 w 66675"/>
                <a:gd name="connsiteY1" fmla="*/ 42017 h 123825"/>
                <a:gd name="connsiteX2" fmla="*/ 60305 w 66675"/>
                <a:gd name="connsiteY2" fmla="*/ 31444 h 123825"/>
                <a:gd name="connsiteX3" fmla="*/ 49256 w 66675"/>
                <a:gd name="connsiteY3" fmla="*/ 19824 h 123825"/>
                <a:gd name="connsiteX4" fmla="*/ 44874 w 66675"/>
                <a:gd name="connsiteY4" fmla="*/ 19824 h 123825"/>
                <a:gd name="connsiteX5" fmla="*/ 44874 w 66675"/>
                <a:gd name="connsiteY5" fmla="*/ 18585 h 123825"/>
                <a:gd name="connsiteX6" fmla="*/ 34302 w 66675"/>
                <a:gd name="connsiteY6" fmla="*/ 7155 h 123825"/>
                <a:gd name="connsiteX7" fmla="*/ 22681 w 66675"/>
                <a:gd name="connsiteY7" fmla="*/ 18204 h 123825"/>
                <a:gd name="connsiteX8" fmla="*/ 22681 w 66675"/>
                <a:gd name="connsiteY8" fmla="*/ 23157 h 123825"/>
                <a:gd name="connsiteX9" fmla="*/ 7155 w 66675"/>
                <a:gd name="connsiteY9" fmla="*/ 47256 h 123825"/>
                <a:gd name="connsiteX10" fmla="*/ 33539 w 66675"/>
                <a:gd name="connsiteY10" fmla="*/ 73830 h 123825"/>
                <a:gd name="connsiteX11" fmla="*/ 38112 w 66675"/>
                <a:gd name="connsiteY11" fmla="*/ 77640 h 123825"/>
                <a:gd name="connsiteX12" fmla="*/ 33730 w 66675"/>
                <a:gd name="connsiteY12" fmla="*/ 82593 h 123825"/>
                <a:gd name="connsiteX13" fmla="*/ 18585 w 66675"/>
                <a:gd name="connsiteY13" fmla="*/ 82593 h 123825"/>
                <a:gd name="connsiteX14" fmla="*/ 7155 w 66675"/>
                <a:gd name="connsiteY14" fmla="*/ 93166 h 123825"/>
                <a:gd name="connsiteX15" fmla="*/ 18204 w 66675"/>
                <a:gd name="connsiteY15" fmla="*/ 104787 h 123825"/>
                <a:gd name="connsiteX16" fmla="*/ 22586 w 66675"/>
                <a:gd name="connsiteY16" fmla="*/ 104787 h 123825"/>
                <a:gd name="connsiteX17" fmla="*/ 22586 w 66675"/>
                <a:gd name="connsiteY17" fmla="*/ 106025 h 123825"/>
                <a:gd name="connsiteX18" fmla="*/ 33158 w 66675"/>
                <a:gd name="connsiteY18" fmla="*/ 117455 h 123825"/>
                <a:gd name="connsiteX19" fmla="*/ 44779 w 66675"/>
                <a:gd name="connsiteY19" fmla="*/ 106406 h 123825"/>
                <a:gd name="connsiteX20" fmla="*/ 44779 w 66675"/>
                <a:gd name="connsiteY20" fmla="*/ 101453 h 123825"/>
                <a:gd name="connsiteX21" fmla="*/ 60210 w 66675"/>
                <a:gd name="connsiteY21" fmla="*/ 77355 h 123825"/>
                <a:gd name="connsiteX22" fmla="*/ 33825 w 66675"/>
                <a:gd name="connsiteY22" fmla="*/ 50780 h 123825"/>
                <a:gd name="connsiteX23" fmla="*/ 29253 w 66675"/>
                <a:gd name="connsiteY23" fmla="*/ 46970 h 123825"/>
                <a:gd name="connsiteX24" fmla="*/ 33730 w 66675"/>
                <a:gd name="connsiteY24" fmla="*/ 4201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6675" h="123825">
                  <a:moveTo>
                    <a:pt x="33730" y="42017"/>
                  </a:moveTo>
                  <a:lnTo>
                    <a:pt x="48875" y="42017"/>
                  </a:lnTo>
                  <a:cubicBezTo>
                    <a:pt x="54875" y="42017"/>
                    <a:pt x="60019" y="37445"/>
                    <a:pt x="60305" y="31444"/>
                  </a:cubicBezTo>
                  <a:cubicBezTo>
                    <a:pt x="60590" y="25062"/>
                    <a:pt x="55542" y="19824"/>
                    <a:pt x="49256" y="19824"/>
                  </a:cubicBezTo>
                  <a:lnTo>
                    <a:pt x="44874" y="19824"/>
                  </a:lnTo>
                  <a:lnTo>
                    <a:pt x="44874" y="18585"/>
                  </a:lnTo>
                  <a:cubicBezTo>
                    <a:pt x="44874" y="12585"/>
                    <a:pt x="40302" y="7441"/>
                    <a:pt x="34302" y="7155"/>
                  </a:cubicBezTo>
                  <a:cubicBezTo>
                    <a:pt x="27920" y="6870"/>
                    <a:pt x="22681" y="11918"/>
                    <a:pt x="22681" y="18204"/>
                  </a:cubicBezTo>
                  <a:lnTo>
                    <a:pt x="22681" y="23157"/>
                  </a:lnTo>
                  <a:cubicBezTo>
                    <a:pt x="13537" y="27348"/>
                    <a:pt x="7155" y="36588"/>
                    <a:pt x="7155" y="47256"/>
                  </a:cubicBezTo>
                  <a:cubicBezTo>
                    <a:pt x="7155" y="61829"/>
                    <a:pt x="18966" y="73735"/>
                    <a:pt x="33539" y="73830"/>
                  </a:cubicBezTo>
                  <a:cubicBezTo>
                    <a:pt x="35825" y="73830"/>
                    <a:pt x="37826" y="75354"/>
                    <a:pt x="38112" y="77640"/>
                  </a:cubicBezTo>
                  <a:cubicBezTo>
                    <a:pt x="38493" y="80307"/>
                    <a:pt x="36397" y="82593"/>
                    <a:pt x="33730" y="82593"/>
                  </a:cubicBezTo>
                  <a:lnTo>
                    <a:pt x="18585" y="82593"/>
                  </a:lnTo>
                  <a:cubicBezTo>
                    <a:pt x="12585" y="82593"/>
                    <a:pt x="7441" y="87165"/>
                    <a:pt x="7155" y="93166"/>
                  </a:cubicBezTo>
                  <a:cubicBezTo>
                    <a:pt x="6870" y="99548"/>
                    <a:pt x="11918" y="104787"/>
                    <a:pt x="18204" y="104787"/>
                  </a:cubicBezTo>
                  <a:lnTo>
                    <a:pt x="22586" y="104787"/>
                  </a:lnTo>
                  <a:lnTo>
                    <a:pt x="22586" y="106025"/>
                  </a:lnTo>
                  <a:cubicBezTo>
                    <a:pt x="22586" y="112026"/>
                    <a:pt x="27158" y="117169"/>
                    <a:pt x="33158" y="117455"/>
                  </a:cubicBezTo>
                  <a:cubicBezTo>
                    <a:pt x="39540" y="117741"/>
                    <a:pt x="44779" y="112692"/>
                    <a:pt x="44779" y="106406"/>
                  </a:cubicBezTo>
                  <a:lnTo>
                    <a:pt x="44779" y="101453"/>
                  </a:lnTo>
                  <a:cubicBezTo>
                    <a:pt x="53923" y="97262"/>
                    <a:pt x="60210" y="88023"/>
                    <a:pt x="60210" y="77355"/>
                  </a:cubicBezTo>
                  <a:cubicBezTo>
                    <a:pt x="60210" y="62781"/>
                    <a:pt x="48398" y="50875"/>
                    <a:pt x="33825" y="50780"/>
                  </a:cubicBezTo>
                  <a:cubicBezTo>
                    <a:pt x="31539" y="50780"/>
                    <a:pt x="29539" y="49256"/>
                    <a:pt x="29253" y="46970"/>
                  </a:cubicBezTo>
                  <a:cubicBezTo>
                    <a:pt x="29063" y="44303"/>
                    <a:pt x="31158" y="42017"/>
                    <a:pt x="33730" y="42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latin typeface="HarmonyOS Sans SC Light" panose="000004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2B3AA99-8D25-2ACF-9EFC-7BE1EFC47DD0}"/>
              </a:ext>
            </a:extLst>
          </p:cNvPr>
          <p:cNvGrpSpPr/>
          <p:nvPr/>
        </p:nvGrpSpPr>
        <p:grpSpPr>
          <a:xfrm>
            <a:off x="2796712" y="1793203"/>
            <a:ext cx="2667001" cy="864579"/>
            <a:chOff x="444500" y="1856096"/>
            <a:chExt cx="2667001" cy="86457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F3EB44C-6CF2-B888-BB80-6D5D03D4466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AB813D0-5FDC-AE58-EBF7-E1419F274F1D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DD71E54-DFAC-8F2D-C137-8D666C4EA674}"/>
              </a:ext>
            </a:extLst>
          </p:cNvPr>
          <p:cNvGrpSpPr/>
          <p:nvPr/>
        </p:nvGrpSpPr>
        <p:grpSpPr>
          <a:xfrm>
            <a:off x="6096000" y="1793203"/>
            <a:ext cx="2667001" cy="864579"/>
            <a:chOff x="444500" y="1856096"/>
            <a:chExt cx="2667001" cy="86457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B0D8087-3245-2DE5-FF71-310ABFFAB857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064E02E-EDAD-D6AA-6C2D-D8A89293F093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68CC29F-7547-FEB5-EFDE-274C13E1D374}"/>
              </a:ext>
            </a:extLst>
          </p:cNvPr>
          <p:cNvGrpSpPr/>
          <p:nvPr/>
        </p:nvGrpSpPr>
        <p:grpSpPr>
          <a:xfrm>
            <a:off x="9359261" y="1793203"/>
            <a:ext cx="2667001" cy="864579"/>
            <a:chOff x="444500" y="1856096"/>
            <a:chExt cx="2667001" cy="86457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C2612A1-7E32-A8E1-D169-1D64B1C7D3CD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F4AA01D-1B0F-1806-FD56-420112FB6DD9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6CB4E8D-7765-9AA6-ECC5-B04B678E8326}"/>
              </a:ext>
            </a:extLst>
          </p:cNvPr>
          <p:cNvGrpSpPr/>
          <p:nvPr/>
        </p:nvGrpSpPr>
        <p:grpSpPr>
          <a:xfrm>
            <a:off x="1597648" y="4601269"/>
            <a:ext cx="2667001" cy="864579"/>
            <a:chOff x="444500" y="1856096"/>
            <a:chExt cx="2667001" cy="86457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1B7F5B2-0A08-1389-BC9E-9B7D521B550B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752648F-57A9-3605-8D79-1F9384E4513E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4A5E17A-AA0F-AC93-16F3-53C9B6BB32D0}"/>
              </a:ext>
            </a:extLst>
          </p:cNvPr>
          <p:cNvGrpSpPr/>
          <p:nvPr/>
        </p:nvGrpSpPr>
        <p:grpSpPr>
          <a:xfrm>
            <a:off x="4872496" y="4601269"/>
            <a:ext cx="2667001" cy="864579"/>
            <a:chOff x="444500" y="1856096"/>
            <a:chExt cx="2667001" cy="86457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F296E99-E98E-75EF-2251-00DCD2AEA354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BECE600-D9CA-F75E-ED61-C17BA496792C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276496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2042</Words>
  <Application>Microsoft Office PowerPoint</Application>
  <PresentationFormat>宽屏</PresentationFormat>
  <Paragraphs>244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MiSans Medium</vt:lpstr>
      <vt:lpstr>阿里巴巴普惠体 2.0 55 Regular</vt:lpstr>
      <vt:lpstr>阿里巴巴普惠体 2.0 65 Medium</vt:lpstr>
      <vt:lpstr>等线</vt:lpstr>
      <vt:lpstr>等线 Light</vt:lpstr>
      <vt:lpstr>思源宋体 CN Heavy</vt:lpstr>
      <vt:lpstr>微软雅黑</vt:lpstr>
      <vt:lpstr>Agency FB</vt:lpstr>
      <vt:lpstr>Arial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莫兰迪色流体几何风工作总结报告ppt模板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115</cp:revision>
  <dcterms:created xsi:type="dcterms:W3CDTF">2021-05-22T11:39:17Z</dcterms:created>
  <dcterms:modified xsi:type="dcterms:W3CDTF">2023-05-18T15:20:53Z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2052-2.3.2.3823</vt:lpwstr>
  </property>
  <property fmtid="{D5CDD505-2E9C-101B-9397-08002B2CF9AE}" pid="3" name="KSOTemplateUUID">
    <vt:lpwstr>v1.0_mb_wxjmvsNoLg6SRe9OQiDVEw==</vt:lpwstr>
  </property>
</Properties>
</file>