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notesMasterIdLst>
    <p:notesMasterId r:id="rId26"/>
  </p:notesMasterIdLst>
  <p:handoutMasterIdLst>
    <p:handoutMasterId r:id="rId27"/>
  </p:handoutMasterIdLst>
  <p:sldIdLst>
    <p:sldId id="16697" r:id="rId2"/>
    <p:sldId id="16735" r:id="rId3"/>
    <p:sldId id="16736" r:id="rId4"/>
    <p:sldId id="16737" r:id="rId5"/>
    <p:sldId id="16739" r:id="rId6"/>
    <p:sldId id="16740" r:id="rId7"/>
    <p:sldId id="16742" r:id="rId8"/>
    <p:sldId id="16745" r:id="rId9"/>
    <p:sldId id="16741" r:id="rId10"/>
    <p:sldId id="16746" r:id="rId11"/>
    <p:sldId id="16747" r:id="rId12"/>
    <p:sldId id="16748" r:id="rId13"/>
    <p:sldId id="16750" r:id="rId14"/>
    <p:sldId id="16749" r:id="rId15"/>
    <p:sldId id="16751" r:id="rId16"/>
    <p:sldId id="16752" r:id="rId17"/>
    <p:sldId id="16753" r:id="rId18"/>
    <p:sldId id="16756" r:id="rId19"/>
    <p:sldId id="16755" r:id="rId20"/>
    <p:sldId id="16738" r:id="rId21"/>
    <p:sldId id="16754" r:id="rId22"/>
    <p:sldId id="16757" r:id="rId23"/>
    <p:sldId id="16758" r:id="rId24"/>
    <p:sldId id="337" r:id="rId25"/>
  </p:sldIdLst>
  <p:sldSz cx="12858750" cy="7232650"/>
  <p:notesSz cx="6858000" cy="9144000"/>
  <p:custDataLst>
    <p:tags r:id="rId2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4050" userDrawn="1">
          <p15:clr>
            <a:srgbClr val="A4A3A4"/>
          </p15:clr>
        </p15:guide>
        <p15:guide id="2" orient="horz" pos="2278" userDrawn="1">
          <p15:clr>
            <a:srgbClr val="A4A3A4"/>
          </p15:clr>
        </p15:guide>
        <p15:guide id="3" pos="512" userDrawn="1">
          <p15:clr>
            <a:srgbClr val="A4A3A4"/>
          </p15:clr>
        </p15:guide>
        <p15:guide id="4" pos="758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0000"/>
    <a:srgbClr val="FFAD00"/>
    <a:srgbClr val="FB584E"/>
    <a:srgbClr val="BA000B"/>
    <a:srgbClr val="FFFFFF"/>
    <a:srgbClr val="231815"/>
    <a:srgbClr val="E26B17"/>
    <a:srgbClr val="C58132"/>
    <a:srgbClr val="1E8EC9"/>
    <a:srgbClr val="D102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327" autoAdjust="0"/>
    <p:restoredTop sz="95274" autoAdjust="0"/>
  </p:normalViewPr>
  <p:slideViewPr>
    <p:cSldViewPr>
      <p:cViewPr>
        <p:scale>
          <a:sx n="75" d="100"/>
          <a:sy n="75" d="100"/>
        </p:scale>
        <p:origin x="210" y="744"/>
      </p:cViewPr>
      <p:guideLst>
        <p:guide pos="4050"/>
        <p:guide orient="horz" pos="2278"/>
        <p:guide pos="512"/>
        <p:guide pos="7588"/>
      </p:guideLst>
    </p:cSldViewPr>
  </p:slideViewPr>
  <p:outlineViewPr>
    <p:cViewPr>
      <p:scale>
        <a:sx n="100" d="100"/>
        <a:sy n="100" d="100"/>
      </p:scale>
      <p:origin x="0" y="-129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>
      <p:cViewPr varScale="1">
        <p:scale>
          <a:sx n="64" d="100"/>
          <a:sy n="64" d="100"/>
        </p:scale>
        <p:origin x="2814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99E2DB-5211-475A-A572-BC0F4C1EBAD1}" type="datetimeFigureOut">
              <a:rPr lang="zh-CN" altLang="en-US" smtClean="0"/>
              <a:t>2023/5/21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CCE634-C312-44D9-B6A2-480DEE8B09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43663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2023/5/21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70326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048370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674628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550284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161750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60478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927885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272831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207414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265544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91323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7200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357408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56858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948724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050597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36642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67678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09487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4833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94396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15498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8306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06C227-3E6F-4078-BB08-2654D0AE0502}" type="datetimeFigureOut">
              <a:rPr lang="zh-CN" altLang="en-US" smtClean="0"/>
              <a:t>2023/5/21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427EB-AB73-4860-A1B1-B2B84940B1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966426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06729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F9B3718B-840C-FDF3-FC9C-630E756E858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" y="0"/>
            <a:ext cx="12858397" cy="723265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3412A801-5FD9-F98E-08DA-9AC49DF8D1E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7369" y="-223367"/>
            <a:ext cx="1918367" cy="1099289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5C20D192-F202-4F5F-BF5A-64AAD9F8126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222" y="544356"/>
            <a:ext cx="994497" cy="439025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A47086BC-8608-6F31-08CF-223D7DF8EAA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864" t="79132" r="23224" b="8524"/>
          <a:stretch/>
        </p:blipFill>
        <p:spPr>
          <a:xfrm rot="10800000" flipH="1">
            <a:off x="4083796" y="6252975"/>
            <a:ext cx="8774954" cy="979675"/>
          </a:xfrm>
          <a:custGeom>
            <a:avLst/>
            <a:gdLst>
              <a:gd name="connsiteX0" fmla="*/ 0 w 12858750"/>
              <a:gd name="connsiteY0" fmla="*/ 0 h 1491413"/>
              <a:gd name="connsiteX1" fmla="*/ 12858750 w 12858750"/>
              <a:gd name="connsiteY1" fmla="*/ 0 h 1491413"/>
              <a:gd name="connsiteX2" fmla="*/ 12858750 w 12858750"/>
              <a:gd name="connsiteY2" fmla="*/ 1491413 h 1491413"/>
              <a:gd name="connsiteX3" fmla="*/ 0 w 12858750"/>
              <a:gd name="connsiteY3" fmla="*/ 1491413 h 1491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58750" h="1491413">
                <a:moveTo>
                  <a:pt x="0" y="0"/>
                </a:moveTo>
                <a:lnTo>
                  <a:pt x="12858750" y="0"/>
                </a:lnTo>
                <a:lnTo>
                  <a:pt x="12858750" y="1491413"/>
                </a:lnTo>
                <a:lnTo>
                  <a:pt x="0" y="1491413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82477428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3095CAE4-9ACE-2307-903D-8A1A6E8825C3}"/>
              </a:ext>
            </a:extLst>
          </p:cNvPr>
          <p:cNvGrpSpPr/>
          <p:nvPr userDrawn="1"/>
        </p:nvGrpSpPr>
        <p:grpSpPr>
          <a:xfrm>
            <a:off x="0" y="3544873"/>
            <a:ext cx="12858750" cy="3687778"/>
            <a:chOff x="0" y="2521079"/>
            <a:chExt cx="9144000" cy="2622421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E3D0644A-9A98-2C45-7D02-1E37EFA379AA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98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5" name="图片 4">
              <a:hlinkClick r:id="rId2"/>
              <a:extLst>
                <a:ext uri="{FF2B5EF4-FFF2-40B4-BE49-F238E27FC236}">
                  <a16:creationId xmlns:a16="http://schemas.microsoft.com/office/drawing/2014/main" id="{9FAFEB45-E63C-6A9F-B3B8-638FB20069A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521079"/>
              <a:ext cx="2762879" cy="6192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45358776"/>
      </p:ext>
    </p:extLst>
  </p:cSld>
  <p:clrMapOvr>
    <a:masterClrMapping/>
  </p:clrMapOvr>
  <p:transition spd="slow" advTm="1000">
    <p:push dir="u"/>
  </p:transition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06C227-3E6F-4078-BB08-2654D0AE0502}" type="datetimeFigureOut">
              <a:rPr lang="zh-CN" altLang="en-US" smtClean="0"/>
              <a:t>2023/5/21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1427EB-AB73-4860-A1B1-B2B84940B1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32252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757" r:id="rId2"/>
    <p:sldLayoutId id="2147483778" r:id="rId3"/>
    <p:sldLayoutId id="2147483779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.jp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microsoft.com/office/2007/relationships/hdphoto" Target="../media/hdphoto1.wdp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microsoft.com/office/2007/relationships/hdphoto" Target="../media/hdphoto2.wdp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.jp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microsoft.com/office/2007/relationships/hdphoto" Target="../media/hdphoto1.wdp"/><Relationship Id="rId4" Type="http://schemas.openxmlformats.org/officeDocument/2006/relationships/image" Target="../media/image4.png"/><Relationship Id="rId9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0.jpg"/><Relationship Id="rId5" Type="http://schemas.openxmlformats.org/officeDocument/2006/relationships/image" Target="../media/image29.jpg"/><Relationship Id="rId4" Type="http://schemas.openxmlformats.org/officeDocument/2006/relationships/image" Target="../media/image28.jp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.jp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microsoft.com/office/2007/relationships/hdphoto" Target="../media/hdphoto1.wdp"/><Relationship Id="rId4" Type="http://schemas.openxmlformats.org/officeDocument/2006/relationships/image" Target="../media/image4.png"/><Relationship Id="rId9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.jp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microsoft.com/office/2007/relationships/hdphoto" Target="../media/hdphoto1.wdp"/><Relationship Id="rId4" Type="http://schemas.openxmlformats.org/officeDocument/2006/relationships/image" Target="../media/image4.png"/><Relationship Id="rId9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.jp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microsoft.com/office/2007/relationships/hdphoto" Target="../media/hdphoto1.wdp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.jp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microsoft.com/office/2007/relationships/hdphoto" Target="../media/hdphoto1.wdp"/><Relationship Id="rId4" Type="http://schemas.openxmlformats.org/officeDocument/2006/relationships/image" Target="../media/image4.png"/><Relationship Id="rId9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.jp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microsoft.com/office/2007/relationships/hdphoto" Target="../media/hdphoto1.wdp"/><Relationship Id="rId4" Type="http://schemas.openxmlformats.org/officeDocument/2006/relationships/image" Target="../media/image4.png"/><Relationship Id="rId9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图片 61">
            <a:extLst>
              <a:ext uri="{FF2B5EF4-FFF2-40B4-BE49-F238E27FC236}">
                <a16:creationId xmlns:a16="http://schemas.microsoft.com/office/drawing/2014/main" id="{E44057DD-BC6C-D2DC-4274-704DAD43AF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12858044" cy="7232650"/>
          </a:xfrm>
          <a:prstGeom prst="rect">
            <a:avLst/>
          </a:prstGeom>
        </p:spPr>
      </p:pic>
      <p:pic>
        <p:nvPicPr>
          <p:cNvPr id="36" name="图片 35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58848503-079D-31D0-B6B4-03D55920465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638" t="25407" r="4638"/>
          <a:stretch>
            <a:fillRect/>
          </a:stretch>
        </p:blipFill>
        <p:spPr>
          <a:xfrm>
            <a:off x="0" y="0"/>
            <a:ext cx="12858750" cy="5920582"/>
          </a:xfrm>
          <a:custGeom>
            <a:avLst/>
            <a:gdLst>
              <a:gd name="connsiteX0" fmla="*/ 0 w 12858750"/>
              <a:gd name="connsiteY0" fmla="*/ 0 h 5920582"/>
              <a:gd name="connsiteX1" fmla="*/ 12858750 w 12858750"/>
              <a:gd name="connsiteY1" fmla="*/ 0 h 5920582"/>
              <a:gd name="connsiteX2" fmla="*/ 12858750 w 12858750"/>
              <a:gd name="connsiteY2" fmla="*/ 5920582 h 5920582"/>
              <a:gd name="connsiteX3" fmla="*/ 0 w 12858750"/>
              <a:gd name="connsiteY3" fmla="*/ 5920582 h 5920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58750" h="5920582">
                <a:moveTo>
                  <a:pt x="0" y="0"/>
                </a:moveTo>
                <a:lnTo>
                  <a:pt x="12858750" y="0"/>
                </a:lnTo>
                <a:lnTo>
                  <a:pt x="12858750" y="5920582"/>
                </a:lnTo>
                <a:lnTo>
                  <a:pt x="0" y="5920582"/>
                </a:lnTo>
                <a:close/>
              </a:path>
            </a:pathLst>
          </a:custGeom>
        </p:spPr>
      </p:pic>
      <p:pic>
        <p:nvPicPr>
          <p:cNvPr id="50" name="图片 49">
            <a:extLst>
              <a:ext uri="{FF2B5EF4-FFF2-40B4-BE49-F238E27FC236}">
                <a16:creationId xmlns:a16="http://schemas.microsoft.com/office/drawing/2014/main" id="{D2E8FE9E-3300-1B5B-BF85-11E9B97EFCFE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00" r="45360"/>
          <a:stretch/>
        </p:blipFill>
        <p:spPr>
          <a:xfrm flipV="1">
            <a:off x="11181902" y="4109734"/>
            <a:ext cx="1676848" cy="2150667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CA24464E-B958-92B9-29D6-5B6429E6AF32}"/>
              </a:ext>
            </a:extLst>
          </p:cNvPr>
          <p:cNvSpPr txBox="1"/>
          <p:nvPr/>
        </p:nvSpPr>
        <p:spPr>
          <a:xfrm>
            <a:off x="3567053" y="1538729"/>
            <a:ext cx="572464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gradFill flip="none" rotWithShape="1">
                  <a:gsLst>
                    <a:gs pos="0">
                      <a:srgbClr val="BA000B"/>
                    </a:gs>
                    <a:gs pos="100000">
                      <a:srgbClr val="FB584E"/>
                    </a:gs>
                  </a:gsLst>
                  <a:lin ang="16200000" scaled="1"/>
                  <a:tileRect/>
                </a:gradFill>
                <a:effectLst>
                  <a:reflection blurRad="6350" stA="13000" endPos="45500" dist="101600" dir="5400000" sy="-100000" algn="bl" rotWithShape="0"/>
                </a:effectLst>
                <a:latin typeface="锐字潮牌真言简2.0免费 超粗" panose="02020300000000000000" pitchFamily="18" charset="-122"/>
                <a:ea typeface="锐字潮牌真言简2.0免费 超粗" panose="02020300000000000000" pitchFamily="18" charset="-122"/>
              </a:rPr>
              <a:t>党建工作汇报</a:t>
            </a: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E691CCF0-B221-2C8B-BC55-B331EDD48DD3}"/>
              </a:ext>
            </a:extLst>
          </p:cNvPr>
          <p:cNvGrpSpPr/>
          <p:nvPr/>
        </p:nvGrpSpPr>
        <p:grpSpPr>
          <a:xfrm>
            <a:off x="4224831" y="5744305"/>
            <a:ext cx="4409087" cy="352553"/>
            <a:chOff x="4289813" y="5854702"/>
            <a:chExt cx="2380164" cy="352553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8EB59690-E991-9CCC-740B-ECBCF65EBCED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gradFill>
                    <a:gsLst>
                      <a:gs pos="0">
                        <a:srgbClr val="BA000B"/>
                      </a:gs>
                      <a:gs pos="100000">
                        <a:srgbClr val="FB584E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600" dirty="0">
                  <a:gradFill>
                    <a:gsLst>
                      <a:gs pos="0">
                        <a:srgbClr val="BA000B"/>
                      </a:gs>
                      <a:gs pos="100000">
                        <a:srgbClr val="FB584E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600" dirty="0">
                  <a:gradFill>
                    <a:gsLst>
                      <a:gs pos="0">
                        <a:srgbClr val="BA000B"/>
                      </a:gs>
                      <a:gs pos="100000">
                        <a:srgbClr val="FB584E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A6EE58CA-DE46-68DC-1A2D-844ACD5D029F}"/>
                </a:ext>
              </a:extLst>
            </p:cNvPr>
            <p:cNvSpPr txBox="1"/>
            <p:nvPr/>
          </p:nvSpPr>
          <p:spPr>
            <a:xfrm>
              <a:off x="5576268" y="5854702"/>
              <a:ext cx="109370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gradFill>
                    <a:gsLst>
                      <a:gs pos="0">
                        <a:srgbClr val="BA000B"/>
                      </a:gs>
                      <a:gs pos="100000">
                        <a:srgbClr val="FB584E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600" dirty="0">
                  <a:gradFill>
                    <a:gsLst>
                      <a:gs pos="0">
                        <a:srgbClr val="BA000B"/>
                      </a:gs>
                      <a:gs pos="100000">
                        <a:srgbClr val="FB584E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2023.05.22</a:t>
              </a:r>
              <a:endParaRPr lang="zh-CN" altLang="en-US" sz="1600" dirty="0">
                <a:gradFill>
                  <a:gsLst>
                    <a:gs pos="0">
                      <a:srgbClr val="BA000B"/>
                    </a:gs>
                    <a:gs pos="100000">
                      <a:srgbClr val="FB584E"/>
                    </a:gs>
                  </a:gsLst>
                  <a:lin ang="162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pic>
        <p:nvPicPr>
          <p:cNvPr id="46" name="图片 45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D26B08C4-CA15-1AE5-1BB9-6CF877FB782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3535" y="2940157"/>
            <a:ext cx="3836734" cy="2198578"/>
          </a:xfrm>
          <a:prstGeom prst="rect">
            <a:avLst/>
          </a:prstGeom>
        </p:spPr>
      </p:pic>
      <p:sp>
        <p:nvSpPr>
          <p:cNvPr id="52" name="文本框 51">
            <a:extLst>
              <a:ext uri="{FF2B5EF4-FFF2-40B4-BE49-F238E27FC236}">
                <a16:creationId xmlns:a16="http://schemas.microsoft.com/office/drawing/2014/main" id="{FD9AAAB3-1A33-E34F-5DED-663F67AFF8C4}"/>
              </a:ext>
            </a:extLst>
          </p:cNvPr>
          <p:cNvSpPr txBox="1"/>
          <p:nvPr/>
        </p:nvSpPr>
        <p:spPr>
          <a:xfrm>
            <a:off x="4275032" y="3144676"/>
            <a:ext cx="435888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党建汇报  </a:t>
            </a:r>
            <a:r>
              <a: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/  </a:t>
            </a: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工作汇报  </a:t>
            </a:r>
            <a:r>
              <a: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/  </a:t>
            </a: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党课课件  </a:t>
            </a:r>
            <a:r>
              <a: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/  </a:t>
            </a: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心得体会</a:t>
            </a:r>
          </a:p>
        </p:txBody>
      </p:sp>
      <p:pic>
        <p:nvPicPr>
          <p:cNvPr id="54" name="图片 53">
            <a:extLst>
              <a:ext uri="{FF2B5EF4-FFF2-40B4-BE49-F238E27FC236}">
                <a16:creationId xmlns:a16="http://schemas.microsoft.com/office/drawing/2014/main" id="{A8D0A63F-3E70-1B6D-9EBF-B4A85211630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3751" y="4486622"/>
            <a:ext cx="1676848" cy="740251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4F024EFB-D6A0-FBD2-47F3-DE237E926A8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92767" y="3121632"/>
            <a:ext cx="935773" cy="610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74567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图片 52">
            <a:extLst>
              <a:ext uri="{FF2B5EF4-FFF2-40B4-BE49-F238E27FC236}">
                <a16:creationId xmlns:a16="http://schemas.microsoft.com/office/drawing/2014/main" id="{8632144C-0CAB-D6B8-9F73-210B28C0503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74009">
            <a:off x="5997849" y="1604595"/>
            <a:ext cx="870902" cy="869310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CA24464E-B958-92B9-29D6-5B6429E6AF32}"/>
              </a:ext>
            </a:extLst>
          </p:cNvPr>
          <p:cNvSpPr txBox="1"/>
          <p:nvPr/>
        </p:nvSpPr>
        <p:spPr>
          <a:xfrm>
            <a:off x="1504425" y="198552"/>
            <a:ext cx="6335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>
                <a:gradFill flip="none" rotWithShape="1">
                  <a:gsLst>
                    <a:gs pos="0">
                      <a:srgbClr val="BA000B"/>
                    </a:gs>
                    <a:gs pos="100000">
                      <a:srgbClr val="FB584E"/>
                    </a:gs>
                  </a:gsLst>
                  <a:lin ang="16200000" scaled="1"/>
                  <a:tileRect/>
                </a:gradFill>
                <a:effectLst>
                  <a:reflection blurRad="6350" stA="13000" endPos="45500" dist="101600" dir="5400000" sy="-100000" algn="bl" rotWithShape="0"/>
                </a:effectLst>
                <a:latin typeface="锐字潮牌真言简2.0免费 超粗" panose="02020300000000000000" pitchFamily="18" charset="-122"/>
                <a:ea typeface="锐字潮牌真言简2.0免费 超粗" panose="02020300000000000000" pitchFamily="18" charset="-122"/>
              </a:rPr>
              <a:t>02</a:t>
            </a:r>
            <a:endParaRPr lang="zh-CN" altLang="en-US" sz="2800" dirty="0">
              <a:gradFill flip="none" rotWithShape="1">
                <a:gsLst>
                  <a:gs pos="0">
                    <a:srgbClr val="BA000B"/>
                  </a:gs>
                  <a:gs pos="100000">
                    <a:srgbClr val="FB584E"/>
                  </a:gs>
                </a:gsLst>
                <a:lin ang="16200000" scaled="1"/>
                <a:tileRect/>
              </a:gradFill>
              <a:effectLst>
                <a:reflection blurRad="6350" stA="13000" endPos="45500" dist="101600" dir="5400000" sy="-100000" algn="bl" rotWithShape="0"/>
              </a:effectLst>
              <a:latin typeface="锐字潮牌真言简2.0免费 超粗" panose="02020300000000000000" pitchFamily="18" charset="-122"/>
              <a:ea typeface="锐字潮牌真言简2.0免费 超粗" panose="02020300000000000000" pitchFamily="18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3C52978-842D-45E3-F81F-58ECBC1B1071}"/>
              </a:ext>
            </a:extLst>
          </p:cNvPr>
          <p:cNvSpPr txBox="1"/>
          <p:nvPr/>
        </p:nvSpPr>
        <p:spPr>
          <a:xfrm>
            <a:off x="2186440" y="260107"/>
            <a:ext cx="36210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gradFill>
                  <a:gsLst>
                    <a:gs pos="0">
                      <a:srgbClr val="BA000B"/>
                    </a:gs>
                    <a:gs pos="100000">
                      <a:srgbClr val="FB584E"/>
                    </a:gs>
                  </a:gsLst>
                  <a:lin ang="16200000" scaled="1"/>
                </a:gradFill>
                <a:effectLst>
                  <a:reflection blurRad="6350" stA="20000" endPos="45500" dist="63500" dir="5400000" sy="-100000" algn="bl" rotWithShape="0"/>
                </a:effectLst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D9F8BC62-78B4-3D60-3EF3-175209393240}"/>
              </a:ext>
            </a:extLst>
          </p:cNvPr>
          <p:cNvGrpSpPr/>
          <p:nvPr/>
        </p:nvGrpSpPr>
        <p:grpSpPr>
          <a:xfrm>
            <a:off x="4479976" y="2761741"/>
            <a:ext cx="3914324" cy="2727235"/>
            <a:chOff x="2825749" y="3316632"/>
            <a:chExt cx="3465283" cy="2414374"/>
          </a:xfrm>
        </p:grpSpPr>
        <p:sp>
          <p:nvSpPr>
            <p:cNvPr id="4" name="Freeform 18">
              <a:extLst>
                <a:ext uri="{FF2B5EF4-FFF2-40B4-BE49-F238E27FC236}">
                  <a16:creationId xmlns:a16="http://schemas.microsoft.com/office/drawing/2014/main" id="{57B53210-202C-45CC-5549-4BF4B0D78912}"/>
                </a:ext>
              </a:extLst>
            </p:cNvPr>
            <p:cNvSpPr>
              <a:spLocks/>
            </p:cNvSpPr>
            <p:nvPr/>
          </p:nvSpPr>
          <p:spPr bwMode="auto">
            <a:xfrm>
              <a:off x="2825749" y="5015300"/>
              <a:ext cx="3465283" cy="715706"/>
            </a:xfrm>
            <a:custGeom>
              <a:avLst/>
              <a:gdLst>
                <a:gd name="T0" fmla="*/ 0 w 1530"/>
                <a:gd name="T1" fmla="*/ 0 h 316"/>
                <a:gd name="T2" fmla="*/ 1530 w 1530"/>
                <a:gd name="T3" fmla="*/ 0 h 316"/>
                <a:gd name="T4" fmla="*/ 1530 w 1530"/>
                <a:gd name="T5" fmla="*/ 214 h 316"/>
                <a:gd name="T6" fmla="*/ 1524 w 1530"/>
                <a:gd name="T7" fmla="*/ 228 h 316"/>
                <a:gd name="T8" fmla="*/ 1504 w 1530"/>
                <a:gd name="T9" fmla="*/ 241 h 316"/>
                <a:gd name="T10" fmla="*/ 1469 w 1530"/>
                <a:gd name="T11" fmla="*/ 253 h 316"/>
                <a:gd name="T12" fmla="*/ 1427 w 1530"/>
                <a:gd name="T13" fmla="*/ 265 h 316"/>
                <a:gd name="T14" fmla="*/ 1372 w 1530"/>
                <a:gd name="T15" fmla="*/ 275 h 316"/>
                <a:gd name="T16" fmla="*/ 1307 w 1530"/>
                <a:gd name="T17" fmla="*/ 285 h 316"/>
                <a:gd name="T18" fmla="*/ 1232 w 1530"/>
                <a:gd name="T19" fmla="*/ 296 h 316"/>
                <a:gd name="T20" fmla="*/ 1151 w 1530"/>
                <a:gd name="T21" fmla="*/ 302 h 316"/>
                <a:gd name="T22" fmla="*/ 1063 w 1530"/>
                <a:gd name="T23" fmla="*/ 308 h 316"/>
                <a:gd name="T24" fmla="*/ 968 w 1530"/>
                <a:gd name="T25" fmla="*/ 312 h 316"/>
                <a:gd name="T26" fmla="*/ 869 w 1530"/>
                <a:gd name="T27" fmla="*/ 316 h 316"/>
                <a:gd name="T28" fmla="*/ 765 w 1530"/>
                <a:gd name="T29" fmla="*/ 316 h 316"/>
                <a:gd name="T30" fmla="*/ 662 w 1530"/>
                <a:gd name="T31" fmla="*/ 316 h 316"/>
                <a:gd name="T32" fmla="*/ 562 w 1530"/>
                <a:gd name="T33" fmla="*/ 312 h 316"/>
                <a:gd name="T34" fmla="*/ 467 w 1530"/>
                <a:gd name="T35" fmla="*/ 308 h 316"/>
                <a:gd name="T36" fmla="*/ 380 w 1530"/>
                <a:gd name="T37" fmla="*/ 302 h 316"/>
                <a:gd name="T38" fmla="*/ 298 w 1530"/>
                <a:gd name="T39" fmla="*/ 296 h 316"/>
                <a:gd name="T40" fmla="*/ 223 w 1530"/>
                <a:gd name="T41" fmla="*/ 285 h 316"/>
                <a:gd name="T42" fmla="*/ 158 w 1530"/>
                <a:gd name="T43" fmla="*/ 275 h 316"/>
                <a:gd name="T44" fmla="*/ 104 w 1530"/>
                <a:gd name="T45" fmla="*/ 265 h 316"/>
                <a:gd name="T46" fmla="*/ 59 w 1530"/>
                <a:gd name="T47" fmla="*/ 253 h 316"/>
                <a:gd name="T48" fmla="*/ 27 w 1530"/>
                <a:gd name="T49" fmla="*/ 241 h 316"/>
                <a:gd name="T50" fmla="*/ 6 w 1530"/>
                <a:gd name="T51" fmla="*/ 228 h 316"/>
                <a:gd name="T52" fmla="*/ 0 w 1530"/>
                <a:gd name="T53" fmla="*/ 214 h 316"/>
                <a:gd name="T54" fmla="*/ 0 w 1530"/>
                <a:gd name="T55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30" h="316">
                  <a:moveTo>
                    <a:pt x="0" y="0"/>
                  </a:moveTo>
                  <a:lnTo>
                    <a:pt x="1530" y="0"/>
                  </a:lnTo>
                  <a:lnTo>
                    <a:pt x="1530" y="214"/>
                  </a:lnTo>
                  <a:lnTo>
                    <a:pt x="1524" y="228"/>
                  </a:lnTo>
                  <a:lnTo>
                    <a:pt x="1504" y="241"/>
                  </a:lnTo>
                  <a:lnTo>
                    <a:pt x="1469" y="253"/>
                  </a:lnTo>
                  <a:lnTo>
                    <a:pt x="1427" y="265"/>
                  </a:lnTo>
                  <a:lnTo>
                    <a:pt x="1372" y="275"/>
                  </a:lnTo>
                  <a:lnTo>
                    <a:pt x="1307" y="285"/>
                  </a:lnTo>
                  <a:lnTo>
                    <a:pt x="1232" y="296"/>
                  </a:lnTo>
                  <a:lnTo>
                    <a:pt x="1151" y="302"/>
                  </a:lnTo>
                  <a:lnTo>
                    <a:pt x="1063" y="308"/>
                  </a:lnTo>
                  <a:lnTo>
                    <a:pt x="968" y="312"/>
                  </a:lnTo>
                  <a:lnTo>
                    <a:pt x="869" y="316"/>
                  </a:lnTo>
                  <a:lnTo>
                    <a:pt x="765" y="316"/>
                  </a:lnTo>
                  <a:lnTo>
                    <a:pt x="662" y="316"/>
                  </a:lnTo>
                  <a:lnTo>
                    <a:pt x="562" y="312"/>
                  </a:lnTo>
                  <a:lnTo>
                    <a:pt x="467" y="308"/>
                  </a:lnTo>
                  <a:lnTo>
                    <a:pt x="380" y="302"/>
                  </a:lnTo>
                  <a:lnTo>
                    <a:pt x="298" y="296"/>
                  </a:lnTo>
                  <a:lnTo>
                    <a:pt x="223" y="285"/>
                  </a:lnTo>
                  <a:lnTo>
                    <a:pt x="158" y="275"/>
                  </a:lnTo>
                  <a:lnTo>
                    <a:pt x="104" y="265"/>
                  </a:lnTo>
                  <a:lnTo>
                    <a:pt x="59" y="253"/>
                  </a:lnTo>
                  <a:lnTo>
                    <a:pt x="27" y="241"/>
                  </a:lnTo>
                  <a:lnTo>
                    <a:pt x="6" y="228"/>
                  </a:lnTo>
                  <a:lnTo>
                    <a:pt x="0" y="2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" name="Freeform 19">
              <a:extLst>
                <a:ext uri="{FF2B5EF4-FFF2-40B4-BE49-F238E27FC236}">
                  <a16:creationId xmlns:a16="http://schemas.microsoft.com/office/drawing/2014/main" id="{C2813A50-D45A-9278-BF95-AA447A20FBD1}"/>
                </a:ext>
              </a:extLst>
            </p:cNvPr>
            <p:cNvSpPr>
              <a:spLocks/>
            </p:cNvSpPr>
            <p:nvPr/>
          </p:nvSpPr>
          <p:spPr bwMode="auto">
            <a:xfrm>
              <a:off x="2825749" y="4779752"/>
              <a:ext cx="3465283" cy="462038"/>
            </a:xfrm>
            <a:custGeom>
              <a:avLst/>
              <a:gdLst>
                <a:gd name="T0" fmla="*/ 765 w 1530"/>
                <a:gd name="T1" fmla="*/ 0 h 204"/>
                <a:gd name="T2" fmla="*/ 869 w 1530"/>
                <a:gd name="T3" fmla="*/ 0 h 204"/>
                <a:gd name="T4" fmla="*/ 968 w 1530"/>
                <a:gd name="T5" fmla="*/ 2 h 204"/>
                <a:gd name="T6" fmla="*/ 1063 w 1530"/>
                <a:gd name="T7" fmla="*/ 8 h 204"/>
                <a:gd name="T8" fmla="*/ 1151 w 1530"/>
                <a:gd name="T9" fmla="*/ 12 h 204"/>
                <a:gd name="T10" fmla="*/ 1232 w 1530"/>
                <a:gd name="T11" fmla="*/ 21 h 204"/>
                <a:gd name="T12" fmla="*/ 1307 w 1530"/>
                <a:gd name="T13" fmla="*/ 29 h 204"/>
                <a:gd name="T14" fmla="*/ 1372 w 1530"/>
                <a:gd name="T15" fmla="*/ 39 h 204"/>
                <a:gd name="T16" fmla="*/ 1427 w 1530"/>
                <a:gd name="T17" fmla="*/ 51 h 204"/>
                <a:gd name="T18" fmla="*/ 1469 w 1530"/>
                <a:gd name="T19" fmla="*/ 61 h 204"/>
                <a:gd name="T20" fmla="*/ 1504 w 1530"/>
                <a:gd name="T21" fmla="*/ 76 h 204"/>
                <a:gd name="T22" fmla="*/ 1524 w 1530"/>
                <a:gd name="T23" fmla="*/ 88 h 204"/>
                <a:gd name="T24" fmla="*/ 1530 w 1530"/>
                <a:gd name="T25" fmla="*/ 102 h 204"/>
                <a:gd name="T26" fmla="*/ 1524 w 1530"/>
                <a:gd name="T27" fmla="*/ 116 h 204"/>
                <a:gd name="T28" fmla="*/ 1504 w 1530"/>
                <a:gd name="T29" fmla="*/ 129 h 204"/>
                <a:gd name="T30" fmla="*/ 1469 w 1530"/>
                <a:gd name="T31" fmla="*/ 143 h 204"/>
                <a:gd name="T32" fmla="*/ 1427 w 1530"/>
                <a:gd name="T33" fmla="*/ 153 h 204"/>
                <a:gd name="T34" fmla="*/ 1372 w 1530"/>
                <a:gd name="T35" fmla="*/ 165 h 204"/>
                <a:gd name="T36" fmla="*/ 1307 w 1530"/>
                <a:gd name="T37" fmla="*/ 175 h 204"/>
                <a:gd name="T38" fmla="*/ 1232 w 1530"/>
                <a:gd name="T39" fmla="*/ 184 h 204"/>
                <a:gd name="T40" fmla="*/ 1151 w 1530"/>
                <a:gd name="T41" fmla="*/ 190 h 204"/>
                <a:gd name="T42" fmla="*/ 1063 w 1530"/>
                <a:gd name="T43" fmla="*/ 196 h 204"/>
                <a:gd name="T44" fmla="*/ 968 w 1530"/>
                <a:gd name="T45" fmla="*/ 202 h 204"/>
                <a:gd name="T46" fmla="*/ 869 w 1530"/>
                <a:gd name="T47" fmla="*/ 204 h 204"/>
                <a:gd name="T48" fmla="*/ 765 w 1530"/>
                <a:gd name="T49" fmla="*/ 204 h 204"/>
                <a:gd name="T50" fmla="*/ 662 w 1530"/>
                <a:gd name="T51" fmla="*/ 204 h 204"/>
                <a:gd name="T52" fmla="*/ 562 w 1530"/>
                <a:gd name="T53" fmla="*/ 202 h 204"/>
                <a:gd name="T54" fmla="*/ 467 w 1530"/>
                <a:gd name="T55" fmla="*/ 196 h 204"/>
                <a:gd name="T56" fmla="*/ 380 w 1530"/>
                <a:gd name="T57" fmla="*/ 190 h 204"/>
                <a:gd name="T58" fmla="*/ 298 w 1530"/>
                <a:gd name="T59" fmla="*/ 184 h 204"/>
                <a:gd name="T60" fmla="*/ 223 w 1530"/>
                <a:gd name="T61" fmla="*/ 175 h 204"/>
                <a:gd name="T62" fmla="*/ 158 w 1530"/>
                <a:gd name="T63" fmla="*/ 165 h 204"/>
                <a:gd name="T64" fmla="*/ 104 w 1530"/>
                <a:gd name="T65" fmla="*/ 153 h 204"/>
                <a:gd name="T66" fmla="*/ 59 w 1530"/>
                <a:gd name="T67" fmla="*/ 143 h 204"/>
                <a:gd name="T68" fmla="*/ 27 w 1530"/>
                <a:gd name="T69" fmla="*/ 129 h 204"/>
                <a:gd name="T70" fmla="*/ 6 w 1530"/>
                <a:gd name="T71" fmla="*/ 116 h 204"/>
                <a:gd name="T72" fmla="*/ 0 w 1530"/>
                <a:gd name="T73" fmla="*/ 102 h 204"/>
                <a:gd name="T74" fmla="*/ 6 w 1530"/>
                <a:gd name="T75" fmla="*/ 88 h 204"/>
                <a:gd name="T76" fmla="*/ 27 w 1530"/>
                <a:gd name="T77" fmla="*/ 76 h 204"/>
                <a:gd name="T78" fmla="*/ 59 w 1530"/>
                <a:gd name="T79" fmla="*/ 61 h 204"/>
                <a:gd name="T80" fmla="*/ 104 w 1530"/>
                <a:gd name="T81" fmla="*/ 51 h 204"/>
                <a:gd name="T82" fmla="*/ 158 w 1530"/>
                <a:gd name="T83" fmla="*/ 39 h 204"/>
                <a:gd name="T84" fmla="*/ 223 w 1530"/>
                <a:gd name="T85" fmla="*/ 29 h 204"/>
                <a:gd name="T86" fmla="*/ 298 w 1530"/>
                <a:gd name="T87" fmla="*/ 21 h 204"/>
                <a:gd name="T88" fmla="*/ 380 w 1530"/>
                <a:gd name="T89" fmla="*/ 12 h 204"/>
                <a:gd name="T90" fmla="*/ 467 w 1530"/>
                <a:gd name="T91" fmla="*/ 8 h 204"/>
                <a:gd name="T92" fmla="*/ 562 w 1530"/>
                <a:gd name="T93" fmla="*/ 2 h 204"/>
                <a:gd name="T94" fmla="*/ 662 w 1530"/>
                <a:gd name="T95" fmla="*/ 0 h 204"/>
                <a:gd name="T96" fmla="*/ 765 w 1530"/>
                <a:gd name="T97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0" h="204">
                  <a:moveTo>
                    <a:pt x="765" y="0"/>
                  </a:moveTo>
                  <a:lnTo>
                    <a:pt x="869" y="0"/>
                  </a:lnTo>
                  <a:lnTo>
                    <a:pt x="968" y="2"/>
                  </a:lnTo>
                  <a:lnTo>
                    <a:pt x="1063" y="8"/>
                  </a:lnTo>
                  <a:lnTo>
                    <a:pt x="1151" y="12"/>
                  </a:lnTo>
                  <a:lnTo>
                    <a:pt x="1232" y="21"/>
                  </a:lnTo>
                  <a:lnTo>
                    <a:pt x="1307" y="29"/>
                  </a:lnTo>
                  <a:lnTo>
                    <a:pt x="1372" y="39"/>
                  </a:lnTo>
                  <a:lnTo>
                    <a:pt x="1427" y="51"/>
                  </a:lnTo>
                  <a:lnTo>
                    <a:pt x="1469" y="61"/>
                  </a:lnTo>
                  <a:lnTo>
                    <a:pt x="1504" y="76"/>
                  </a:lnTo>
                  <a:lnTo>
                    <a:pt x="1524" y="88"/>
                  </a:lnTo>
                  <a:lnTo>
                    <a:pt x="1530" y="102"/>
                  </a:lnTo>
                  <a:lnTo>
                    <a:pt x="1524" y="116"/>
                  </a:lnTo>
                  <a:lnTo>
                    <a:pt x="1504" y="129"/>
                  </a:lnTo>
                  <a:lnTo>
                    <a:pt x="1469" y="143"/>
                  </a:lnTo>
                  <a:lnTo>
                    <a:pt x="1427" y="153"/>
                  </a:lnTo>
                  <a:lnTo>
                    <a:pt x="1372" y="165"/>
                  </a:lnTo>
                  <a:lnTo>
                    <a:pt x="1307" y="175"/>
                  </a:lnTo>
                  <a:lnTo>
                    <a:pt x="1232" y="184"/>
                  </a:lnTo>
                  <a:lnTo>
                    <a:pt x="1151" y="190"/>
                  </a:lnTo>
                  <a:lnTo>
                    <a:pt x="1063" y="196"/>
                  </a:lnTo>
                  <a:lnTo>
                    <a:pt x="968" y="202"/>
                  </a:lnTo>
                  <a:lnTo>
                    <a:pt x="869" y="204"/>
                  </a:lnTo>
                  <a:lnTo>
                    <a:pt x="765" y="204"/>
                  </a:lnTo>
                  <a:lnTo>
                    <a:pt x="662" y="204"/>
                  </a:lnTo>
                  <a:lnTo>
                    <a:pt x="562" y="202"/>
                  </a:lnTo>
                  <a:lnTo>
                    <a:pt x="467" y="196"/>
                  </a:lnTo>
                  <a:lnTo>
                    <a:pt x="380" y="190"/>
                  </a:lnTo>
                  <a:lnTo>
                    <a:pt x="298" y="184"/>
                  </a:lnTo>
                  <a:lnTo>
                    <a:pt x="223" y="175"/>
                  </a:lnTo>
                  <a:lnTo>
                    <a:pt x="158" y="165"/>
                  </a:lnTo>
                  <a:lnTo>
                    <a:pt x="104" y="153"/>
                  </a:lnTo>
                  <a:lnTo>
                    <a:pt x="59" y="143"/>
                  </a:lnTo>
                  <a:lnTo>
                    <a:pt x="27" y="129"/>
                  </a:lnTo>
                  <a:lnTo>
                    <a:pt x="6" y="116"/>
                  </a:lnTo>
                  <a:lnTo>
                    <a:pt x="0" y="102"/>
                  </a:lnTo>
                  <a:lnTo>
                    <a:pt x="6" y="88"/>
                  </a:lnTo>
                  <a:lnTo>
                    <a:pt x="27" y="76"/>
                  </a:lnTo>
                  <a:lnTo>
                    <a:pt x="59" y="61"/>
                  </a:lnTo>
                  <a:lnTo>
                    <a:pt x="104" y="51"/>
                  </a:lnTo>
                  <a:lnTo>
                    <a:pt x="158" y="39"/>
                  </a:lnTo>
                  <a:lnTo>
                    <a:pt x="223" y="29"/>
                  </a:lnTo>
                  <a:lnTo>
                    <a:pt x="298" y="21"/>
                  </a:lnTo>
                  <a:lnTo>
                    <a:pt x="380" y="12"/>
                  </a:lnTo>
                  <a:lnTo>
                    <a:pt x="467" y="8"/>
                  </a:lnTo>
                  <a:lnTo>
                    <a:pt x="562" y="2"/>
                  </a:lnTo>
                  <a:lnTo>
                    <a:pt x="662" y="0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chemeClr val="accent5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074DF4E7-3A42-266A-4122-F8702B142C88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5827" y="4544203"/>
              <a:ext cx="2987392" cy="604727"/>
            </a:xfrm>
            <a:custGeom>
              <a:avLst/>
              <a:gdLst>
                <a:gd name="T0" fmla="*/ 0 w 1319"/>
                <a:gd name="T1" fmla="*/ 0 h 267"/>
                <a:gd name="T2" fmla="*/ 1319 w 1319"/>
                <a:gd name="T3" fmla="*/ 0 h 267"/>
                <a:gd name="T4" fmla="*/ 1319 w 1319"/>
                <a:gd name="T5" fmla="*/ 177 h 267"/>
                <a:gd name="T6" fmla="*/ 1310 w 1319"/>
                <a:gd name="T7" fmla="*/ 192 h 267"/>
                <a:gd name="T8" fmla="*/ 1290 w 1319"/>
                <a:gd name="T9" fmla="*/ 204 h 267"/>
                <a:gd name="T10" fmla="*/ 1258 w 1319"/>
                <a:gd name="T11" fmla="*/ 216 h 267"/>
                <a:gd name="T12" fmla="*/ 1213 w 1319"/>
                <a:gd name="T13" fmla="*/ 226 h 267"/>
                <a:gd name="T14" fmla="*/ 1156 w 1319"/>
                <a:gd name="T15" fmla="*/ 237 h 267"/>
                <a:gd name="T16" fmla="*/ 1091 w 1319"/>
                <a:gd name="T17" fmla="*/ 245 h 267"/>
                <a:gd name="T18" fmla="*/ 1018 w 1319"/>
                <a:gd name="T19" fmla="*/ 253 h 267"/>
                <a:gd name="T20" fmla="*/ 937 w 1319"/>
                <a:gd name="T21" fmla="*/ 259 h 267"/>
                <a:gd name="T22" fmla="*/ 850 w 1319"/>
                <a:gd name="T23" fmla="*/ 263 h 267"/>
                <a:gd name="T24" fmla="*/ 757 w 1319"/>
                <a:gd name="T25" fmla="*/ 265 h 267"/>
                <a:gd name="T26" fmla="*/ 659 w 1319"/>
                <a:gd name="T27" fmla="*/ 267 h 267"/>
                <a:gd name="T28" fmla="*/ 562 w 1319"/>
                <a:gd name="T29" fmla="*/ 265 h 267"/>
                <a:gd name="T30" fmla="*/ 468 w 1319"/>
                <a:gd name="T31" fmla="*/ 263 h 267"/>
                <a:gd name="T32" fmla="*/ 381 w 1319"/>
                <a:gd name="T33" fmla="*/ 259 h 267"/>
                <a:gd name="T34" fmla="*/ 300 w 1319"/>
                <a:gd name="T35" fmla="*/ 253 h 267"/>
                <a:gd name="T36" fmla="*/ 227 w 1319"/>
                <a:gd name="T37" fmla="*/ 245 h 267"/>
                <a:gd name="T38" fmla="*/ 162 w 1319"/>
                <a:gd name="T39" fmla="*/ 237 h 267"/>
                <a:gd name="T40" fmla="*/ 105 w 1319"/>
                <a:gd name="T41" fmla="*/ 226 h 267"/>
                <a:gd name="T42" fmla="*/ 61 w 1319"/>
                <a:gd name="T43" fmla="*/ 216 h 267"/>
                <a:gd name="T44" fmla="*/ 28 w 1319"/>
                <a:gd name="T45" fmla="*/ 204 h 267"/>
                <a:gd name="T46" fmla="*/ 6 w 1319"/>
                <a:gd name="T47" fmla="*/ 192 h 267"/>
                <a:gd name="T48" fmla="*/ 0 w 1319"/>
                <a:gd name="T49" fmla="*/ 177 h 267"/>
                <a:gd name="T50" fmla="*/ 0 w 1319"/>
                <a:gd name="T51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19" h="267">
                  <a:moveTo>
                    <a:pt x="0" y="0"/>
                  </a:moveTo>
                  <a:lnTo>
                    <a:pt x="1319" y="0"/>
                  </a:lnTo>
                  <a:lnTo>
                    <a:pt x="1319" y="177"/>
                  </a:lnTo>
                  <a:lnTo>
                    <a:pt x="1310" y="192"/>
                  </a:lnTo>
                  <a:lnTo>
                    <a:pt x="1290" y="204"/>
                  </a:lnTo>
                  <a:lnTo>
                    <a:pt x="1258" y="216"/>
                  </a:lnTo>
                  <a:lnTo>
                    <a:pt x="1213" y="226"/>
                  </a:lnTo>
                  <a:lnTo>
                    <a:pt x="1156" y="237"/>
                  </a:lnTo>
                  <a:lnTo>
                    <a:pt x="1091" y="245"/>
                  </a:lnTo>
                  <a:lnTo>
                    <a:pt x="1018" y="253"/>
                  </a:lnTo>
                  <a:lnTo>
                    <a:pt x="937" y="259"/>
                  </a:lnTo>
                  <a:lnTo>
                    <a:pt x="850" y="263"/>
                  </a:lnTo>
                  <a:lnTo>
                    <a:pt x="757" y="265"/>
                  </a:lnTo>
                  <a:lnTo>
                    <a:pt x="659" y="267"/>
                  </a:lnTo>
                  <a:lnTo>
                    <a:pt x="562" y="265"/>
                  </a:lnTo>
                  <a:lnTo>
                    <a:pt x="468" y="263"/>
                  </a:lnTo>
                  <a:lnTo>
                    <a:pt x="381" y="259"/>
                  </a:lnTo>
                  <a:lnTo>
                    <a:pt x="300" y="253"/>
                  </a:lnTo>
                  <a:lnTo>
                    <a:pt x="227" y="245"/>
                  </a:lnTo>
                  <a:lnTo>
                    <a:pt x="162" y="237"/>
                  </a:lnTo>
                  <a:lnTo>
                    <a:pt x="105" y="226"/>
                  </a:lnTo>
                  <a:lnTo>
                    <a:pt x="61" y="216"/>
                  </a:lnTo>
                  <a:lnTo>
                    <a:pt x="28" y="204"/>
                  </a:lnTo>
                  <a:lnTo>
                    <a:pt x="6" y="192"/>
                  </a:lnTo>
                  <a:lnTo>
                    <a:pt x="0" y="1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E2097913-0AF4-A9F3-DD1E-4E0E4E142314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5827" y="4342629"/>
              <a:ext cx="2987392" cy="400886"/>
            </a:xfrm>
            <a:custGeom>
              <a:avLst/>
              <a:gdLst>
                <a:gd name="T0" fmla="*/ 659 w 1319"/>
                <a:gd name="T1" fmla="*/ 0 h 177"/>
                <a:gd name="T2" fmla="*/ 757 w 1319"/>
                <a:gd name="T3" fmla="*/ 2 h 177"/>
                <a:gd name="T4" fmla="*/ 850 w 1319"/>
                <a:gd name="T5" fmla="*/ 4 h 177"/>
                <a:gd name="T6" fmla="*/ 937 w 1319"/>
                <a:gd name="T7" fmla="*/ 8 h 177"/>
                <a:gd name="T8" fmla="*/ 1018 w 1319"/>
                <a:gd name="T9" fmla="*/ 14 h 177"/>
                <a:gd name="T10" fmla="*/ 1091 w 1319"/>
                <a:gd name="T11" fmla="*/ 22 h 177"/>
                <a:gd name="T12" fmla="*/ 1156 w 1319"/>
                <a:gd name="T13" fmla="*/ 30 h 177"/>
                <a:gd name="T14" fmla="*/ 1213 w 1319"/>
                <a:gd name="T15" fmla="*/ 40 h 177"/>
                <a:gd name="T16" fmla="*/ 1258 w 1319"/>
                <a:gd name="T17" fmla="*/ 50 h 177"/>
                <a:gd name="T18" fmla="*/ 1290 w 1319"/>
                <a:gd name="T19" fmla="*/ 63 h 177"/>
                <a:gd name="T20" fmla="*/ 1310 w 1319"/>
                <a:gd name="T21" fmla="*/ 75 h 177"/>
                <a:gd name="T22" fmla="*/ 1319 w 1319"/>
                <a:gd name="T23" fmla="*/ 89 h 177"/>
                <a:gd name="T24" fmla="*/ 1310 w 1319"/>
                <a:gd name="T25" fmla="*/ 101 h 177"/>
                <a:gd name="T26" fmla="*/ 1290 w 1319"/>
                <a:gd name="T27" fmla="*/ 114 h 177"/>
                <a:gd name="T28" fmla="*/ 1258 w 1319"/>
                <a:gd name="T29" fmla="*/ 126 h 177"/>
                <a:gd name="T30" fmla="*/ 1213 w 1319"/>
                <a:gd name="T31" fmla="*/ 136 h 177"/>
                <a:gd name="T32" fmla="*/ 1156 w 1319"/>
                <a:gd name="T33" fmla="*/ 146 h 177"/>
                <a:gd name="T34" fmla="*/ 1091 w 1319"/>
                <a:gd name="T35" fmla="*/ 156 h 177"/>
                <a:gd name="T36" fmla="*/ 1018 w 1319"/>
                <a:gd name="T37" fmla="*/ 163 h 177"/>
                <a:gd name="T38" fmla="*/ 937 w 1319"/>
                <a:gd name="T39" fmla="*/ 169 h 177"/>
                <a:gd name="T40" fmla="*/ 850 w 1319"/>
                <a:gd name="T41" fmla="*/ 173 h 177"/>
                <a:gd name="T42" fmla="*/ 757 w 1319"/>
                <a:gd name="T43" fmla="*/ 177 h 177"/>
                <a:gd name="T44" fmla="*/ 659 w 1319"/>
                <a:gd name="T45" fmla="*/ 177 h 177"/>
                <a:gd name="T46" fmla="*/ 562 w 1319"/>
                <a:gd name="T47" fmla="*/ 177 h 177"/>
                <a:gd name="T48" fmla="*/ 468 w 1319"/>
                <a:gd name="T49" fmla="*/ 173 h 177"/>
                <a:gd name="T50" fmla="*/ 381 w 1319"/>
                <a:gd name="T51" fmla="*/ 169 h 177"/>
                <a:gd name="T52" fmla="*/ 300 w 1319"/>
                <a:gd name="T53" fmla="*/ 163 h 177"/>
                <a:gd name="T54" fmla="*/ 227 w 1319"/>
                <a:gd name="T55" fmla="*/ 156 h 177"/>
                <a:gd name="T56" fmla="*/ 162 w 1319"/>
                <a:gd name="T57" fmla="*/ 146 h 177"/>
                <a:gd name="T58" fmla="*/ 105 w 1319"/>
                <a:gd name="T59" fmla="*/ 136 h 177"/>
                <a:gd name="T60" fmla="*/ 61 w 1319"/>
                <a:gd name="T61" fmla="*/ 126 h 177"/>
                <a:gd name="T62" fmla="*/ 28 w 1319"/>
                <a:gd name="T63" fmla="*/ 114 h 177"/>
                <a:gd name="T64" fmla="*/ 6 w 1319"/>
                <a:gd name="T65" fmla="*/ 101 h 177"/>
                <a:gd name="T66" fmla="*/ 0 w 1319"/>
                <a:gd name="T67" fmla="*/ 89 h 177"/>
                <a:gd name="T68" fmla="*/ 6 w 1319"/>
                <a:gd name="T69" fmla="*/ 75 h 177"/>
                <a:gd name="T70" fmla="*/ 28 w 1319"/>
                <a:gd name="T71" fmla="*/ 63 h 177"/>
                <a:gd name="T72" fmla="*/ 61 w 1319"/>
                <a:gd name="T73" fmla="*/ 50 h 177"/>
                <a:gd name="T74" fmla="*/ 105 w 1319"/>
                <a:gd name="T75" fmla="*/ 40 h 177"/>
                <a:gd name="T76" fmla="*/ 162 w 1319"/>
                <a:gd name="T77" fmla="*/ 30 h 177"/>
                <a:gd name="T78" fmla="*/ 227 w 1319"/>
                <a:gd name="T79" fmla="*/ 22 h 177"/>
                <a:gd name="T80" fmla="*/ 300 w 1319"/>
                <a:gd name="T81" fmla="*/ 14 h 177"/>
                <a:gd name="T82" fmla="*/ 381 w 1319"/>
                <a:gd name="T83" fmla="*/ 8 h 177"/>
                <a:gd name="T84" fmla="*/ 468 w 1319"/>
                <a:gd name="T85" fmla="*/ 4 h 177"/>
                <a:gd name="T86" fmla="*/ 562 w 1319"/>
                <a:gd name="T87" fmla="*/ 2 h 177"/>
                <a:gd name="T88" fmla="*/ 659 w 1319"/>
                <a:gd name="T89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19" h="177">
                  <a:moveTo>
                    <a:pt x="659" y="0"/>
                  </a:moveTo>
                  <a:lnTo>
                    <a:pt x="757" y="2"/>
                  </a:lnTo>
                  <a:lnTo>
                    <a:pt x="850" y="4"/>
                  </a:lnTo>
                  <a:lnTo>
                    <a:pt x="937" y="8"/>
                  </a:lnTo>
                  <a:lnTo>
                    <a:pt x="1018" y="14"/>
                  </a:lnTo>
                  <a:lnTo>
                    <a:pt x="1091" y="22"/>
                  </a:lnTo>
                  <a:lnTo>
                    <a:pt x="1156" y="30"/>
                  </a:lnTo>
                  <a:lnTo>
                    <a:pt x="1213" y="40"/>
                  </a:lnTo>
                  <a:lnTo>
                    <a:pt x="1258" y="50"/>
                  </a:lnTo>
                  <a:lnTo>
                    <a:pt x="1290" y="63"/>
                  </a:lnTo>
                  <a:lnTo>
                    <a:pt x="1310" y="75"/>
                  </a:lnTo>
                  <a:lnTo>
                    <a:pt x="1319" y="89"/>
                  </a:lnTo>
                  <a:lnTo>
                    <a:pt x="1310" y="101"/>
                  </a:lnTo>
                  <a:lnTo>
                    <a:pt x="1290" y="114"/>
                  </a:lnTo>
                  <a:lnTo>
                    <a:pt x="1258" y="126"/>
                  </a:lnTo>
                  <a:lnTo>
                    <a:pt x="1213" y="136"/>
                  </a:lnTo>
                  <a:lnTo>
                    <a:pt x="1156" y="146"/>
                  </a:lnTo>
                  <a:lnTo>
                    <a:pt x="1091" y="156"/>
                  </a:lnTo>
                  <a:lnTo>
                    <a:pt x="1018" y="163"/>
                  </a:lnTo>
                  <a:lnTo>
                    <a:pt x="937" y="169"/>
                  </a:lnTo>
                  <a:lnTo>
                    <a:pt x="850" y="173"/>
                  </a:lnTo>
                  <a:lnTo>
                    <a:pt x="757" y="177"/>
                  </a:lnTo>
                  <a:lnTo>
                    <a:pt x="659" y="177"/>
                  </a:lnTo>
                  <a:lnTo>
                    <a:pt x="562" y="177"/>
                  </a:lnTo>
                  <a:lnTo>
                    <a:pt x="468" y="173"/>
                  </a:lnTo>
                  <a:lnTo>
                    <a:pt x="381" y="169"/>
                  </a:lnTo>
                  <a:lnTo>
                    <a:pt x="300" y="163"/>
                  </a:lnTo>
                  <a:lnTo>
                    <a:pt x="227" y="156"/>
                  </a:lnTo>
                  <a:lnTo>
                    <a:pt x="162" y="146"/>
                  </a:lnTo>
                  <a:lnTo>
                    <a:pt x="105" y="136"/>
                  </a:lnTo>
                  <a:lnTo>
                    <a:pt x="61" y="126"/>
                  </a:lnTo>
                  <a:lnTo>
                    <a:pt x="28" y="114"/>
                  </a:lnTo>
                  <a:lnTo>
                    <a:pt x="6" y="101"/>
                  </a:lnTo>
                  <a:lnTo>
                    <a:pt x="0" y="89"/>
                  </a:lnTo>
                  <a:lnTo>
                    <a:pt x="6" y="75"/>
                  </a:lnTo>
                  <a:lnTo>
                    <a:pt x="28" y="63"/>
                  </a:lnTo>
                  <a:lnTo>
                    <a:pt x="61" y="50"/>
                  </a:lnTo>
                  <a:lnTo>
                    <a:pt x="105" y="40"/>
                  </a:lnTo>
                  <a:lnTo>
                    <a:pt x="162" y="30"/>
                  </a:lnTo>
                  <a:lnTo>
                    <a:pt x="227" y="22"/>
                  </a:lnTo>
                  <a:lnTo>
                    <a:pt x="300" y="14"/>
                  </a:lnTo>
                  <a:lnTo>
                    <a:pt x="381" y="8"/>
                  </a:lnTo>
                  <a:lnTo>
                    <a:pt x="468" y="4"/>
                  </a:lnTo>
                  <a:lnTo>
                    <a:pt x="562" y="2"/>
                  </a:lnTo>
                  <a:lnTo>
                    <a:pt x="659" y="0"/>
                  </a:lnTo>
                  <a:close/>
                </a:path>
              </a:pathLst>
            </a:custGeom>
            <a:solidFill>
              <a:schemeClr val="accent4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" name="Freeform 26">
              <a:extLst>
                <a:ext uri="{FF2B5EF4-FFF2-40B4-BE49-F238E27FC236}">
                  <a16:creationId xmlns:a16="http://schemas.microsoft.com/office/drawing/2014/main" id="{EA2DBAA1-2C6C-CA94-75F3-88EBBB64F06B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0052" y="4143318"/>
              <a:ext cx="2536678" cy="520925"/>
            </a:xfrm>
            <a:custGeom>
              <a:avLst/>
              <a:gdLst>
                <a:gd name="T0" fmla="*/ 0 w 1120"/>
                <a:gd name="T1" fmla="*/ 0 h 230"/>
                <a:gd name="T2" fmla="*/ 1120 w 1120"/>
                <a:gd name="T3" fmla="*/ 0 h 230"/>
                <a:gd name="T4" fmla="*/ 1120 w 1120"/>
                <a:gd name="T5" fmla="*/ 153 h 230"/>
                <a:gd name="T6" fmla="*/ 1114 w 1120"/>
                <a:gd name="T7" fmla="*/ 167 h 230"/>
                <a:gd name="T8" fmla="*/ 1092 w 1120"/>
                <a:gd name="T9" fmla="*/ 177 h 230"/>
                <a:gd name="T10" fmla="*/ 1057 w 1120"/>
                <a:gd name="T11" fmla="*/ 189 h 230"/>
                <a:gd name="T12" fmla="*/ 1013 w 1120"/>
                <a:gd name="T13" fmla="*/ 200 h 230"/>
                <a:gd name="T14" fmla="*/ 956 w 1120"/>
                <a:gd name="T15" fmla="*/ 208 h 230"/>
                <a:gd name="T16" fmla="*/ 891 w 1120"/>
                <a:gd name="T17" fmla="*/ 216 h 230"/>
                <a:gd name="T18" fmla="*/ 818 w 1120"/>
                <a:gd name="T19" fmla="*/ 222 h 230"/>
                <a:gd name="T20" fmla="*/ 737 w 1120"/>
                <a:gd name="T21" fmla="*/ 226 h 230"/>
                <a:gd name="T22" fmla="*/ 651 w 1120"/>
                <a:gd name="T23" fmla="*/ 230 h 230"/>
                <a:gd name="T24" fmla="*/ 560 w 1120"/>
                <a:gd name="T25" fmla="*/ 230 h 230"/>
                <a:gd name="T26" fmla="*/ 469 w 1120"/>
                <a:gd name="T27" fmla="*/ 230 h 230"/>
                <a:gd name="T28" fmla="*/ 384 w 1120"/>
                <a:gd name="T29" fmla="*/ 226 h 230"/>
                <a:gd name="T30" fmla="*/ 302 w 1120"/>
                <a:gd name="T31" fmla="*/ 222 h 230"/>
                <a:gd name="T32" fmla="*/ 229 w 1120"/>
                <a:gd name="T33" fmla="*/ 216 h 230"/>
                <a:gd name="T34" fmla="*/ 164 w 1120"/>
                <a:gd name="T35" fmla="*/ 208 h 230"/>
                <a:gd name="T36" fmla="*/ 108 w 1120"/>
                <a:gd name="T37" fmla="*/ 200 h 230"/>
                <a:gd name="T38" fmla="*/ 63 w 1120"/>
                <a:gd name="T39" fmla="*/ 189 h 230"/>
                <a:gd name="T40" fmla="*/ 29 w 1120"/>
                <a:gd name="T41" fmla="*/ 177 h 230"/>
                <a:gd name="T42" fmla="*/ 6 w 1120"/>
                <a:gd name="T43" fmla="*/ 167 h 230"/>
                <a:gd name="T44" fmla="*/ 0 w 1120"/>
                <a:gd name="T45" fmla="*/ 153 h 230"/>
                <a:gd name="T46" fmla="*/ 0 w 1120"/>
                <a:gd name="T47" fmla="*/ 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0" h="230">
                  <a:moveTo>
                    <a:pt x="0" y="0"/>
                  </a:moveTo>
                  <a:lnTo>
                    <a:pt x="1120" y="0"/>
                  </a:lnTo>
                  <a:lnTo>
                    <a:pt x="1120" y="153"/>
                  </a:lnTo>
                  <a:lnTo>
                    <a:pt x="1114" y="167"/>
                  </a:lnTo>
                  <a:lnTo>
                    <a:pt x="1092" y="177"/>
                  </a:lnTo>
                  <a:lnTo>
                    <a:pt x="1057" y="189"/>
                  </a:lnTo>
                  <a:lnTo>
                    <a:pt x="1013" y="200"/>
                  </a:lnTo>
                  <a:lnTo>
                    <a:pt x="956" y="208"/>
                  </a:lnTo>
                  <a:lnTo>
                    <a:pt x="891" y="216"/>
                  </a:lnTo>
                  <a:lnTo>
                    <a:pt x="818" y="222"/>
                  </a:lnTo>
                  <a:lnTo>
                    <a:pt x="737" y="226"/>
                  </a:lnTo>
                  <a:lnTo>
                    <a:pt x="651" y="230"/>
                  </a:lnTo>
                  <a:lnTo>
                    <a:pt x="560" y="230"/>
                  </a:lnTo>
                  <a:lnTo>
                    <a:pt x="469" y="230"/>
                  </a:lnTo>
                  <a:lnTo>
                    <a:pt x="384" y="226"/>
                  </a:lnTo>
                  <a:lnTo>
                    <a:pt x="302" y="222"/>
                  </a:lnTo>
                  <a:lnTo>
                    <a:pt x="229" y="216"/>
                  </a:lnTo>
                  <a:lnTo>
                    <a:pt x="164" y="208"/>
                  </a:lnTo>
                  <a:lnTo>
                    <a:pt x="108" y="200"/>
                  </a:lnTo>
                  <a:lnTo>
                    <a:pt x="63" y="189"/>
                  </a:lnTo>
                  <a:lnTo>
                    <a:pt x="29" y="177"/>
                  </a:lnTo>
                  <a:lnTo>
                    <a:pt x="6" y="167"/>
                  </a:lnTo>
                  <a:lnTo>
                    <a:pt x="0" y="1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" name="Freeform 27">
              <a:extLst>
                <a:ext uri="{FF2B5EF4-FFF2-40B4-BE49-F238E27FC236}">
                  <a16:creationId xmlns:a16="http://schemas.microsoft.com/office/drawing/2014/main" id="{23F5EB1C-43EC-781D-6E1C-C1889C6396D6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0052" y="3966657"/>
              <a:ext cx="2536678" cy="346529"/>
            </a:xfrm>
            <a:custGeom>
              <a:avLst/>
              <a:gdLst>
                <a:gd name="T0" fmla="*/ 560 w 1120"/>
                <a:gd name="T1" fmla="*/ 0 h 153"/>
                <a:gd name="T2" fmla="*/ 651 w 1120"/>
                <a:gd name="T3" fmla="*/ 0 h 153"/>
                <a:gd name="T4" fmla="*/ 737 w 1120"/>
                <a:gd name="T5" fmla="*/ 4 h 153"/>
                <a:gd name="T6" fmla="*/ 818 w 1120"/>
                <a:gd name="T7" fmla="*/ 9 h 153"/>
                <a:gd name="T8" fmla="*/ 891 w 1120"/>
                <a:gd name="T9" fmla="*/ 15 h 153"/>
                <a:gd name="T10" fmla="*/ 956 w 1120"/>
                <a:gd name="T11" fmla="*/ 23 h 153"/>
                <a:gd name="T12" fmla="*/ 1013 w 1120"/>
                <a:gd name="T13" fmla="*/ 31 h 153"/>
                <a:gd name="T14" fmla="*/ 1057 w 1120"/>
                <a:gd name="T15" fmla="*/ 41 h 153"/>
                <a:gd name="T16" fmla="*/ 1092 w 1120"/>
                <a:gd name="T17" fmla="*/ 53 h 153"/>
                <a:gd name="T18" fmla="*/ 1114 w 1120"/>
                <a:gd name="T19" fmla="*/ 64 h 153"/>
                <a:gd name="T20" fmla="*/ 1120 w 1120"/>
                <a:gd name="T21" fmla="*/ 76 h 153"/>
                <a:gd name="T22" fmla="*/ 1114 w 1120"/>
                <a:gd name="T23" fmla="*/ 90 h 153"/>
                <a:gd name="T24" fmla="*/ 1092 w 1120"/>
                <a:gd name="T25" fmla="*/ 100 h 153"/>
                <a:gd name="T26" fmla="*/ 1057 w 1120"/>
                <a:gd name="T27" fmla="*/ 113 h 153"/>
                <a:gd name="T28" fmla="*/ 1013 w 1120"/>
                <a:gd name="T29" fmla="*/ 123 h 153"/>
                <a:gd name="T30" fmla="*/ 956 w 1120"/>
                <a:gd name="T31" fmla="*/ 131 h 153"/>
                <a:gd name="T32" fmla="*/ 891 w 1120"/>
                <a:gd name="T33" fmla="*/ 139 h 153"/>
                <a:gd name="T34" fmla="*/ 818 w 1120"/>
                <a:gd name="T35" fmla="*/ 145 h 153"/>
                <a:gd name="T36" fmla="*/ 737 w 1120"/>
                <a:gd name="T37" fmla="*/ 149 h 153"/>
                <a:gd name="T38" fmla="*/ 651 w 1120"/>
                <a:gd name="T39" fmla="*/ 153 h 153"/>
                <a:gd name="T40" fmla="*/ 560 w 1120"/>
                <a:gd name="T41" fmla="*/ 153 h 153"/>
                <a:gd name="T42" fmla="*/ 469 w 1120"/>
                <a:gd name="T43" fmla="*/ 153 h 153"/>
                <a:gd name="T44" fmla="*/ 384 w 1120"/>
                <a:gd name="T45" fmla="*/ 149 h 153"/>
                <a:gd name="T46" fmla="*/ 302 w 1120"/>
                <a:gd name="T47" fmla="*/ 145 h 153"/>
                <a:gd name="T48" fmla="*/ 229 w 1120"/>
                <a:gd name="T49" fmla="*/ 139 h 153"/>
                <a:gd name="T50" fmla="*/ 164 w 1120"/>
                <a:gd name="T51" fmla="*/ 131 h 153"/>
                <a:gd name="T52" fmla="*/ 108 w 1120"/>
                <a:gd name="T53" fmla="*/ 123 h 153"/>
                <a:gd name="T54" fmla="*/ 63 w 1120"/>
                <a:gd name="T55" fmla="*/ 113 h 153"/>
                <a:gd name="T56" fmla="*/ 29 w 1120"/>
                <a:gd name="T57" fmla="*/ 100 h 153"/>
                <a:gd name="T58" fmla="*/ 6 w 1120"/>
                <a:gd name="T59" fmla="*/ 90 h 153"/>
                <a:gd name="T60" fmla="*/ 0 w 1120"/>
                <a:gd name="T61" fmla="*/ 76 h 153"/>
                <a:gd name="T62" fmla="*/ 6 w 1120"/>
                <a:gd name="T63" fmla="*/ 64 h 153"/>
                <a:gd name="T64" fmla="*/ 29 w 1120"/>
                <a:gd name="T65" fmla="*/ 53 h 153"/>
                <a:gd name="T66" fmla="*/ 63 w 1120"/>
                <a:gd name="T67" fmla="*/ 41 h 153"/>
                <a:gd name="T68" fmla="*/ 108 w 1120"/>
                <a:gd name="T69" fmla="*/ 31 h 153"/>
                <a:gd name="T70" fmla="*/ 164 w 1120"/>
                <a:gd name="T71" fmla="*/ 23 h 153"/>
                <a:gd name="T72" fmla="*/ 229 w 1120"/>
                <a:gd name="T73" fmla="*/ 15 h 153"/>
                <a:gd name="T74" fmla="*/ 302 w 1120"/>
                <a:gd name="T75" fmla="*/ 9 h 153"/>
                <a:gd name="T76" fmla="*/ 384 w 1120"/>
                <a:gd name="T77" fmla="*/ 4 h 153"/>
                <a:gd name="T78" fmla="*/ 469 w 1120"/>
                <a:gd name="T79" fmla="*/ 0 h 153"/>
                <a:gd name="T80" fmla="*/ 560 w 1120"/>
                <a:gd name="T81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20" h="153">
                  <a:moveTo>
                    <a:pt x="560" y="0"/>
                  </a:moveTo>
                  <a:lnTo>
                    <a:pt x="651" y="0"/>
                  </a:lnTo>
                  <a:lnTo>
                    <a:pt x="737" y="4"/>
                  </a:lnTo>
                  <a:lnTo>
                    <a:pt x="818" y="9"/>
                  </a:lnTo>
                  <a:lnTo>
                    <a:pt x="891" y="15"/>
                  </a:lnTo>
                  <a:lnTo>
                    <a:pt x="956" y="23"/>
                  </a:lnTo>
                  <a:lnTo>
                    <a:pt x="1013" y="31"/>
                  </a:lnTo>
                  <a:lnTo>
                    <a:pt x="1057" y="41"/>
                  </a:lnTo>
                  <a:lnTo>
                    <a:pt x="1092" y="53"/>
                  </a:lnTo>
                  <a:lnTo>
                    <a:pt x="1114" y="64"/>
                  </a:lnTo>
                  <a:lnTo>
                    <a:pt x="1120" y="76"/>
                  </a:lnTo>
                  <a:lnTo>
                    <a:pt x="1114" y="90"/>
                  </a:lnTo>
                  <a:lnTo>
                    <a:pt x="1092" y="100"/>
                  </a:lnTo>
                  <a:lnTo>
                    <a:pt x="1057" y="113"/>
                  </a:lnTo>
                  <a:lnTo>
                    <a:pt x="1013" y="123"/>
                  </a:lnTo>
                  <a:lnTo>
                    <a:pt x="956" y="131"/>
                  </a:lnTo>
                  <a:lnTo>
                    <a:pt x="891" y="139"/>
                  </a:lnTo>
                  <a:lnTo>
                    <a:pt x="818" y="145"/>
                  </a:lnTo>
                  <a:lnTo>
                    <a:pt x="737" y="149"/>
                  </a:lnTo>
                  <a:lnTo>
                    <a:pt x="651" y="153"/>
                  </a:lnTo>
                  <a:lnTo>
                    <a:pt x="560" y="153"/>
                  </a:lnTo>
                  <a:lnTo>
                    <a:pt x="469" y="153"/>
                  </a:lnTo>
                  <a:lnTo>
                    <a:pt x="384" y="149"/>
                  </a:lnTo>
                  <a:lnTo>
                    <a:pt x="302" y="145"/>
                  </a:lnTo>
                  <a:lnTo>
                    <a:pt x="229" y="139"/>
                  </a:lnTo>
                  <a:lnTo>
                    <a:pt x="164" y="131"/>
                  </a:lnTo>
                  <a:lnTo>
                    <a:pt x="108" y="123"/>
                  </a:lnTo>
                  <a:lnTo>
                    <a:pt x="63" y="113"/>
                  </a:lnTo>
                  <a:lnTo>
                    <a:pt x="29" y="100"/>
                  </a:lnTo>
                  <a:lnTo>
                    <a:pt x="6" y="90"/>
                  </a:lnTo>
                  <a:lnTo>
                    <a:pt x="0" y="76"/>
                  </a:lnTo>
                  <a:lnTo>
                    <a:pt x="6" y="64"/>
                  </a:lnTo>
                  <a:lnTo>
                    <a:pt x="29" y="53"/>
                  </a:lnTo>
                  <a:lnTo>
                    <a:pt x="63" y="41"/>
                  </a:lnTo>
                  <a:lnTo>
                    <a:pt x="108" y="31"/>
                  </a:lnTo>
                  <a:lnTo>
                    <a:pt x="164" y="23"/>
                  </a:lnTo>
                  <a:lnTo>
                    <a:pt x="229" y="15"/>
                  </a:lnTo>
                  <a:lnTo>
                    <a:pt x="302" y="9"/>
                  </a:lnTo>
                  <a:lnTo>
                    <a:pt x="384" y="4"/>
                  </a:lnTo>
                  <a:lnTo>
                    <a:pt x="469" y="0"/>
                  </a:lnTo>
                  <a:lnTo>
                    <a:pt x="560" y="0"/>
                  </a:lnTo>
                  <a:close/>
                </a:path>
              </a:pathLst>
            </a:custGeom>
            <a:solidFill>
              <a:schemeClr val="accent3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Freeform 30">
              <a:extLst>
                <a:ext uri="{FF2B5EF4-FFF2-40B4-BE49-F238E27FC236}">
                  <a16:creationId xmlns:a16="http://schemas.microsoft.com/office/drawing/2014/main" id="{D9EBB4B3-118C-02AE-4C36-5A829780DF0F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6157" y="3805849"/>
              <a:ext cx="2124468" cy="434859"/>
            </a:xfrm>
            <a:custGeom>
              <a:avLst/>
              <a:gdLst>
                <a:gd name="T0" fmla="*/ 0 w 938"/>
                <a:gd name="T1" fmla="*/ 0 h 192"/>
                <a:gd name="T2" fmla="*/ 938 w 938"/>
                <a:gd name="T3" fmla="*/ 0 h 192"/>
                <a:gd name="T4" fmla="*/ 938 w 938"/>
                <a:gd name="T5" fmla="*/ 128 h 192"/>
                <a:gd name="T6" fmla="*/ 930 w 938"/>
                <a:gd name="T7" fmla="*/ 139 h 192"/>
                <a:gd name="T8" fmla="*/ 907 w 938"/>
                <a:gd name="T9" fmla="*/ 151 h 192"/>
                <a:gd name="T10" fmla="*/ 873 w 938"/>
                <a:gd name="T11" fmla="*/ 159 h 192"/>
                <a:gd name="T12" fmla="*/ 828 w 938"/>
                <a:gd name="T13" fmla="*/ 169 h 192"/>
                <a:gd name="T14" fmla="*/ 771 w 938"/>
                <a:gd name="T15" fmla="*/ 177 h 192"/>
                <a:gd name="T16" fmla="*/ 705 w 938"/>
                <a:gd name="T17" fmla="*/ 184 h 192"/>
                <a:gd name="T18" fmla="*/ 634 w 938"/>
                <a:gd name="T19" fmla="*/ 188 h 192"/>
                <a:gd name="T20" fmla="*/ 552 w 938"/>
                <a:gd name="T21" fmla="*/ 192 h 192"/>
                <a:gd name="T22" fmla="*/ 469 w 938"/>
                <a:gd name="T23" fmla="*/ 192 h 192"/>
                <a:gd name="T24" fmla="*/ 384 w 938"/>
                <a:gd name="T25" fmla="*/ 192 h 192"/>
                <a:gd name="T26" fmla="*/ 305 w 938"/>
                <a:gd name="T27" fmla="*/ 188 h 192"/>
                <a:gd name="T28" fmla="*/ 232 w 938"/>
                <a:gd name="T29" fmla="*/ 184 h 192"/>
                <a:gd name="T30" fmla="*/ 167 w 938"/>
                <a:gd name="T31" fmla="*/ 177 h 192"/>
                <a:gd name="T32" fmla="*/ 110 w 938"/>
                <a:gd name="T33" fmla="*/ 169 h 192"/>
                <a:gd name="T34" fmla="*/ 65 w 938"/>
                <a:gd name="T35" fmla="*/ 159 h 192"/>
                <a:gd name="T36" fmla="*/ 31 w 938"/>
                <a:gd name="T37" fmla="*/ 151 h 192"/>
                <a:gd name="T38" fmla="*/ 9 w 938"/>
                <a:gd name="T39" fmla="*/ 139 h 192"/>
                <a:gd name="T40" fmla="*/ 0 w 938"/>
                <a:gd name="T41" fmla="*/ 128 h 192"/>
                <a:gd name="T42" fmla="*/ 0 w 938"/>
                <a:gd name="T43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38" h="192">
                  <a:moveTo>
                    <a:pt x="0" y="0"/>
                  </a:moveTo>
                  <a:lnTo>
                    <a:pt x="938" y="0"/>
                  </a:lnTo>
                  <a:lnTo>
                    <a:pt x="938" y="128"/>
                  </a:lnTo>
                  <a:lnTo>
                    <a:pt x="930" y="139"/>
                  </a:lnTo>
                  <a:lnTo>
                    <a:pt x="907" y="151"/>
                  </a:lnTo>
                  <a:lnTo>
                    <a:pt x="873" y="159"/>
                  </a:lnTo>
                  <a:lnTo>
                    <a:pt x="828" y="169"/>
                  </a:lnTo>
                  <a:lnTo>
                    <a:pt x="771" y="177"/>
                  </a:lnTo>
                  <a:lnTo>
                    <a:pt x="705" y="184"/>
                  </a:lnTo>
                  <a:lnTo>
                    <a:pt x="634" y="188"/>
                  </a:lnTo>
                  <a:lnTo>
                    <a:pt x="552" y="192"/>
                  </a:lnTo>
                  <a:lnTo>
                    <a:pt x="469" y="192"/>
                  </a:lnTo>
                  <a:lnTo>
                    <a:pt x="384" y="192"/>
                  </a:lnTo>
                  <a:lnTo>
                    <a:pt x="305" y="188"/>
                  </a:lnTo>
                  <a:lnTo>
                    <a:pt x="232" y="184"/>
                  </a:lnTo>
                  <a:lnTo>
                    <a:pt x="167" y="177"/>
                  </a:lnTo>
                  <a:lnTo>
                    <a:pt x="110" y="169"/>
                  </a:lnTo>
                  <a:lnTo>
                    <a:pt x="65" y="159"/>
                  </a:lnTo>
                  <a:lnTo>
                    <a:pt x="31" y="151"/>
                  </a:lnTo>
                  <a:lnTo>
                    <a:pt x="9" y="139"/>
                  </a:lnTo>
                  <a:lnTo>
                    <a:pt x="0" y="1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Freeform 31">
              <a:extLst>
                <a:ext uri="{FF2B5EF4-FFF2-40B4-BE49-F238E27FC236}">
                  <a16:creationId xmlns:a16="http://schemas.microsoft.com/office/drawing/2014/main" id="{B8BC6D3C-DCEE-A94F-8318-8B6F6073C75D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6157" y="3658632"/>
              <a:ext cx="2124468" cy="289906"/>
            </a:xfrm>
            <a:custGeom>
              <a:avLst/>
              <a:gdLst>
                <a:gd name="T0" fmla="*/ 469 w 938"/>
                <a:gd name="T1" fmla="*/ 0 h 128"/>
                <a:gd name="T2" fmla="*/ 552 w 938"/>
                <a:gd name="T3" fmla="*/ 0 h 128"/>
                <a:gd name="T4" fmla="*/ 634 w 938"/>
                <a:gd name="T5" fmla="*/ 4 h 128"/>
                <a:gd name="T6" fmla="*/ 705 w 938"/>
                <a:gd name="T7" fmla="*/ 8 h 128"/>
                <a:gd name="T8" fmla="*/ 771 w 938"/>
                <a:gd name="T9" fmla="*/ 14 h 128"/>
                <a:gd name="T10" fmla="*/ 828 w 938"/>
                <a:gd name="T11" fmla="*/ 22 h 128"/>
                <a:gd name="T12" fmla="*/ 873 w 938"/>
                <a:gd name="T13" fmla="*/ 30 h 128"/>
                <a:gd name="T14" fmla="*/ 907 w 938"/>
                <a:gd name="T15" fmla="*/ 41 h 128"/>
                <a:gd name="T16" fmla="*/ 930 w 938"/>
                <a:gd name="T17" fmla="*/ 51 h 128"/>
                <a:gd name="T18" fmla="*/ 938 w 938"/>
                <a:gd name="T19" fmla="*/ 63 h 128"/>
                <a:gd name="T20" fmla="*/ 930 w 938"/>
                <a:gd name="T21" fmla="*/ 75 h 128"/>
                <a:gd name="T22" fmla="*/ 907 w 938"/>
                <a:gd name="T23" fmla="*/ 85 h 128"/>
                <a:gd name="T24" fmla="*/ 873 w 938"/>
                <a:gd name="T25" fmla="*/ 96 h 128"/>
                <a:gd name="T26" fmla="*/ 828 w 938"/>
                <a:gd name="T27" fmla="*/ 104 h 128"/>
                <a:gd name="T28" fmla="*/ 771 w 938"/>
                <a:gd name="T29" fmla="*/ 112 h 128"/>
                <a:gd name="T30" fmla="*/ 705 w 938"/>
                <a:gd name="T31" fmla="*/ 118 h 128"/>
                <a:gd name="T32" fmla="*/ 634 w 938"/>
                <a:gd name="T33" fmla="*/ 124 h 128"/>
                <a:gd name="T34" fmla="*/ 552 w 938"/>
                <a:gd name="T35" fmla="*/ 126 h 128"/>
                <a:gd name="T36" fmla="*/ 469 w 938"/>
                <a:gd name="T37" fmla="*/ 128 h 128"/>
                <a:gd name="T38" fmla="*/ 384 w 938"/>
                <a:gd name="T39" fmla="*/ 126 h 128"/>
                <a:gd name="T40" fmla="*/ 305 w 938"/>
                <a:gd name="T41" fmla="*/ 124 h 128"/>
                <a:gd name="T42" fmla="*/ 232 w 938"/>
                <a:gd name="T43" fmla="*/ 118 h 128"/>
                <a:gd name="T44" fmla="*/ 167 w 938"/>
                <a:gd name="T45" fmla="*/ 112 h 128"/>
                <a:gd name="T46" fmla="*/ 110 w 938"/>
                <a:gd name="T47" fmla="*/ 104 h 128"/>
                <a:gd name="T48" fmla="*/ 65 w 938"/>
                <a:gd name="T49" fmla="*/ 96 h 128"/>
                <a:gd name="T50" fmla="*/ 31 w 938"/>
                <a:gd name="T51" fmla="*/ 85 h 128"/>
                <a:gd name="T52" fmla="*/ 9 w 938"/>
                <a:gd name="T53" fmla="*/ 75 h 128"/>
                <a:gd name="T54" fmla="*/ 0 w 938"/>
                <a:gd name="T55" fmla="*/ 63 h 128"/>
                <a:gd name="T56" fmla="*/ 9 w 938"/>
                <a:gd name="T57" fmla="*/ 51 h 128"/>
                <a:gd name="T58" fmla="*/ 31 w 938"/>
                <a:gd name="T59" fmla="*/ 41 h 128"/>
                <a:gd name="T60" fmla="*/ 65 w 938"/>
                <a:gd name="T61" fmla="*/ 30 h 128"/>
                <a:gd name="T62" fmla="*/ 110 w 938"/>
                <a:gd name="T63" fmla="*/ 22 h 128"/>
                <a:gd name="T64" fmla="*/ 167 w 938"/>
                <a:gd name="T65" fmla="*/ 14 h 128"/>
                <a:gd name="T66" fmla="*/ 232 w 938"/>
                <a:gd name="T67" fmla="*/ 8 h 128"/>
                <a:gd name="T68" fmla="*/ 305 w 938"/>
                <a:gd name="T69" fmla="*/ 4 h 128"/>
                <a:gd name="T70" fmla="*/ 384 w 938"/>
                <a:gd name="T71" fmla="*/ 0 h 128"/>
                <a:gd name="T72" fmla="*/ 469 w 938"/>
                <a:gd name="T73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38" h="128">
                  <a:moveTo>
                    <a:pt x="469" y="0"/>
                  </a:moveTo>
                  <a:lnTo>
                    <a:pt x="552" y="0"/>
                  </a:lnTo>
                  <a:lnTo>
                    <a:pt x="634" y="4"/>
                  </a:lnTo>
                  <a:lnTo>
                    <a:pt x="705" y="8"/>
                  </a:lnTo>
                  <a:lnTo>
                    <a:pt x="771" y="14"/>
                  </a:lnTo>
                  <a:lnTo>
                    <a:pt x="828" y="22"/>
                  </a:lnTo>
                  <a:lnTo>
                    <a:pt x="873" y="30"/>
                  </a:lnTo>
                  <a:lnTo>
                    <a:pt x="907" y="41"/>
                  </a:lnTo>
                  <a:lnTo>
                    <a:pt x="930" y="51"/>
                  </a:lnTo>
                  <a:lnTo>
                    <a:pt x="938" y="63"/>
                  </a:lnTo>
                  <a:lnTo>
                    <a:pt x="930" y="75"/>
                  </a:lnTo>
                  <a:lnTo>
                    <a:pt x="907" y="85"/>
                  </a:lnTo>
                  <a:lnTo>
                    <a:pt x="873" y="96"/>
                  </a:lnTo>
                  <a:lnTo>
                    <a:pt x="828" y="104"/>
                  </a:lnTo>
                  <a:lnTo>
                    <a:pt x="771" y="112"/>
                  </a:lnTo>
                  <a:lnTo>
                    <a:pt x="705" y="118"/>
                  </a:lnTo>
                  <a:lnTo>
                    <a:pt x="634" y="124"/>
                  </a:lnTo>
                  <a:lnTo>
                    <a:pt x="552" y="126"/>
                  </a:lnTo>
                  <a:lnTo>
                    <a:pt x="469" y="128"/>
                  </a:lnTo>
                  <a:lnTo>
                    <a:pt x="384" y="126"/>
                  </a:lnTo>
                  <a:lnTo>
                    <a:pt x="305" y="124"/>
                  </a:lnTo>
                  <a:lnTo>
                    <a:pt x="232" y="118"/>
                  </a:lnTo>
                  <a:lnTo>
                    <a:pt x="167" y="112"/>
                  </a:lnTo>
                  <a:lnTo>
                    <a:pt x="110" y="104"/>
                  </a:lnTo>
                  <a:lnTo>
                    <a:pt x="65" y="96"/>
                  </a:lnTo>
                  <a:lnTo>
                    <a:pt x="31" y="85"/>
                  </a:lnTo>
                  <a:lnTo>
                    <a:pt x="9" y="75"/>
                  </a:lnTo>
                  <a:lnTo>
                    <a:pt x="0" y="63"/>
                  </a:lnTo>
                  <a:lnTo>
                    <a:pt x="9" y="51"/>
                  </a:lnTo>
                  <a:lnTo>
                    <a:pt x="31" y="41"/>
                  </a:lnTo>
                  <a:lnTo>
                    <a:pt x="65" y="30"/>
                  </a:lnTo>
                  <a:lnTo>
                    <a:pt x="110" y="22"/>
                  </a:lnTo>
                  <a:lnTo>
                    <a:pt x="167" y="14"/>
                  </a:lnTo>
                  <a:lnTo>
                    <a:pt x="232" y="8"/>
                  </a:lnTo>
                  <a:lnTo>
                    <a:pt x="305" y="4"/>
                  </a:lnTo>
                  <a:lnTo>
                    <a:pt x="384" y="0"/>
                  </a:lnTo>
                  <a:lnTo>
                    <a:pt x="469" y="0"/>
                  </a:lnTo>
                  <a:close/>
                </a:path>
              </a:pathLst>
            </a:cu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7773C1D7-886F-04FB-6776-FEDA475C7011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0937" y="3445732"/>
              <a:ext cx="1737172" cy="430329"/>
            </a:xfrm>
            <a:custGeom>
              <a:avLst/>
              <a:gdLst>
                <a:gd name="T0" fmla="*/ 0 w 767"/>
                <a:gd name="T1" fmla="*/ 0 h 190"/>
                <a:gd name="T2" fmla="*/ 767 w 767"/>
                <a:gd name="T3" fmla="*/ 0 h 190"/>
                <a:gd name="T4" fmla="*/ 767 w 767"/>
                <a:gd name="T5" fmla="*/ 133 h 190"/>
                <a:gd name="T6" fmla="*/ 761 w 767"/>
                <a:gd name="T7" fmla="*/ 143 h 190"/>
                <a:gd name="T8" fmla="*/ 742 w 767"/>
                <a:gd name="T9" fmla="*/ 151 h 190"/>
                <a:gd name="T10" fmla="*/ 714 w 767"/>
                <a:gd name="T11" fmla="*/ 161 h 190"/>
                <a:gd name="T12" fmla="*/ 675 w 767"/>
                <a:gd name="T13" fmla="*/ 169 h 190"/>
                <a:gd name="T14" fmla="*/ 631 w 767"/>
                <a:gd name="T15" fmla="*/ 175 h 190"/>
                <a:gd name="T16" fmla="*/ 576 w 767"/>
                <a:gd name="T17" fmla="*/ 181 h 190"/>
                <a:gd name="T18" fmla="*/ 517 w 767"/>
                <a:gd name="T19" fmla="*/ 186 h 190"/>
                <a:gd name="T20" fmla="*/ 452 w 767"/>
                <a:gd name="T21" fmla="*/ 188 h 190"/>
                <a:gd name="T22" fmla="*/ 383 w 767"/>
                <a:gd name="T23" fmla="*/ 190 h 190"/>
                <a:gd name="T24" fmla="*/ 314 w 767"/>
                <a:gd name="T25" fmla="*/ 188 h 190"/>
                <a:gd name="T26" fmla="*/ 249 w 767"/>
                <a:gd name="T27" fmla="*/ 186 h 190"/>
                <a:gd name="T28" fmla="*/ 190 w 767"/>
                <a:gd name="T29" fmla="*/ 181 h 190"/>
                <a:gd name="T30" fmla="*/ 136 w 767"/>
                <a:gd name="T31" fmla="*/ 175 h 190"/>
                <a:gd name="T32" fmla="*/ 91 w 767"/>
                <a:gd name="T33" fmla="*/ 169 h 190"/>
                <a:gd name="T34" fmla="*/ 52 w 767"/>
                <a:gd name="T35" fmla="*/ 161 h 190"/>
                <a:gd name="T36" fmla="*/ 24 w 767"/>
                <a:gd name="T37" fmla="*/ 151 h 190"/>
                <a:gd name="T38" fmla="*/ 6 w 767"/>
                <a:gd name="T39" fmla="*/ 143 h 190"/>
                <a:gd name="T40" fmla="*/ 0 w 767"/>
                <a:gd name="T41" fmla="*/ 133 h 190"/>
                <a:gd name="T42" fmla="*/ 0 w 767"/>
                <a:gd name="T43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67" h="190">
                  <a:moveTo>
                    <a:pt x="0" y="0"/>
                  </a:moveTo>
                  <a:lnTo>
                    <a:pt x="767" y="0"/>
                  </a:lnTo>
                  <a:lnTo>
                    <a:pt x="767" y="133"/>
                  </a:lnTo>
                  <a:lnTo>
                    <a:pt x="761" y="143"/>
                  </a:lnTo>
                  <a:lnTo>
                    <a:pt x="742" y="151"/>
                  </a:lnTo>
                  <a:lnTo>
                    <a:pt x="714" y="161"/>
                  </a:lnTo>
                  <a:lnTo>
                    <a:pt x="675" y="169"/>
                  </a:lnTo>
                  <a:lnTo>
                    <a:pt x="631" y="175"/>
                  </a:lnTo>
                  <a:lnTo>
                    <a:pt x="576" y="181"/>
                  </a:lnTo>
                  <a:lnTo>
                    <a:pt x="517" y="186"/>
                  </a:lnTo>
                  <a:lnTo>
                    <a:pt x="452" y="188"/>
                  </a:lnTo>
                  <a:lnTo>
                    <a:pt x="383" y="190"/>
                  </a:lnTo>
                  <a:lnTo>
                    <a:pt x="314" y="188"/>
                  </a:lnTo>
                  <a:lnTo>
                    <a:pt x="249" y="186"/>
                  </a:lnTo>
                  <a:lnTo>
                    <a:pt x="190" y="181"/>
                  </a:lnTo>
                  <a:lnTo>
                    <a:pt x="136" y="175"/>
                  </a:lnTo>
                  <a:lnTo>
                    <a:pt x="91" y="169"/>
                  </a:lnTo>
                  <a:lnTo>
                    <a:pt x="52" y="161"/>
                  </a:lnTo>
                  <a:lnTo>
                    <a:pt x="24" y="151"/>
                  </a:lnTo>
                  <a:lnTo>
                    <a:pt x="6" y="143"/>
                  </a:lnTo>
                  <a:lnTo>
                    <a:pt x="0" y="1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Freeform 35">
              <a:extLst>
                <a:ext uri="{FF2B5EF4-FFF2-40B4-BE49-F238E27FC236}">
                  <a16:creationId xmlns:a16="http://schemas.microsoft.com/office/drawing/2014/main" id="{01724A58-49B1-CCCC-2E34-34F2CC8B4C44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0937" y="3316632"/>
              <a:ext cx="1737172" cy="253668"/>
            </a:xfrm>
            <a:custGeom>
              <a:avLst/>
              <a:gdLst>
                <a:gd name="T0" fmla="*/ 383 w 767"/>
                <a:gd name="T1" fmla="*/ 0 h 112"/>
                <a:gd name="T2" fmla="*/ 452 w 767"/>
                <a:gd name="T3" fmla="*/ 0 h 112"/>
                <a:gd name="T4" fmla="*/ 517 w 767"/>
                <a:gd name="T5" fmla="*/ 4 h 112"/>
                <a:gd name="T6" fmla="*/ 576 w 767"/>
                <a:gd name="T7" fmla="*/ 8 h 112"/>
                <a:gd name="T8" fmla="*/ 631 w 767"/>
                <a:gd name="T9" fmla="*/ 12 h 112"/>
                <a:gd name="T10" fmla="*/ 675 w 767"/>
                <a:gd name="T11" fmla="*/ 20 h 112"/>
                <a:gd name="T12" fmla="*/ 714 w 767"/>
                <a:gd name="T13" fmla="*/ 29 h 112"/>
                <a:gd name="T14" fmla="*/ 742 w 767"/>
                <a:gd name="T15" fmla="*/ 37 h 112"/>
                <a:gd name="T16" fmla="*/ 761 w 767"/>
                <a:gd name="T17" fmla="*/ 47 h 112"/>
                <a:gd name="T18" fmla="*/ 767 w 767"/>
                <a:gd name="T19" fmla="*/ 57 h 112"/>
                <a:gd name="T20" fmla="*/ 761 w 767"/>
                <a:gd name="T21" fmla="*/ 67 h 112"/>
                <a:gd name="T22" fmla="*/ 742 w 767"/>
                <a:gd name="T23" fmla="*/ 75 h 112"/>
                <a:gd name="T24" fmla="*/ 714 w 767"/>
                <a:gd name="T25" fmla="*/ 86 h 112"/>
                <a:gd name="T26" fmla="*/ 675 w 767"/>
                <a:gd name="T27" fmla="*/ 94 h 112"/>
                <a:gd name="T28" fmla="*/ 631 w 767"/>
                <a:gd name="T29" fmla="*/ 100 h 112"/>
                <a:gd name="T30" fmla="*/ 576 w 767"/>
                <a:gd name="T31" fmla="*/ 106 h 112"/>
                <a:gd name="T32" fmla="*/ 517 w 767"/>
                <a:gd name="T33" fmla="*/ 110 h 112"/>
                <a:gd name="T34" fmla="*/ 452 w 767"/>
                <a:gd name="T35" fmla="*/ 112 h 112"/>
                <a:gd name="T36" fmla="*/ 383 w 767"/>
                <a:gd name="T37" fmla="*/ 112 h 112"/>
                <a:gd name="T38" fmla="*/ 314 w 767"/>
                <a:gd name="T39" fmla="*/ 112 h 112"/>
                <a:gd name="T40" fmla="*/ 249 w 767"/>
                <a:gd name="T41" fmla="*/ 110 h 112"/>
                <a:gd name="T42" fmla="*/ 190 w 767"/>
                <a:gd name="T43" fmla="*/ 106 h 112"/>
                <a:gd name="T44" fmla="*/ 136 w 767"/>
                <a:gd name="T45" fmla="*/ 100 h 112"/>
                <a:gd name="T46" fmla="*/ 91 w 767"/>
                <a:gd name="T47" fmla="*/ 94 h 112"/>
                <a:gd name="T48" fmla="*/ 52 w 767"/>
                <a:gd name="T49" fmla="*/ 86 h 112"/>
                <a:gd name="T50" fmla="*/ 24 w 767"/>
                <a:gd name="T51" fmla="*/ 75 h 112"/>
                <a:gd name="T52" fmla="*/ 6 w 767"/>
                <a:gd name="T53" fmla="*/ 67 h 112"/>
                <a:gd name="T54" fmla="*/ 0 w 767"/>
                <a:gd name="T55" fmla="*/ 57 h 112"/>
                <a:gd name="T56" fmla="*/ 6 w 767"/>
                <a:gd name="T57" fmla="*/ 47 h 112"/>
                <a:gd name="T58" fmla="*/ 24 w 767"/>
                <a:gd name="T59" fmla="*/ 37 h 112"/>
                <a:gd name="T60" fmla="*/ 52 w 767"/>
                <a:gd name="T61" fmla="*/ 29 h 112"/>
                <a:gd name="T62" fmla="*/ 91 w 767"/>
                <a:gd name="T63" fmla="*/ 20 h 112"/>
                <a:gd name="T64" fmla="*/ 136 w 767"/>
                <a:gd name="T65" fmla="*/ 12 h 112"/>
                <a:gd name="T66" fmla="*/ 190 w 767"/>
                <a:gd name="T67" fmla="*/ 8 h 112"/>
                <a:gd name="T68" fmla="*/ 249 w 767"/>
                <a:gd name="T69" fmla="*/ 4 h 112"/>
                <a:gd name="T70" fmla="*/ 314 w 767"/>
                <a:gd name="T71" fmla="*/ 0 h 112"/>
                <a:gd name="T72" fmla="*/ 383 w 767"/>
                <a:gd name="T73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7" h="112">
                  <a:moveTo>
                    <a:pt x="383" y="0"/>
                  </a:moveTo>
                  <a:lnTo>
                    <a:pt x="452" y="0"/>
                  </a:lnTo>
                  <a:lnTo>
                    <a:pt x="517" y="4"/>
                  </a:lnTo>
                  <a:lnTo>
                    <a:pt x="576" y="8"/>
                  </a:lnTo>
                  <a:lnTo>
                    <a:pt x="631" y="12"/>
                  </a:lnTo>
                  <a:lnTo>
                    <a:pt x="675" y="20"/>
                  </a:lnTo>
                  <a:lnTo>
                    <a:pt x="714" y="29"/>
                  </a:lnTo>
                  <a:lnTo>
                    <a:pt x="742" y="37"/>
                  </a:lnTo>
                  <a:lnTo>
                    <a:pt x="761" y="47"/>
                  </a:lnTo>
                  <a:lnTo>
                    <a:pt x="767" y="57"/>
                  </a:lnTo>
                  <a:lnTo>
                    <a:pt x="761" y="67"/>
                  </a:lnTo>
                  <a:lnTo>
                    <a:pt x="742" y="75"/>
                  </a:lnTo>
                  <a:lnTo>
                    <a:pt x="714" y="86"/>
                  </a:lnTo>
                  <a:lnTo>
                    <a:pt x="675" y="94"/>
                  </a:lnTo>
                  <a:lnTo>
                    <a:pt x="631" y="100"/>
                  </a:lnTo>
                  <a:lnTo>
                    <a:pt x="576" y="106"/>
                  </a:lnTo>
                  <a:lnTo>
                    <a:pt x="517" y="110"/>
                  </a:lnTo>
                  <a:lnTo>
                    <a:pt x="452" y="112"/>
                  </a:lnTo>
                  <a:lnTo>
                    <a:pt x="383" y="112"/>
                  </a:lnTo>
                  <a:lnTo>
                    <a:pt x="314" y="112"/>
                  </a:lnTo>
                  <a:lnTo>
                    <a:pt x="249" y="110"/>
                  </a:lnTo>
                  <a:lnTo>
                    <a:pt x="190" y="106"/>
                  </a:lnTo>
                  <a:lnTo>
                    <a:pt x="136" y="100"/>
                  </a:lnTo>
                  <a:lnTo>
                    <a:pt x="91" y="94"/>
                  </a:lnTo>
                  <a:lnTo>
                    <a:pt x="52" y="86"/>
                  </a:lnTo>
                  <a:lnTo>
                    <a:pt x="24" y="75"/>
                  </a:lnTo>
                  <a:lnTo>
                    <a:pt x="6" y="67"/>
                  </a:lnTo>
                  <a:lnTo>
                    <a:pt x="0" y="57"/>
                  </a:lnTo>
                  <a:lnTo>
                    <a:pt x="6" y="47"/>
                  </a:lnTo>
                  <a:lnTo>
                    <a:pt x="24" y="37"/>
                  </a:lnTo>
                  <a:lnTo>
                    <a:pt x="52" y="29"/>
                  </a:lnTo>
                  <a:lnTo>
                    <a:pt x="91" y="20"/>
                  </a:lnTo>
                  <a:lnTo>
                    <a:pt x="136" y="12"/>
                  </a:lnTo>
                  <a:lnTo>
                    <a:pt x="190" y="8"/>
                  </a:lnTo>
                  <a:lnTo>
                    <a:pt x="249" y="4"/>
                  </a:lnTo>
                  <a:lnTo>
                    <a:pt x="314" y="0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192EEA64-A4F8-D577-FE2F-C7BBF8C8C257}"/>
              </a:ext>
            </a:extLst>
          </p:cNvPr>
          <p:cNvGrpSpPr/>
          <p:nvPr/>
        </p:nvGrpSpPr>
        <p:grpSpPr>
          <a:xfrm>
            <a:off x="5505887" y="2395894"/>
            <a:ext cx="1862502" cy="3093082"/>
            <a:chOff x="2846333" y="3123382"/>
            <a:chExt cx="1648841" cy="2738252"/>
          </a:xfrm>
        </p:grpSpPr>
        <p:sp>
          <p:nvSpPr>
            <p:cNvPr id="17" name="Freeform 20">
              <a:extLst>
                <a:ext uri="{FF2B5EF4-FFF2-40B4-BE49-F238E27FC236}">
                  <a16:creationId xmlns:a16="http://schemas.microsoft.com/office/drawing/2014/main" id="{83361FB6-C90D-6A57-9450-1991E91ED1C0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6333" y="5345239"/>
              <a:ext cx="1648841" cy="516395"/>
            </a:xfrm>
            <a:custGeom>
              <a:avLst/>
              <a:gdLst>
                <a:gd name="T0" fmla="*/ 0 w 728"/>
                <a:gd name="T1" fmla="*/ 0 h 228"/>
                <a:gd name="T2" fmla="*/ 114 w 728"/>
                <a:gd name="T3" fmla="*/ 8 h 228"/>
                <a:gd name="T4" fmla="*/ 235 w 728"/>
                <a:gd name="T5" fmla="*/ 12 h 228"/>
                <a:gd name="T6" fmla="*/ 365 w 728"/>
                <a:gd name="T7" fmla="*/ 12 h 228"/>
                <a:gd name="T8" fmla="*/ 495 w 728"/>
                <a:gd name="T9" fmla="*/ 12 h 228"/>
                <a:gd name="T10" fmla="*/ 617 w 728"/>
                <a:gd name="T11" fmla="*/ 8 h 228"/>
                <a:gd name="T12" fmla="*/ 728 w 728"/>
                <a:gd name="T13" fmla="*/ 0 h 228"/>
                <a:gd name="T14" fmla="*/ 728 w 728"/>
                <a:gd name="T15" fmla="*/ 216 h 228"/>
                <a:gd name="T16" fmla="*/ 617 w 728"/>
                <a:gd name="T17" fmla="*/ 222 h 228"/>
                <a:gd name="T18" fmla="*/ 495 w 728"/>
                <a:gd name="T19" fmla="*/ 226 h 228"/>
                <a:gd name="T20" fmla="*/ 365 w 728"/>
                <a:gd name="T21" fmla="*/ 228 h 228"/>
                <a:gd name="T22" fmla="*/ 235 w 728"/>
                <a:gd name="T23" fmla="*/ 226 h 228"/>
                <a:gd name="T24" fmla="*/ 114 w 728"/>
                <a:gd name="T25" fmla="*/ 222 h 228"/>
                <a:gd name="T26" fmla="*/ 0 w 728"/>
                <a:gd name="T27" fmla="*/ 216 h 228"/>
                <a:gd name="T28" fmla="*/ 0 w 728"/>
                <a:gd name="T29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28" h="228">
                  <a:moveTo>
                    <a:pt x="0" y="0"/>
                  </a:moveTo>
                  <a:lnTo>
                    <a:pt x="114" y="8"/>
                  </a:lnTo>
                  <a:lnTo>
                    <a:pt x="235" y="12"/>
                  </a:lnTo>
                  <a:lnTo>
                    <a:pt x="365" y="12"/>
                  </a:lnTo>
                  <a:lnTo>
                    <a:pt x="495" y="12"/>
                  </a:lnTo>
                  <a:lnTo>
                    <a:pt x="617" y="8"/>
                  </a:lnTo>
                  <a:lnTo>
                    <a:pt x="728" y="0"/>
                  </a:lnTo>
                  <a:lnTo>
                    <a:pt x="728" y="216"/>
                  </a:lnTo>
                  <a:lnTo>
                    <a:pt x="617" y="222"/>
                  </a:lnTo>
                  <a:lnTo>
                    <a:pt x="495" y="226"/>
                  </a:lnTo>
                  <a:lnTo>
                    <a:pt x="365" y="228"/>
                  </a:lnTo>
                  <a:lnTo>
                    <a:pt x="235" y="226"/>
                  </a:lnTo>
                  <a:lnTo>
                    <a:pt x="114" y="222"/>
                  </a:lnTo>
                  <a:lnTo>
                    <a:pt x="0" y="2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Freeform 21">
              <a:extLst>
                <a:ext uri="{FF2B5EF4-FFF2-40B4-BE49-F238E27FC236}">
                  <a16:creationId xmlns:a16="http://schemas.microsoft.com/office/drawing/2014/main" id="{2ED45E91-DFC0-A2B4-65C2-E9CFC5A3ABF9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6333" y="5216141"/>
              <a:ext cx="1648841" cy="156278"/>
            </a:xfrm>
            <a:custGeom>
              <a:avLst/>
              <a:gdLst>
                <a:gd name="T0" fmla="*/ 91 w 728"/>
                <a:gd name="T1" fmla="*/ 0 h 69"/>
                <a:gd name="T2" fmla="*/ 176 w 728"/>
                <a:gd name="T3" fmla="*/ 4 h 69"/>
                <a:gd name="T4" fmla="*/ 268 w 728"/>
                <a:gd name="T5" fmla="*/ 8 h 69"/>
                <a:gd name="T6" fmla="*/ 365 w 728"/>
                <a:gd name="T7" fmla="*/ 10 h 69"/>
                <a:gd name="T8" fmla="*/ 461 w 728"/>
                <a:gd name="T9" fmla="*/ 8 h 69"/>
                <a:gd name="T10" fmla="*/ 554 w 728"/>
                <a:gd name="T11" fmla="*/ 4 h 69"/>
                <a:gd name="T12" fmla="*/ 639 w 728"/>
                <a:gd name="T13" fmla="*/ 0 h 69"/>
                <a:gd name="T14" fmla="*/ 728 w 728"/>
                <a:gd name="T15" fmla="*/ 57 h 69"/>
                <a:gd name="T16" fmla="*/ 625 w 728"/>
                <a:gd name="T17" fmla="*/ 63 h 69"/>
                <a:gd name="T18" fmla="*/ 513 w 728"/>
                <a:gd name="T19" fmla="*/ 67 h 69"/>
                <a:gd name="T20" fmla="*/ 396 w 728"/>
                <a:gd name="T21" fmla="*/ 69 h 69"/>
                <a:gd name="T22" fmla="*/ 365 w 728"/>
                <a:gd name="T23" fmla="*/ 69 h 69"/>
                <a:gd name="T24" fmla="*/ 335 w 728"/>
                <a:gd name="T25" fmla="*/ 69 h 69"/>
                <a:gd name="T26" fmla="*/ 217 w 728"/>
                <a:gd name="T27" fmla="*/ 67 h 69"/>
                <a:gd name="T28" fmla="*/ 105 w 728"/>
                <a:gd name="T29" fmla="*/ 63 h 69"/>
                <a:gd name="T30" fmla="*/ 0 w 728"/>
                <a:gd name="T31" fmla="*/ 57 h 69"/>
                <a:gd name="T32" fmla="*/ 91 w 728"/>
                <a:gd name="T33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28" h="69">
                  <a:moveTo>
                    <a:pt x="91" y="0"/>
                  </a:moveTo>
                  <a:lnTo>
                    <a:pt x="176" y="4"/>
                  </a:lnTo>
                  <a:lnTo>
                    <a:pt x="268" y="8"/>
                  </a:lnTo>
                  <a:lnTo>
                    <a:pt x="365" y="10"/>
                  </a:lnTo>
                  <a:lnTo>
                    <a:pt x="461" y="8"/>
                  </a:lnTo>
                  <a:lnTo>
                    <a:pt x="554" y="4"/>
                  </a:lnTo>
                  <a:lnTo>
                    <a:pt x="639" y="0"/>
                  </a:lnTo>
                  <a:lnTo>
                    <a:pt x="728" y="57"/>
                  </a:lnTo>
                  <a:lnTo>
                    <a:pt x="625" y="63"/>
                  </a:lnTo>
                  <a:lnTo>
                    <a:pt x="513" y="67"/>
                  </a:lnTo>
                  <a:lnTo>
                    <a:pt x="396" y="69"/>
                  </a:lnTo>
                  <a:lnTo>
                    <a:pt x="365" y="69"/>
                  </a:lnTo>
                  <a:lnTo>
                    <a:pt x="335" y="69"/>
                  </a:lnTo>
                  <a:lnTo>
                    <a:pt x="217" y="67"/>
                  </a:lnTo>
                  <a:lnTo>
                    <a:pt x="105" y="63"/>
                  </a:lnTo>
                  <a:lnTo>
                    <a:pt x="0" y="57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Freeform 24">
              <a:extLst>
                <a:ext uri="{FF2B5EF4-FFF2-40B4-BE49-F238E27FC236}">
                  <a16:creationId xmlns:a16="http://schemas.microsoft.com/office/drawing/2014/main" id="{D9537C19-C5FD-D5EC-4592-4A209A920F94}"/>
                </a:ext>
              </a:extLst>
            </p:cNvPr>
            <p:cNvSpPr>
              <a:spLocks/>
            </p:cNvSpPr>
            <p:nvPr/>
          </p:nvSpPr>
          <p:spPr bwMode="auto">
            <a:xfrm>
              <a:off x="2961843" y="4851493"/>
              <a:ext cx="1424617" cy="441654"/>
            </a:xfrm>
            <a:custGeom>
              <a:avLst/>
              <a:gdLst>
                <a:gd name="T0" fmla="*/ 0 w 629"/>
                <a:gd name="T1" fmla="*/ 0 h 195"/>
                <a:gd name="T2" fmla="*/ 97 w 629"/>
                <a:gd name="T3" fmla="*/ 6 h 195"/>
                <a:gd name="T4" fmla="*/ 203 w 629"/>
                <a:gd name="T5" fmla="*/ 10 h 195"/>
                <a:gd name="T6" fmla="*/ 314 w 629"/>
                <a:gd name="T7" fmla="*/ 10 h 195"/>
                <a:gd name="T8" fmla="*/ 426 w 629"/>
                <a:gd name="T9" fmla="*/ 10 h 195"/>
                <a:gd name="T10" fmla="*/ 531 w 629"/>
                <a:gd name="T11" fmla="*/ 6 h 195"/>
                <a:gd name="T12" fmla="*/ 629 w 629"/>
                <a:gd name="T13" fmla="*/ 0 h 195"/>
                <a:gd name="T14" fmla="*/ 629 w 629"/>
                <a:gd name="T15" fmla="*/ 185 h 195"/>
                <a:gd name="T16" fmla="*/ 531 w 629"/>
                <a:gd name="T17" fmla="*/ 191 h 195"/>
                <a:gd name="T18" fmla="*/ 426 w 629"/>
                <a:gd name="T19" fmla="*/ 195 h 195"/>
                <a:gd name="T20" fmla="*/ 314 w 629"/>
                <a:gd name="T21" fmla="*/ 195 h 195"/>
                <a:gd name="T22" fmla="*/ 203 w 629"/>
                <a:gd name="T23" fmla="*/ 195 h 195"/>
                <a:gd name="T24" fmla="*/ 97 w 629"/>
                <a:gd name="T25" fmla="*/ 191 h 195"/>
                <a:gd name="T26" fmla="*/ 0 w 629"/>
                <a:gd name="T27" fmla="*/ 185 h 195"/>
                <a:gd name="T28" fmla="*/ 0 w 629"/>
                <a:gd name="T29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29" h="195">
                  <a:moveTo>
                    <a:pt x="0" y="0"/>
                  </a:moveTo>
                  <a:lnTo>
                    <a:pt x="97" y="6"/>
                  </a:lnTo>
                  <a:lnTo>
                    <a:pt x="203" y="10"/>
                  </a:lnTo>
                  <a:lnTo>
                    <a:pt x="314" y="10"/>
                  </a:lnTo>
                  <a:lnTo>
                    <a:pt x="426" y="10"/>
                  </a:lnTo>
                  <a:lnTo>
                    <a:pt x="531" y="6"/>
                  </a:lnTo>
                  <a:lnTo>
                    <a:pt x="629" y="0"/>
                  </a:lnTo>
                  <a:lnTo>
                    <a:pt x="629" y="185"/>
                  </a:lnTo>
                  <a:lnTo>
                    <a:pt x="531" y="191"/>
                  </a:lnTo>
                  <a:lnTo>
                    <a:pt x="426" y="195"/>
                  </a:lnTo>
                  <a:lnTo>
                    <a:pt x="314" y="195"/>
                  </a:lnTo>
                  <a:lnTo>
                    <a:pt x="203" y="195"/>
                  </a:lnTo>
                  <a:lnTo>
                    <a:pt x="97" y="191"/>
                  </a:lnTo>
                  <a:lnTo>
                    <a:pt x="0" y="1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Freeform 25">
              <a:extLst>
                <a:ext uri="{FF2B5EF4-FFF2-40B4-BE49-F238E27FC236}">
                  <a16:creationId xmlns:a16="http://schemas.microsoft.com/office/drawing/2014/main" id="{05A9AF19-F300-0140-7D87-0DF6158FB557}"/>
                </a:ext>
              </a:extLst>
            </p:cNvPr>
            <p:cNvSpPr>
              <a:spLocks/>
            </p:cNvSpPr>
            <p:nvPr/>
          </p:nvSpPr>
          <p:spPr bwMode="auto">
            <a:xfrm>
              <a:off x="2961843" y="4735984"/>
              <a:ext cx="1424617" cy="138159"/>
            </a:xfrm>
            <a:custGeom>
              <a:avLst/>
              <a:gdLst>
                <a:gd name="T0" fmla="*/ 77 w 629"/>
                <a:gd name="T1" fmla="*/ 0 h 61"/>
                <a:gd name="T2" fmla="*/ 190 w 629"/>
                <a:gd name="T3" fmla="*/ 6 h 61"/>
                <a:gd name="T4" fmla="*/ 314 w 629"/>
                <a:gd name="T5" fmla="*/ 10 h 61"/>
                <a:gd name="T6" fmla="*/ 438 w 629"/>
                <a:gd name="T7" fmla="*/ 6 h 61"/>
                <a:gd name="T8" fmla="*/ 552 w 629"/>
                <a:gd name="T9" fmla="*/ 0 h 61"/>
                <a:gd name="T10" fmla="*/ 629 w 629"/>
                <a:gd name="T11" fmla="*/ 51 h 61"/>
                <a:gd name="T12" fmla="*/ 537 w 629"/>
                <a:gd name="T13" fmla="*/ 57 h 61"/>
                <a:gd name="T14" fmla="*/ 442 w 629"/>
                <a:gd name="T15" fmla="*/ 59 h 61"/>
                <a:gd name="T16" fmla="*/ 341 w 629"/>
                <a:gd name="T17" fmla="*/ 61 h 61"/>
                <a:gd name="T18" fmla="*/ 314 w 629"/>
                <a:gd name="T19" fmla="*/ 61 h 61"/>
                <a:gd name="T20" fmla="*/ 288 w 629"/>
                <a:gd name="T21" fmla="*/ 61 h 61"/>
                <a:gd name="T22" fmla="*/ 186 w 629"/>
                <a:gd name="T23" fmla="*/ 59 h 61"/>
                <a:gd name="T24" fmla="*/ 91 w 629"/>
                <a:gd name="T25" fmla="*/ 57 h 61"/>
                <a:gd name="T26" fmla="*/ 0 w 629"/>
                <a:gd name="T27" fmla="*/ 51 h 61"/>
                <a:gd name="T28" fmla="*/ 77 w 629"/>
                <a:gd name="T2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29" h="61">
                  <a:moveTo>
                    <a:pt x="77" y="0"/>
                  </a:moveTo>
                  <a:lnTo>
                    <a:pt x="190" y="6"/>
                  </a:lnTo>
                  <a:lnTo>
                    <a:pt x="314" y="10"/>
                  </a:lnTo>
                  <a:lnTo>
                    <a:pt x="438" y="6"/>
                  </a:lnTo>
                  <a:lnTo>
                    <a:pt x="552" y="0"/>
                  </a:lnTo>
                  <a:lnTo>
                    <a:pt x="629" y="51"/>
                  </a:lnTo>
                  <a:lnTo>
                    <a:pt x="537" y="57"/>
                  </a:lnTo>
                  <a:lnTo>
                    <a:pt x="442" y="59"/>
                  </a:lnTo>
                  <a:lnTo>
                    <a:pt x="341" y="61"/>
                  </a:lnTo>
                  <a:lnTo>
                    <a:pt x="314" y="61"/>
                  </a:lnTo>
                  <a:lnTo>
                    <a:pt x="288" y="61"/>
                  </a:lnTo>
                  <a:lnTo>
                    <a:pt x="186" y="59"/>
                  </a:lnTo>
                  <a:lnTo>
                    <a:pt x="91" y="57"/>
                  </a:lnTo>
                  <a:lnTo>
                    <a:pt x="0" y="51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Freeform 28">
              <a:extLst>
                <a:ext uri="{FF2B5EF4-FFF2-40B4-BE49-F238E27FC236}">
                  <a16:creationId xmlns:a16="http://schemas.microsoft.com/office/drawing/2014/main" id="{676EB4C2-BECF-5EC6-B685-440EF38EB295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6028" y="4425693"/>
              <a:ext cx="1209452" cy="382767"/>
            </a:xfrm>
            <a:custGeom>
              <a:avLst/>
              <a:gdLst>
                <a:gd name="T0" fmla="*/ 0 w 534"/>
                <a:gd name="T1" fmla="*/ 0 h 169"/>
                <a:gd name="T2" fmla="*/ 84 w 534"/>
                <a:gd name="T3" fmla="*/ 4 h 169"/>
                <a:gd name="T4" fmla="*/ 173 w 534"/>
                <a:gd name="T5" fmla="*/ 8 h 169"/>
                <a:gd name="T6" fmla="*/ 268 w 534"/>
                <a:gd name="T7" fmla="*/ 8 h 169"/>
                <a:gd name="T8" fmla="*/ 364 w 534"/>
                <a:gd name="T9" fmla="*/ 8 h 169"/>
                <a:gd name="T10" fmla="*/ 453 w 534"/>
                <a:gd name="T11" fmla="*/ 4 h 169"/>
                <a:gd name="T12" fmla="*/ 534 w 534"/>
                <a:gd name="T13" fmla="*/ 0 h 169"/>
                <a:gd name="T14" fmla="*/ 534 w 534"/>
                <a:gd name="T15" fmla="*/ 161 h 169"/>
                <a:gd name="T16" fmla="*/ 453 w 534"/>
                <a:gd name="T17" fmla="*/ 165 h 169"/>
                <a:gd name="T18" fmla="*/ 364 w 534"/>
                <a:gd name="T19" fmla="*/ 169 h 169"/>
                <a:gd name="T20" fmla="*/ 268 w 534"/>
                <a:gd name="T21" fmla="*/ 169 h 169"/>
                <a:gd name="T22" fmla="*/ 173 w 534"/>
                <a:gd name="T23" fmla="*/ 169 h 169"/>
                <a:gd name="T24" fmla="*/ 84 w 534"/>
                <a:gd name="T25" fmla="*/ 165 h 169"/>
                <a:gd name="T26" fmla="*/ 0 w 534"/>
                <a:gd name="T27" fmla="*/ 161 h 169"/>
                <a:gd name="T28" fmla="*/ 0 w 534"/>
                <a:gd name="T29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4" h="169">
                  <a:moveTo>
                    <a:pt x="0" y="0"/>
                  </a:moveTo>
                  <a:lnTo>
                    <a:pt x="84" y="4"/>
                  </a:lnTo>
                  <a:lnTo>
                    <a:pt x="173" y="8"/>
                  </a:lnTo>
                  <a:lnTo>
                    <a:pt x="268" y="8"/>
                  </a:lnTo>
                  <a:lnTo>
                    <a:pt x="364" y="8"/>
                  </a:lnTo>
                  <a:lnTo>
                    <a:pt x="453" y="4"/>
                  </a:lnTo>
                  <a:lnTo>
                    <a:pt x="534" y="0"/>
                  </a:lnTo>
                  <a:lnTo>
                    <a:pt x="534" y="161"/>
                  </a:lnTo>
                  <a:lnTo>
                    <a:pt x="453" y="165"/>
                  </a:lnTo>
                  <a:lnTo>
                    <a:pt x="364" y="169"/>
                  </a:lnTo>
                  <a:lnTo>
                    <a:pt x="268" y="169"/>
                  </a:lnTo>
                  <a:lnTo>
                    <a:pt x="173" y="169"/>
                  </a:lnTo>
                  <a:lnTo>
                    <a:pt x="84" y="165"/>
                  </a:lnTo>
                  <a:lnTo>
                    <a:pt x="0" y="1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Freeform 29">
              <a:extLst>
                <a:ext uri="{FF2B5EF4-FFF2-40B4-BE49-F238E27FC236}">
                  <a16:creationId xmlns:a16="http://schemas.microsoft.com/office/drawing/2014/main" id="{44682F59-0164-3888-730E-BDC96AD72F46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6028" y="4323774"/>
              <a:ext cx="1209452" cy="120040"/>
            </a:xfrm>
            <a:custGeom>
              <a:avLst/>
              <a:gdLst>
                <a:gd name="T0" fmla="*/ 67 w 534"/>
                <a:gd name="T1" fmla="*/ 0 h 53"/>
                <a:gd name="T2" fmla="*/ 163 w 534"/>
                <a:gd name="T3" fmla="*/ 6 h 53"/>
                <a:gd name="T4" fmla="*/ 268 w 534"/>
                <a:gd name="T5" fmla="*/ 8 h 53"/>
                <a:gd name="T6" fmla="*/ 374 w 534"/>
                <a:gd name="T7" fmla="*/ 6 h 53"/>
                <a:gd name="T8" fmla="*/ 469 w 534"/>
                <a:gd name="T9" fmla="*/ 0 h 53"/>
                <a:gd name="T10" fmla="*/ 534 w 534"/>
                <a:gd name="T11" fmla="*/ 45 h 53"/>
                <a:gd name="T12" fmla="*/ 459 w 534"/>
                <a:gd name="T13" fmla="*/ 49 h 53"/>
                <a:gd name="T14" fmla="*/ 376 w 534"/>
                <a:gd name="T15" fmla="*/ 51 h 53"/>
                <a:gd name="T16" fmla="*/ 290 w 534"/>
                <a:gd name="T17" fmla="*/ 53 h 53"/>
                <a:gd name="T18" fmla="*/ 268 w 534"/>
                <a:gd name="T19" fmla="*/ 53 h 53"/>
                <a:gd name="T20" fmla="*/ 246 w 534"/>
                <a:gd name="T21" fmla="*/ 53 h 53"/>
                <a:gd name="T22" fmla="*/ 159 w 534"/>
                <a:gd name="T23" fmla="*/ 51 h 53"/>
                <a:gd name="T24" fmla="*/ 77 w 534"/>
                <a:gd name="T25" fmla="*/ 49 h 53"/>
                <a:gd name="T26" fmla="*/ 0 w 534"/>
                <a:gd name="T27" fmla="*/ 45 h 53"/>
                <a:gd name="T28" fmla="*/ 67 w 534"/>
                <a:gd name="T2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4" h="53">
                  <a:moveTo>
                    <a:pt x="67" y="0"/>
                  </a:moveTo>
                  <a:lnTo>
                    <a:pt x="163" y="6"/>
                  </a:lnTo>
                  <a:lnTo>
                    <a:pt x="268" y="8"/>
                  </a:lnTo>
                  <a:lnTo>
                    <a:pt x="374" y="6"/>
                  </a:lnTo>
                  <a:lnTo>
                    <a:pt x="469" y="0"/>
                  </a:lnTo>
                  <a:lnTo>
                    <a:pt x="534" y="45"/>
                  </a:lnTo>
                  <a:lnTo>
                    <a:pt x="459" y="49"/>
                  </a:lnTo>
                  <a:lnTo>
                    <a:pt x="376" y="51"/>
                  </a:lnTo>
                  <a:lnTo>
                    <a:pt x="290" y="53"/>
                  </a:lnTo>
                  <a:lnTo>
                    <a:pt x="268" y="53"/>
                  </a:lnTo>
                  <a:lnTo>
                    <a:pt x="246" y="53"/>
                  </a:lnTo>
                  <a:lnTo>
                    <a:pt x="159" y="51"/>
                  </a:lnTo>
                  <a:lnTo>
                    <a:pt x="77" y="49"/>
                  </a:lnTo>
                  <a:lnTo>
                    <a:pt x="0" y="45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Freeform 32">
              <a:extLst>
                <a:ext uri="{FF2B5EF4-FFF2-40B4-BE49-F238E27FC236}">
                  <a16:creationId xmlns:a16="http://schemas.microsoft.com/office/drawing/2014/main" id="{ADA5ECE7-882A-BAEC-22CE-C788337D4C4C}"/>
                </a:ext>
              </a:extLst>
            </p:cNvPr>
            <p:cNvSpPr>
              <a:spLocks/>
            </p:cNvSpPr>
            <p:nvPr/>
          </p:nvSpPr>
          <p:spPr bwMode="auto">
            <a:xfrm>
              <a:off x="3167948" y="4061046"/>
              <a:ext cx="1010141" cy="323880"/>
            </a:xfrm>
            <a:custGeom>
              <a:avLst/>
              <a:gdLst>
                <a:gd name="T0" fmla="*/ 0 w 446"/>
                <a:gd name="T1" fmla="*/ 0 h 143"/>
                <a:gd name="T2" fmla="*/ 69 w 446"/>
                <a:gd name="T3" fmla="*/ 4 h 143"/>
                <a:gd name="T4" fmla="*/ 144 w 446"/>
                <a:gd name="T5" fmla="*/ 6 h 143"/>
                <a:gd name="T6" fmla="*/ 223 w 446"/>
                <a:gd name="T7" fmla="*/ 8 h 143"/>
                <a:gd name="T8" fmla="*/ 302 w 446"/>
                <a:gd name="T9" fmla="*/ 6 h 143"/>
                <a:gd name="T10" fmla="*/ 377 w 446"/>
                <a:gd name="T11" fmla="*/ 4 h 143"/>
                <a:gd name="T12" fmla="*/ 446 w 446"/>
                <a:gd name="T13" fmla="*/ 0 h 143"/>
                <a:gd name="T14" fmla="*/ 446 w 446"/>
                <a:gd name="T15" fmla="*/ 135 h 143"/>
                <a:gd name="T16" fmla="*/ 377 w 446"/>
                <a:gd name="T17" fmla="*/ 139 h 143"/>
                <a:gd name="T18" fmla="*/ 302 w 446"/>
                <a:gd name="T19" fmla="*/ 141 h 143"/>
                <a:gd name="T20" fmla="*/ 223 w 446"/>
                <a:gd name="T21" fmla="*/ 143 h 143"/>
                <a:gd name="T22" fmla="*/ 144 w 446"/>
                <a:gd name="T23" fmla="*/ 141 h 143"/>
                <a:gd name="T24" fmla="*/ 69 w 446"/>
                <a:gd name="T25" fmla="*/ 139 h 143"/>
                <a:gd name="T26" fmla="*/ 0 w 446"/>
                <a:gd name="T27" fmla="*/ 135 h 143"/>
                <a:gd name="T28" fmla="*/ 0 w 446"/>
                <a:gd name="T29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46" h="143">
                  <a:moveTo>
                    <a:pt x="0" y="0"/>
                  </a:moveTo>
                  <a:lnTo>
                    <a:pt x="69" y="4"/>
                  </a:lnTo>
                  <a:lnTo>
                    <a:pt x="144" y="6"/>
                  </a:lnTo>
                  <a:lnTo>
                    <a:pt x="223" y="8"/>
                  </a:lnTo>
                  <a:lnTo>
                    <a:pt x="302" y="6"/>
                  </a:lnTo>
                  <a:lnTo>
                    <a:pt x="377" y="4"/>
                  </a:lnTo>
                  <a:lnTo>
                    <a:pt x="446" y="0"/>
                  </a:lnTo>
                  <a:lnTo>
                    <a:pt x="446" y="135"/>
                  </a:lnTo>
                  <a:lnTo>
                    <a:pt x="377" y="139"/>
                  </a:lnTo>
                  <a:lnTo>
                    <a:pt x="302" y="141"/>
                  </a:lnTo>
                  <a:lnTo>
                    <a:pt x="223" y="143"/>
                  </a:lnTo>
                  <a:lnTo>
                    <a:pt x="144" y="141"/>
                  </a:lnTo>
                  <a:lnTo>
                    <a:pt x="69" y="139"/>
                  </a:lnTo>
                  <a:lnTo>
                    <a:pt x="0" y="1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" name="Freeform 33">
              <a:extLst>
                <a:ext uri="{FF2B5EF4-FFF2-40B4-BE49-F238E27FC236}">
                  <a16:creationId xmlns:a16="http://schemas.microsoft.com/office/drawing/2014/main" id="{8ED8278E-9BEE-CB18-FB74-0ABAFC40E62C}"/>
                </a:ext>
              </a:extLst>
            </p:cNvPr>
            <p:cNvSpPr>
              <a:spLocks/>
            </p:cNvSpPr>
            <p:nvPr/>
          </p:nvSpPr>
          <p:spPr bwMode="auto">
            <a:xfrm>
              <a:off x="3167948" y="3977245"/>
              <a:ext cx="1010141" cy="101921"/>
            </a:xfrm>
            <a:custGeom>
              <a:avLst/>
              <a:gdLst>
                <a:gd name="T0" fmla="*/ 55 w 446"/>
                <a:gd name="T1" fmla="*/ 0 h 45"/>
                <a:gd name="T2" fmla="*/ 136 w 446"/>
                <a:gd name="T3" fmla="*/ 4 h 45"/>
                <a:gd name="T4" fmla="*/ 223 w 446"/>
                <a:gd name="T5" fmla="*/ 7 h 45"/>
                <a:gd name="T6" fmla="*/ 310 w 446"/>
                <a:gd name="T7" fmla="*/ 4 h 45"/>
                <a:gd name="T8" fmla="*/ 392 w 446"/>
                <a:gd name="T9" fmla="*/ 0 h 45"/>
                <a:gd name="T10" fmla="*/ 446 w 446"/>
                <a:gd name="T11" fmla="*/ 37 h 45"/>
                <a:gd name="T12" fmla="*/ 349 w 446"/>
                <a:gd name="T13" fmla="*/ 41 h 45"/>
                <a:gd name="T14" fmla="*/ 241 w 446"/>
                <a:gd name="T15" fmla="*/ 45 h 45"/>
                <a:gd name="T16" fmla="*/ 223 w 446"/>
                <a:gd name="T17" fmla="*/ 45 h 45"/>
                <a:gd name="T18" fmla="*/ 205 w 446"/>
                <a:gd name="T19" fmla="*/ 45 h 45"/>
                <a:gd name="T20" fmla="*/ 97 w 446"/>
                <a:gd name="T21" fmla="*/ 41 h 45"/>
                <a:gd name="T22" fmla="*/ 0 w 446"/>
                <a:gd name="T23" fmla="*/ 37 h 45"/>
                <a:gd name="T24" fmla="*/ 55 w 446"/>
                <a:gd name="T2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6" h="45">
                  <a:moveTo>
                    <a:pt x="55" y="0"/>
                  </a:moveTo>
                  <a:lnTo>
                    <a:pt x="136" y="4"/>
                  </a:lnTo>
                  <a:lnTo>
                    <a:pt x="223" y="7"/>
                  </a:lnTo>
                  <a:lnTo>
                    <a:pt x="310" y="4"/>
                  </a:lnTo>
                  <a:lnTo>
                    <a:pt x="392" y="0"/>
                  </a:lnTo>
                  <a:lnTo>
                    <a:pt x="446" y="37"/>
                  </a:lnTo>
                  <a:lnTo>
                    <a:pt x="349" y="41"/>
                  </a:lnTo>
                  <a:lnTo>
                    <a:pt x="241" y="45"/>
                  </a:lnTo>
                  <a:lnTo>
                    <a:pt x="223" y="45"/>
                  </a:lnTo>
                  <a:lnTo>
                    <a:pt x="205" y="45"/>
                  </a:lnTo>
                  <a:lnTo>
                    <a:pt x="97" y="41"/>
                  </a:lnTo>
                  <a:lnTo>
                    <a:pt x="0" y="37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任意多边形 34">
              <a:extLst>
                <a:ext uri="{FF2B5EF4-FFF2-40B4-BE49-F238E27FC236}">
                  <a16:creationId xmlns:a16="http://schemas.microsoft.com/office/drawing/2014/main" id="{EE809500-DB50-F11C-5166-047E1F490FC8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0809" y="3123382"/>
              <a:ext cx="826686" cy="577546"/>
            </a:xfrm>
            <a:custGeom>
              <a:avLst/>
              <a:gdLst>
                <a:gd name="connsiteX0" fmla="*/ 412211 w 826686"/>
                <a:gd name="connsiteY0" fmla="*/ 0 h 577546"/>
                <a:gd name="connsiteX1" fmla="*/ 683998 w 826686"/>
                <a:gd name="connsiteY1" fmla="*/ 163072 h 577546"/>
                <a:gd name="connsiteX2" fmla="*/ 564884 w 826686"/>
                <a:gd name="connsiteY2" fmla="*/ 163072 h 577546"/>
                <a:gd name="connsiteX3" fmla="*/ 826686 w 826686"/>
                <a:gd name="connsiteY3" fmla="*/ 563957 h 577546"/>
                <a:gd name="connsiteX4" fmla="*/ 647760 w 826686"/>
                <a:gd name="connsiteY4" fmla="*/ 573016 h 577546"/>
                <a:gd name="connsiteX5" fmla="*/ 443919 w 826686"/>
                <a:gd name="connsiteY5" fmla="*/ 577546 h 577546"/>
                <a:gd name="connsiteX6" fmla="*/ 412211 w 826686"/>
                <a:gd name="connsiteY6" fmla="*/ 577546 h 577546"/>
                <a:gd name="connsiteX7" fmla="*/ 375972 w 826686"/>
                <a:gd name="connsiteY7" fmla="*/ 577546 h 577546"/>
                <a:gd name="connsiteX8" fmla="*/ 178927 w 826686"/>
                <a:gd name="connsiteY8" fmla="*/ 573016 h 577546"/>
                <a:gd name="connsiteX9" fmla="*/ 0 w 826686"/>
                <a:gd name="connsiteY9" fmla="*/ 563957 h 577546"/>
                <a:gd name="connsiteX10" fmla="*/ 259757 w 826686"/>
                <a:gd name="connsiteY10" fmla="*/ 163072 h 577546"/>
                <a:gd name="connsiteX11" fmla="*/ 135894 w 826686"/>
                <a:gd name="connsiteY11" fmla="*/ 163072 h 577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26686" h="577546">
                  <a:moveTo>
                    <a:pt x="412211" y="0"/>
                  </a:moveTo>
                  <a:lnTo>
                    <a:pt x="683998" y="163072"/>
                  </a:lnTo>
                  <a:lnTo>
                    <a:pt x="564884" y="163072"/>
                  </a:lnTo>
                  <a:lnTo>
                    <a:pt x="826686" y="563957"/>
                  </a:lnTo>
                  <a:lnTo>
                    <a:pt x="647760" y="573016"/>
                  </a:lnTo>
                  <a:lnTo>
                    <a:pt x="443919" y="577546"/>
                  </a:lnTo>
                  <a:lnTo>
                    <a:pt x="412211" y="577546"/>
                  </a:lnTo>
                  <a:lnTo>
                    <a:pt x="375972" y="577546"/>
                  </a:lnTo>
                  <a:lnTo>
                    <a:pt x="178927" y="573016"/>
                  </a:lnTo>
                  <a:lnTo>
                    <a:pt x="0" y="563957"/>
                  </a:lnTo>
                  <a:lnTo>
                    <a:pt x="259757" y="163072"/>
                  </a:lnTo>
                  <a:lnTo>
                    <a:pt x="135894" y="163072"/>
                  </a:lnTo>
                  <a:close/>
                </a:path>
              </a:pathLst>
            </a:custGeom>
            <a:gradFill>
              <a:gsLst>
                <a:gs pos="0">
                  <a:srgbClr val="C00000"/>
                </a:gs>
                <a:gs pos="100000">
                  <a:schemeClr val="bg1"/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Freeform 36">
              <a:extLst>
                <a:ext uri="{FF2B5EF4-FFF2-40B4-BE49-F238E27FC236}">
                  <a16:creationId xmlns:a16="http://schemas.microsoft.com/office/drawing/2014/main" id="{1EDF4ECB-C78C-2B8A-4E1F-1DA8F4424AAD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0809" y="3687339"/>
              <a:ext cx="826686" cy="328410"/>
            </a:xfrm>
            <a:custGeom>
              <a:avLst/>
              <a:gdLst>
                <a:gd name="T0" fmla="*/ 0 w 365"/>
                <a:gd name="T1" fmla="*/ 0 h 145"/>
                <a:gd name="T2" fmla="*/ 87 w 365"/>
                <a:gd name="T3" fmla="*/ 6 h 145"/>
                <a:gd name="T4" fmla="*/ 182 w 365"/>
                <a:gd name="T5" fmla="*/ 6 h 145"/>
                <a:gd name="T6" fmla="*/ 278 w 365"/>
                <a:gd name="T7" fmla="*/ 6 h 145"/>
                <a:gd name="T8" fmla="*/ 365 w 365"/>
                <a:gd name="T9" fmla="*/ 0 h 145"/>
                <a:gd name="T10" fmla="*/ 365 w 365"/>
                <a:gd name="T11" fmla="*/ 139 h 145"/>
                <a:gd name="T12" fmla="*/ 278 w 365"/>
                <a:gd name="T13" fmla="*/ 143 h 145"/>
                <a:gd name="T14" fmla="*/ 182 w 365"/>
                <a:gd name="T15" fmla="*/ 145 h 145"/>
                <a:gd name="T16" fmla="*/ 87 w 365"/>
                <a:gd name="T17" fmla="*/ 143 h 145"/>
                <a:gd name="T18" fmla="*/ 0 w 365"/>
                <a:gd name="T19" fmla="*/ 139 h 145"/>
                <a:gd name="T20" fmla="*/ 0 w 365"/>
                <a:gd name="T21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5" h="145">
                  <a:moveTo>
                    <a:pt x="0" y="0"/>
                  </a:moveTo>
                  <a:lnTo>
                    <a:pt x="87" y="6"/>
                  </a:lnTo>
                  <a:lnTo>
                    <a:pt x="182" y="6"/>
                  </a:lnTo>
                  <a:lnTo>
                    <a:pt x="278" y="6"/>
                  </a:lnTo>
                  <a:lnTo>
                    <a:pt x="365" y="0"/>
                  </a:lnTo>
                  <a:lnTo>
                    <a:pt x="365" y="139"/>
                  </a:lnTo>
                  <a:lnTo>
                    <a:pt x="278" y="143"/>
                  </a:lnTo>
                  <a:lnTo>
                    <a:pt x="182" y="145"/>
                  </a:lnTo>
                  <a:lnTo>
                    <a:pt x="87" y="143"/>
                  </a:lnTo>
                  <a:lnTo>
                    <a:pt x="0" y="1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cxnSp>
        <p:nvCxnSpPr>
          <p:cNvPr id="57" name="直接连接符 56">
            <a:extLst>
              <a:ext uri="{FF2B5EF4-FFF2-40B4-BE49-F238E27FC236}">
                <a16:creationId xmlns:a16="http://schemas.microsoft.com/office/drawing/2014/main" id="{988E8BDB-8EB5-523B-6E85-45E178331CCC}"/>
              </a:ext>
            </a:extLst>
          </p:cNvPr>
          <p:cNvCxnSpPr>
            <a:cxnSpLocks/>
          </p:cNvCxnSpPr>
          <p:nvPr/>
        </p:nvCxnSpPr>
        <p:spPr>
          <a:xfrm flipV="1">
            <a:off x="8264398" y="4364252"/>
            <a:ext cx="828995" cy="547494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CCBB5EFC-0D01-C84B-C1AA-2470FFB309FC}"/>
              </a:ext>
            </a:extLst>
          </p:cNvPr>
          <p:cNvGrpSpPr/>
          <p:nvPr/>
        </p:nvGrpSpPr>
        <p:grpSpPr>
          <a:xfrm>
            <a:off x="8244330" y="2174035"/>
            <a:ext cx="2840633" cy="754331"/>
            <a:chOff x="436522" y="1886576"/>
            <a:chExt cx="2840633" cy="754331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D5D387A5-EF02-9F7B-E3B2-2A90D9A269FE}"/>
                </a:ext>
              </a:extLst>
            </p:cNvPr>
            <p:cNvSpPr txBox="1"/>
            <p:nvPr/>
          </p:nvSpPr>
          <p:spPr>
            <a:xfrm>
              <a:off x="444500" y="2152504"/>
              <a:ext cx="2832655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8ADD44E3-ED95-4A57-F736-3EC579E211A1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69" name="直接连接符 68">
            <a:extLst>
              <a:ext uri="{FF2B5EF4-FFF2-40B4-BE49-F238E27FC236}">
                <a16:creationId xmlns:a16="http://schemas.microsoft.com/office/drawing/2014/main" id="{913E7A9F-C4D3-E2C6-890D-0356FDE3FC7A}"/>
              </a:ext>
            </a:extLst>
          </p:cNvPr>
          <p:cNvCxnSpPr/>
          <p:nvPr/>
        </p:nvCxnSpPr>
        <p:spPr>
          <a:xfrm>
            <a:off x="9093393" y="4358292"/>
            <a:ext cx="2545829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0FC8712F-7198-2631-DA5E-5E5F28ABFF4F}"/>
              </a:ext>
            </a:extLst>
          </p:cNvPr>
          <p:cNvCxnSpPr>
            <a:cxnSpLocks/>
          </p:cNvCxnSpPr>
          <p:nvPr/>
        </p:nvCxnSpPr>
        <p:spPr>
          <a:xfrm flipV="1">
            <a:off x="7751475" y="3436157"/>
            <a:ext cx="828995" cy="547494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>
            <a:extLst>
              <a:ext uri="{FF2B5EF4-FFF2-40B4-BE49-F238E27FC236}">
                <a16:creationId xmlns:a16="http://schemas.microsoft.com/office/drawing/2014/main" id="{6362CEAA-ED65-ECEC-E520-B3156977EE9B}"/>
              </a:ext>
            </a:extLst>
          </p:cNvPr>
          <p:cNvCxnSpPr/>
          <p:nvPr/>
        </p:nvCxnSpPr>
        <p:spPr>
          <a:xfrm>
            <a:off x="8580470" y="3430197"/>
            <a:ext cx="2545829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>
            <a:extLst>
              <a:ext uri="{FF2B5EF4-FFF2-40B4-BE49-F238E27FC236}">
                <a16:creationId xmlns:a16="http://schemas.microsoft.com/office/drawing/2014/main" id="{0F555062-F55D-702C-91C2-EF3A2D3FDBBE}"/>
              </a:ext>
            </a:extLst>
          </p:cNvPr>
          <p:cNvCxnSpPr>
            <a:cxnSpLocks/>
          </p:cNvCxnSpPr>
          <p:nvPr/>
        </p:nvCxnSpPr>
        <p:spPr>
          <a:xfrm flipV="1">
            <a:off x="7297836" y="2499729"/>
            <a:ext cx="828995" cy="547494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>
            <a:extLst>
              <a:ext uri="{FF2B5EF4-FFF2-40B4-BE49-F238E27FC236}">
                <a16:creationId xmlns:a16="http://schemas.microsoft.com/office/drawing/2014/main" id="{780AAB68-E798-93F7-F598-6F2BE2ED25B5}"/>
              </a:ext>
            </a:extLst>
          </p:cNvPr>
          <p:cNvCxnSpPr/>
          <p:nvPr/>
        </p:nvCxnSpPr>
        <p:spPr>
          <a:xfrm>
            <a:off x="8126831" y="2493769"/>
            <a:ext cx="2545829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>
            <a:extLst>
              <a:ext uri="{FF2B5EF4-FFF2-40B4-BE49-F238E27FC236}">
                <a16:creationId xmlns:a16="http://schemas.microsoft.com/office/drawing/2014/main" id="{5564301F-506E-F46F-6052-9E3038C2212A}"/>
              </a:ext>
            </a:extLst>
          </p:cNvPr>
          <p:cNvCxnSpPr>
            <a:cxnSpLocks/>
          </p:cNvCxnSpPr>
          <p:nvPr/>
        </p:nvCxnSpPr>
        <p:spPr>
          <a:xfrm flipH="1" flipV="1">
            <a:off x="4610454" y="2754333"/>
            <a:ext cx="786663" cy="744356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>
            <a:extLst>
              <a:ext uri="{FF2B5EF4-FFF2-40B4-BE49-F238E27FC236}">
                <a16:creationId xmlns:a16="http://schemas.microsoft.com/office/drawing/2014/main" id="{C2386105-7951-7F45-74DC-5C2399606AF2}"/>
              </a:ext>
            </a:extLst>
          </p:cNvPr>
          <p:cNvCxnSpPr>
            <a:cxnSpLocks/>
          </p:cNvCxnSpPr>
          <p:nvPr/>
        </p:nvCxnSpPr>
        <p:spPr>
          <a:xfrm flipH="1">
            <a:off x="2137933" y="2747550"/>
            <a:ext cx="2472521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>
            <a:extLst>
              <a:ext uri="{FF2B5EF4-FFF2-40B4-BE49-F238E27FC236}">
                <a16:creationId xmlns:a16="http://schemas.microsoft.com/office/drawing/2014/main" id="{87BB68E6-F920-42A1-DBC7-357061937FB6}"/>
              </a:ext>
            </a:extLst>
          </p:cNvPr>
          <p:cNvCxnSpPr>
            <a:cxnSpLocks/>
          </p:cNvCxnSpPr>
          <p:nvPr/>
        </p:nvCxnSpPr>
        <p:spPr>
          <a:xfrm flipH="1" flipV="1">
            <a:off x="4075791" y="3803135"/>
            <a:ext cx="786663" cy="744356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62B15942-1218-1930-306D-80073F5D50D6}"/>
              </a:ext>
            </a:extLst>
          </p:cNvPr>
          <p:cNvGrpSpPr/>
          <p:nvPr/>
        </p:nvGrpSpPr>
        <p:grpSpPr>
          <a:xfrm>
            <a:off x="8695439" y="3119520"/>
            <a:ext cx="3706742" cy="754331"/>
            <a:chOff x="436522" y="1886576"/>
            <a:chExt cx="3706742" cy="754331"/>
          </a:xfrm>
        </p:grpSpPr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BCB54729-EC02-5EFE-8DB2-443548D1CD00}"/>
                </a:ext>
              </a:extLst>
            </p:cNvPr>
            <p:cNvSpPr txBox="1"/>
            <p:nvPr/>
          </p:nvSpPr>
          <p:spPr>
            <a:xfrm>
              <a:off x="444500" y="2152504"/>
              <a:ext cx="3698764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 及素材免费下载！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 板网 唯一访问网址：</a:t>
              </a:r>
              <a:r>
                <a:rPr lang="en-US" altLang="zh-CN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www.51pptmob an.com</a:t>
              </a:r>
            </a:p>
          </p:txBody>
        </p:sp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id="{E2EF0F25-D4C1-A773-17E4-E774E4EDB8D8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FD13C8D4-46AD-871B-B9D0-2CF9E8BD40B2}"/>
              </a:ext>
            </a:extLst>
          </p:cNvPr>
          <p:cNvGrpSpPr/>
          <p:nvPr/>
        </p:nvGrpSpPr>
        <p:grpSpPr>
          <a:xfrm>
            <a:off x="9151582" y="4055624"/>
            <a:ext cx="2840633" cy="754331"/>
            <a:chOff x="436522" y="1886576"/>
            <a:chExt cx="2840633" cy="754331"/>
          </a:xfrm>
        </p:grpSpPr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7E0DFA5B-3065-BF00-E3CE-B5AC6BB15DEF}"/>
                </a:ext>
              </a:extLst>
            </p:cNvPr>
            <p:cNvSpPr txBox="1"/>
            <p:nvPr/>
          </p:nvSpPr>
          <p:spPr>
            <a:xfrm>
              <a:off x="444500" y="2152504"/>
              <a:ext cx="2832655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A5505E36-D41D-4ACA-F119-073F05B57116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6FF23E6E-51D3-B1E9-BFB7-6AC32BF8315D}"/>
              </a:ext>
            </a:extLst>
          </p:cNvPr>
          <p:cNvGrpSpPr/>
          <p:nvPr/>
        </p:nvGrpSpPr>
        <p:grpSpPr>
          <a:xfrm>
            <a:off x="1650384" y="2439963"/>
            <a:ext cx="2840633" cy="754331"/>
            <a:chOff x="444500" y="1886576"/>
            <a:chExt cx="2840633" cy="754331"/>
          </a:xfrm>
        </p:grpSpPr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id="{C90D21B1-0682-B30C-A670-6899FF90FA9B}"/>
                </a:ext>
              </a:extLst>
            </p:cNvPr>
            <p:cNvSpPr txBox="1"/>
            <p:nvPr/>
          </p:nvSpPr>
          <p:spPr>
            <a:xfrm>
              <a:off x="444500" y="2152504"/>
              <a:ext cx="2832655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id="{51A4027B-C6E9-1F9F-8D58-307A0F9C1C25}"/>
                </a:ext>
              </a:extLst>
            </p:cNvPr>
            <p:cNvSpPr txBox="1"/>
            <p:nvPr/>
          </p:nvSpPr>
          <p:spPr>
            <a:xfrm>
              <a:off x="126583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91" name="直接连接符 90">
            <a:extLst>
              <a:ext uri="{FF2B5EF4-FFF2-40B4-BE49-F238E27FC236}">
                <a16:creationId xmlns:a16="http://schemas.microsoft.com/office/drawing/2014/main" id="{2FE775E1-C01C-3BAC-CDC6-C9F6E9ACCC61}"/>
              </a:ext>
            </a:extLst>
          </p:cNvPr>
          <p:cNvCxnSpPr>
            <a:cxnSpLocks/>
          </p:cNvCxnSpPr>
          <p:nvPr/>
        </p:nvCxnSpPr>
        <p:spPr>
          <a:xfrm flipH="1">
            <a:off x="1603270" y="3803135"/>
            <a:ext cx="2472521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2" name="组合 91">
            <a:extLst>
              <a:ext uri="{FF2B5EF4-FFF2-40B4-BE49-F238E27FC236}">
                <a16:creationId xmlns:a16="http://schemas.microsoft.com/office/drawing/2014/main" id="{964F3266-FB01-34BC-831B-C87342AC6156}"/>
              </a:ext>
            </a:extLst>
          </p:cNvPr>
          <p:cNvGrpSpPr/>
          <p:nvPr/>
        </p:nvGrpSpPr>
        <p:grpSpPr>
          <a:xfrm>
            <a:off x="1174998" y="3485397"/>
            <a:ext cx="2840633" cy="754331"/>
            <a:chOff x="444500" y="1886576"/>
            <a:chExt cx="2840633" cy="754331"/>
          </a:xfrm>
        </p:grpSpPr>
        <p:sp>
          <p:nvSpPr>
            <p:cNvPr id="93" name="文本框 92">
              <a:extLst>
                <a:ext uri="{FF2B5EF4-FFF2-40B4-BE49-F238E27FC236}">
                  <a16:creationId xmlns:a16="http://schemas.microsoft.com/office/drawing/2014/main" id="{58997059-7FD3-C85E-43FC-86623C27E0D6}"/>
                </a:ext>
              </a:extLst>
            </p:cNvPr>
            <p:cNvSpPr txBox="1"/>
            <p:nvPr/>
          </p:nvSpPr>
          <p:spPr>
            <a:xfrm>
              <a:off x="444500" y="2152504"/>
              <a:ext cx="2832655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4" name="文本框 93">
              <a:extLst>
                <a:ext uri="{FF2B5EF4-FFF2-40B4-BE49-F238E27FC236}">
                  <a16:creationId xmlns:a16="http://schemas.microsoft.com/office/drawing/2014/main" id="{5936B7CA-A743-5368-F257-05639470538E}"/>
                </a:ext>
              </a:extLst>
            </p:cNvPr>
            <p:cNvSpPr txBox="1"/>
            <p:nvPr/>
          </p:nvSpPr>
          <p:spPr>
            <a:xfrm>
              <a:off x="126583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874867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>
            <a:extLst>
              <a:ext uri="{FF2B5EF4-FFF2-40B4-BE49-F238E27FC236}">
                <a16:creationId xmlns:a16="http://schemas.microsoft.com/office/drawing/2014/main" id="{FFF6DFE5-D994-BA12-7576-DC5793AF7E61}"/>
              </a:ext>
            </a:extLst>
          </p:cNvPr>
          <p:cNvSpPr/>
          <p:nvPr/>
        </p:nvSpPr>
        <p:spPr>
          <a:xfrm>
            <a:off x="3981103" y="1492089"/>
            <a:ext cx="4896544" cy="4896544"/>
          </a:xfrm>
          <a:prstGeom prst="ellipse">
            <a:avLst/>
          </a:prstGeom>
          <a:noFill/>
          <a:ln w="12700" cap="flat" cmpd="sng" algn="ctr">
            <a:solidFill>
              <a:srgbClr val="C00000"/>
            </a:solidFill>
            <a:prstDash val="dash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FAFA0EA4-7108-E5B7-18B4-3C96C6E0E7E1}"/>
              </a:ext>
            </a:extLst>
          </p:cNvPr>
          <p:cNvSpPr/>
          <p:nvPr/>
        </p:nvSpPr>
        <p:spPr>
          <a:xfrm>
            <a:off x="4377147" y="1888133"/>
            <a:ext cx="4104456" cy="4104456"/>
          </a:xfrm>
          <a:prstGeom prst="ellipse">
            <a:avLst/>
          </a:prstGeom>
          <a:noFill/>
          <a:ln w="635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CA24464E-B958-92B9-29D6-5B6429E6AF32}"/>
              </a:ext>
            </a:extLst>
          </p:cNvPr>
          <p:cNvSpPr txBox="1"/>
          <p:nvPr/>
        </p:nvSpPr>
        <p:spPr>
          <a:xfrm>
            <a:off x="1504425" y="198552"/>
            <a:ext cx="6335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>
                <a:gradFill flip="none" rotWithShape="1">
                  <a:gsLst>
                    <a:gs pos="0">
                      <a:srgbClr val="BA000B"/>
                    </a:gs>
                    <a:gs pos="100000">
                      <a:srgbClr val="FB584E"/>
                    </a:gs>
                  </a:gsLst>
                  <a:lin ang="16200000" scaled="1"/>
                  <a:tileRect/>
                </a:gradFill>
                <a:effectLst>
                  <a:reflection blurRad="6350" stA="13000" endPos="45500" dist="101600" dir="5400000" sy="-100000" algn="bl" rotWithShape="0"/>
                </a:effectLst>
                <a:latin typeface="锐字潮牌真言简2.0免费 超粗" panose="02020300000000000000" pitchFamily="18" charset="-122"/>
                <a:ea typeface="锐字潮牌真言简2.0免费 超粗" panose="02020300000000000000" pitchFamily="18" charset="-122"/>
              </a:rPr>
              <a:t>02</a:t>
            </a:r>
            <a:endParaRPr lang="zh-CN" altLang="en-US" sz="2800" dirty="0">
              <a:gradFill flip="none" rotWithShape="1">
                <a:gsLst>
                  <a:gs pos="0">
                    <a:srgbClr val="BA000B"/>
                  </a:gs>
                  <a:gs pos="100000">
                    <a:srgbClr val="FB584E"/>
                  </a:gs>
                </a:gsLst>
                <a:lin ang="16200000" scaled="1"/>
                <a:tileRect/>
              </a:gradFill>
              <a:effectLst>
                <a:reflection blurRad="6350" stA="13000" endPos="45500" dist="101600" dir="5400000" sy="-100000" algn="bl" rotWithShape="0"/>
              </a:effectLst>
              <a:latin typeface="锐字潮牌真言简2.0免费 超粗" panose="02020300000000000000" pitchFamily="18" charset="-122"/>
              <a:ea typeface="锐字潮牌真言简2.0免费 超粗" panose="02020300000000000000" pitchFamily="18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3C52978-842D-45E3-F81F-58ECBC1B1071}"/>
              </a:ext>
            </a:extLst>
          </p:cNvPr>
          <p:cNvSpPr txBox="1"/>
          <p:nvPr/>
        </p:nvSpPr>
        <p:spPr>
          <a:xfrm>
            <a:off x="2186440" y="260107"/>
            <a:ext cx="36210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gradFill>
                  <a:gsLst>
                    <a:gs pos="0">
                      <a:srgbClr val="BA000B"/>
                    </a:gs>
                    <a:gs pos="100000">
                      <a:srgbClr val="FB584E"/>
                    </a:gs>
                  </a:gsLst>
                  <a:lin ang="16200000" scaled="1"/>
                </a:gradFill>
                <a:effectLst>
                  <a:reflection blurRad="6350" stA="20000" endPos="45500" dist="63500" dir="5400000" sy="-100000" algn="bl" rotWithShape="0"/>
                </a:effectLst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ABE2D728-2207-F112-3601-6E1B0679DF5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9724" y="2608213"/>
            <a:ext cx="3179302" cy="3616326"/>
          </a:xfrm>
          <a:prstGeom prst="rect">
            <a:avLst/>
          </a:prstGeom>
        </p:spPr>
      </p:pic>
      <p:sp>
        <p:nvSpPr>
          <p:cNvPr id="7" name="椭圆 6">
            <a:extLst>
              <a:ext uri="{FF2B5EF4-FFF2-40B4-BE49-F238E27FC236}">
                <a16:creationId xmlns:a16="http://schemas.microsoft.com/office/drawing/2014/main" id="{238CDE8C-7DA8-7AA3-AE41-7B7CDB115ABC}"/>
              </a:ext>
            </a:extLst>
          </p:cNvPr>
          <p:cNvSpPr/>
          <p:nvPr/>
        </p:nvSpPr>
        <p:spPr>
          <a:xfrm>
            <a:off x="4125119" y="2179024"/>
            <a:ext cx="858377" cy="858377"/>
          </a:xfrm>
          <a:prstGeom prst="ellipse">
            <a:avLst/>
          </a:prstGeom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00D54840-FA24-9A35-F7FC-4EB8565B8B04}"/>
              </a:ext>
            </a:extLst>
          </p:cNvPr>
          <p:cNvSpPr/>
          <p:nvPr/>
        </p:nvSpPr>
        <p:spPr>
          <a:xfrm>
            <a:off x="7875254" y="2179024"/>
            <a:ext cx="858377" cy="858377"/>
          </a:xfrm>
          <a:prstGeom prst="ellipse">
            <a:avLst/>
          </a:prstGeom>
          <a:solidFill>
            <a:srgbClr val="FFAD00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0FBE8D72-856E-728C-B0C8-F2BD2CB9F669}"/>
              </a:ext>
            </a:extLst>
          </p:cNvPr>
          <p:cNvSpPr/>
          <p:nvPr/>
        </p:nvSpPr>
        <p:spPr>
          <a:xfrm>
            <a:off x="4125119" y="4857305"/>
            <a:ext cx="858377" cy="858377"/>
          </a:xfrm>
          <a:prstGeom prst="ellipse">
            <a:avLst/>
          </a:prstGeom>
          <a:solidFill>
            <a:srgbClr val="FFAD00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78691B03-0B27-543D-7743-B7FEC6821CC5}"/>
              </a:ext>
            </a:extLst>
          </p:cNvPr>
          <p:cNvSpPr/>
          <p:nvPr/>
        </p:nvSpPr>
        <p:spPr>
          <a:xfrm>
            <a:off x="7875254" y="4857305"/>
            <a:ext cx="858377" cy="858377"/>
          </a:xfrm>
          <a:prstGeom prst="ellipse">
            <a:avLst/>
          </a:prstGeom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04</a:t>
            </a:r>
            <a:endParaRPr lang="zh-CN" altLang="en-US" dirty="0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36FB5E54-B3F0-C36B-681F-772A22D9DD82}"/>
              </a:ext>
            </a:extLst>
          </p:cNvPr>
          <p:cNvGrpSpPr/>
          <p:nvPr/>
        </p:nvGrpSpPr>
        <p:grpSpPr>
          <a:xfrm>
            <a:off x="8817009" y="1927570"/>
            <a:ext cx="3877062" cy="754331"/>
            <a:chOff x="436522" y="1886576"/>
            <a:chExt cx="3877062" cy="754331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D8BA430B-E6E6-B2C7-1156-BAEEB9DB4C64}"/>
                </a:ext>
              </a:extLst>
            </p:cNvPr>
            <p:cNvSpPr txBox="1"/>
            <p:nvPr/>
          </p:nvSpPr>
          <p:spPr>
            <a:xfrm>
              <a:off x="444500" y="2152504"/>
              <a:ext cx="3869084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 板及素材免费下载！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 </a:t>
              </a:r>
              <a:r>
                <a:rPr lang="zh-CN" altLang="en-US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www.51pptmoban .com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7B432AD9-8D9F-DEF2-7399-13620B930E5A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CEEE93EF-F171-23A1-B508-C6ECC9F26EAD}"/>
              </a:ext>
            </a:extLst>
          </p:cNvPr>
          <p:cNvGrpSpPr/>
          <p:nvPr/>
        </p:nvGrpSpPr>
        <p:grpSpPr>
          <a:xfrm>
            <a:off x="1201108" y="1927570"/>
            <a:ext cx="2840633" cy="754331"/>
            <a:chOff x="444500" y="1886576"/>
            <a:chExt cx="2840633" cy="754331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B268275C-D245-DCF4-1DB9-676A1D7392E5}"/>
                </a:ext>
              </a:extLst>
            </p:cNvPr>
            <p:cNvSpPr txBox="1"/>
            <p:nvPr/>
          </p:nvSpPr>
          <p:spPr>
            <a:xfrm>
              <a:off x="444500" y="2152504"/>
              <a:ext cx="2832655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F53FF752-548B-DB44-6EF7-32A3B20D999D}"/>
                </a:ext>
              </a:extLst>
            </p:cNvPr>
            <p:cNvSpPr txBox="1"/>
            <p:nvPr/>
          </p:nvSpPr>
          <p:spPr>
            <a:xfrm>
              <a:off x="126583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50A3913B-B9F3-8A7F-2E8C-DE5B4C461CD6}"/>
              </a:ext>
            </a:extLst>
          </p:cNvPr>
          <p:cNvGrpSpPr/>
          <p:nvPr/>
        </p:nvGrpSpPr>
        <p:grpSpPr>
          <a:xfrm>
            <a:off x="8817009" y="4977068"/>
            <a:ext cx="2840633" cy="754331"/>
            <a:chOff x="436522" y="1886576"/>
            <a:chExt cx="2840633" cy="754331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6E10F323-5222-6CA5-A1D0-DB2C35DED4A1}"/>
                </a:ext>
              </a:extLst>
            </p:cNvPr>
            <p:cNvSpPr txBox="1"/>
            <p:nvPr/>
          </p:nvSpPr>
          <p:spPr>
            <a:xfrm>
              <a:off x="444500" y="2152504"/>
              <a:ext cx="2832655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1DDD0EF9-7C79-EA36-307D-D6610D4427C2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D19BF78F-D52C-93F8-021D-40B1A9BE13DE}"/>
              </a:ext>
            </a:extLst>
          </p:cNvPr>
          <p:cNvGrpSpPr/>
          <p:nvPr/>
        </p:nvGrpSpPr>
        <p:grpSpPr>
          <a:xfrm>
            <a:off x="1201108" y="4977068"/>
            <a:ext cx="2840633" cy="754331"/>
            <a:chOff x="444500" y="1886576"/>
            <a:chExt cx="2840633" cy="754331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6A7872E4-F822-A2A9-5009-84C48C924D1C}"/>
                </a:ext>
              </a:extLst>
            </p:cNvPr>
            <p:cNvSpPr txBox="1"/>
            <p:nvPr/>
          </p:nvSpPr>
          <p:spPr>
            <a:xfrm>
              <a:off x="444500" y="2152504"/>
              <a:ext cx="2832655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69006EA9-0BD7-BF28-92F9-453D21F2935E}"/>
                </a:ext>
              </a:extLst>
            </p:cNvPr>
            <p:cNvSpPr txBox="1"/>
            <p:nvPr/>
          </p:nvSpPr>
          <p:spPr>
            <a:xfrm>
              <a:off x="126583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858155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>
            <a:extLst>
              <a:ext uri="{FF2B5EF4-FFF2-40B4-BE49-F238E27FC236}">
                <a16:creationId xmlns:a16="http://schemas.microsoft.com/office/drawing/2014/main" id="{CA24464E-B958-92B9-29D6-5B6429E6AF32}"/>
              </a:ext>
            </a:extLst>
          </p:cNvPr>
          <p:cNvSpPr txBox="1"/>
          <p:nvPr/>
        </p:nvSpPr>
        <p:spPr>
          <a:xfrm>
            <a:off x="1504425" y="198552"/>
            <a:ext cx="6335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>
                <a:gradFill flip="none" rotWithShape="1">
                  <a:gsLst>
                    <a:gs pos="0">
                      <a:srgbClr val="BA000B"/>
                    </a:gs>
                    <a:gs pos="100000">
                      <a:srgbClr val="FB584E"/>
                    </a:gs>
                  </a:gsLst>
                  <a:lin ang="16200000" scaled="1"/>
                  <a:tileRect/>
                </a:gradFill>
                <a:effectLst>
                  <a:reflection blurRad="6350" stA="13000" endPos="45500" dist="101600" dir="5400000" sy="-100000" algn="bl" rotWithShape="0"/>
                </a:effectLst>
                <a:latin typeface="锐字潮牌真言简2.0免费 超粗" panose="02020300000000000000" pitchFamily="18" charset="-122"/>
                <a:ea typeface="锐字潮牌真言简2.0免费 超粗" panose="02020300000000000000" pitchFamily="18" charset="-122"/>
              </a:rPr>
              <a:t>02</a:t>
            </a:r>
            <a:endParaRPr lang="zh-CN" altLang="en-US" sz="2800" dirty="0">
              <a:gradFill flip="none" rotWithShape="1">
                <a:gsLst>
                  <a:gs pos="0">
                    <a:srgbClr val="BA000B"/>
                  </a:gs>
                  <a:gs pos="100000">
                    <a:srgbClr val="FB584E"/>
                  </a:gs>
                </a:gsLst>
                <a:lin ang="16200000" scaled="1"/>
                <a:tileRect/>
              </a:gradFill>
              <a:effectLst>
                <a:reflection blurRad="6350" stA="13000" endPos="45500" dist="101600" dir="5400000" sy="-100000" algn="bl" rotWithShape="0"/>
              </a:effectLst>
              <a:latin typeface="锐字潮牌真言简2.0免费 超粗" panose="02020300000000000000" pitchFamily="18" charset="-122"/>
              <a:ea typeface="锐字潮牌真言简2.0免费 超粗" panose="02020300000000000000" pitchFamily="18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3C52978-842D-45E3-F81F-58ECBC1B1071}"/>
              </a:ext>
            </a:extLst>
          </p:cNvPr>
          <p:cNvSpPr txBox="1"/>
          <p:nvPr/>
        </p:nvSpPr>
        <p:spPr>
          <a:xfrm>
            <a:off x="2186440" y="260107"/>
            <a:ext cx="36210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gradFill>
                  <a:gsLst>
                    <a:gs pos="0">
                      <a:srgbClr val="BA000B"/>
                    </a:gs>
                    <a:gs pos="100000">
                      <a:srgbClr val="FB584E"/>
                    </a:gs>
                  </a:gsLst>
                  <a:lin ang="16200000" scaled="1"/>
                </a:gradFill>
                <a:effectLst>
                  <a:reflection blurRad="6350" stA="20000" endPos="45500" dist="63500" dir="5400000" sy="-100000" algn="bl" rotWithShape="0"/>
                </a:effectLst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3" name="79 Forma libre">
            <a:extLst>
              <a:ext uri="{FF2B5EF4-FFF2-40B4-BE49-F238E27FC236}">
                <a16:creationId xmlns:a16="http://schemas.microsoft.com/office/drawing/2014/main" id="{DAA30540-7B2A-FD69-C98F-A03E7EFF0ED8}"/>
              </a:ext>
            </a:extLst>
          </p:cNvPr>
          <p:cNvSpPr/>
          <p:nvPr/>
        </p:nvSpPr>
        <p:spPr bwMode="auto">
          <a:xfrm>
            <a:off x="5891093" y="3065380"/>
            <a:ext cx="1057674" cy="655549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" fmla="*/ 1212057 w 1212057"/>
              <a:gd name="connsiteY0" fmla="*/ 623888 h 623888"/>
              <a:gd name="connsiteX1" fmla="*/ 754857 w 1212057"/>
              <a:gd name="connsiteY1" fmla="*/ 111919 h 623888"/>
              <a:gd name="connsiteX2" fmla="*/ 76200 w 1212057"/>
              <a:gd name="connsiteY2" fmla="*/ 111919 h 623888"/>
              <a:gd name="connsiteX3" fmla="*/ 0 w 1212057"/>
              <a:gd name="connsiteY3" fmla="*/ 0 h 623888"/>
              <a:gd name="connsiteX0" fmla="*/ 1135857 w 1135857"/>
              <a:gd name="connsiteY0" fmla="*/ 511969 h 511969"/>
              <a:gd name="connsiteX1" fmla="*/ 678657 w 1135857"/>
              <a:gd name="connsiteY1" fmla="*/ 0 h 511969"/>
              <a:gd name="connsiteX2" fmla="*/ 0 w 1135857"/>
              <a:gd name="connsiteY2" fmla="*/ 0 h 5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35857" h="511969">
                <a:moveTo>
                  <a:pt x="1135857" y="511969"/>
                </a:moveTo>
                <a:lnTo>
                  <a:pt x="678657" y="0"/>
                </a:lnTo>
                <a:lnTo>
                  <a:pt x="0" y="0"/>
                </a:lnTo>
              </a:path>
            </a:pathLst>
          </a:custGeom>
          <a:noFill/>
          <a:ln w="9525" cap="rnd">
            <a:solidFill>
              <a:schemeClr val="tx1">
                <a:lumMod val="50000"/>
                <a:lumOff val="50000"/>
              </a:schemeClr>
            </a:solidFill>
            <a:bevel/>
            <a:headEnd w="med" len="sm"/>
            <a:tailEnd type="oval" w="med" len="med"/>
          </a:ln>
        </p:spPr>
        <p:txBody>
          <a:bodyPr lIns="125327" tIns="62631" rIns="125327" bIns="62631" rtlCol="0" anchor="ctr"/>
          <a:lstStyle/>
          <a:p>
            <a:pPr algn="ctr" defTabSz="1252902"/>
            <a:endParaRPr lang="es-SV" sz="984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79 Forma libre">
            <a:extLst>
              <a:ext uri="{FF2B5EF4-FFF2-40B4-BE49-F238E27FC236}">
                <a16:creationId xmlns:a16="http://schemas.microsoft.com/office/drawing/2014/main" id="{54C77A5D-EFDB-003F-B4C7-B41CD8E4EAC0}"/>
              </a:ext>
            </a:extLst>
          </p:cNvPr>
          <p:cNvSpPr/>
          <p:nvPr/>
        </p:nvSpPr>
        <p:spPr bwMode="auto">
          <a:xfrm>
            <a:off x="6986485" y="2603412"/>
            <a:ext cx="1057674" cy="655549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" fmla="*/ 1212057 w 1212057"/>
              <a:gd name="connsiteY0" fmla="*/ 623888 h 623888"/>
              <a:gd name="connsiteX1" fmla="*/ 754857 w 1212057"/>
              <a:gd name="connsiteY1" fmla="*/ 111919 h 623888"/>
              <a:gd name="connsiteX2" fmla="*/ 76200 w 1212057"/>
              <a:gd name="connsiteY2" fmla="*/ 111919 h 623888"/>
              <a:gd name="connsiteX3" fmla="*/ 0 w 1212057"/>
              <a:gd name="connsiteY3" fmla="*/ 0 h 623888"/>
              <a:gd name="connsiteX0" fmla="*/ 1135857 w 1135857"/>
              <a:gd name="connsiteY0" fmla="*/ 511969 h 511969"/>
              <a:gd name="connsiteX1" fmla="*/ 678657 w 1135857"/>
              <a:gd name="connsiteY1" fmla="*/ 0 h 511969"/>
              <a:gd name="connsiteX2" fmla="*/ 0 w 1135857"/>
              <a:gd name="connsiteY2" fmla="*/ 0 h 5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35857" h="511969">
                <a:moveTo>
                  <a:pt x="1135857" y="511969"/>
                </a:moveTo>
                <a:lnTo>
                  <a:pt x="678657" y="0"/>
                </a:lnTo>
                <a:lnTo>
                  <a:pt x="0" y="0"/>
                </a:lnTo>
              </a:path>
            </a:pathLst>
          </a:custGeom>
          <a:noFill/>
          <a:ln w="9525" cap="rnd">
            <a:solidFill>
              <a:schemeClr val="tx1">
                <a:lumMod val="50000"/>
                <a:lumOff val="50000"/>
              </a:schemeClr>
            </a:solidFill>
            <a:bevel/>
            <a:headEnd w="med" len="sm"/>
            <a:tailEnd type="oval" w="med" len="med"/>
          </a:ln>
        </p:spPr>
        <p:txBody>
          <a:bodyPr lIns="125327" tIns="62631" rIns="125327" bIns="62631" rtlCol="0" anchor="ctr"/>
          <a:lstStyle/>
          <a:p>
            <a:pPr algn="ctr" defTabSz="1252902"/>
            <a:endParaRPr lang="es-SV" sz="984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79 Forma libre">
            <a:extLst>
              <a:ext uri="{FF2B5EF4-FFF2-40B4-BE49-F238E27FC236}">
                <a16:creationId xmlns:a16="http://schemas.microsoft.com/office/drawing/2014/main" id="{4CF2E428-355E-4415-D524-0FB064D562BD}"/>
              </a:ext>
            </a:extLst>
          </p:cNvPr>
          <p:cNvSpPr/>
          <p:nvPr/>
        </p:nvSpPr>
        <p:spPr bwMode="auto">
          <a:xfrm>
            <a:off x="8081878" y="2205778"/>
            <a:ext cx="1057674" cy="655549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" fmla="*/ 1212057 w 1212057"/>
              <a:gd name="connsiteY0" fmla="*/ 623888 h 623888"/>
              <a:gd name="connsiteX1" fmla="*/ 754857 w 1212057"/>
              <a:gd name="connsiteY1" fmla="*/ 111919 h 623888"/>
              <a:gd name="connsiteX2" fmla="*/ 76200 w 1212057"/>
              <a:gd name="connsiteY2" fmla="*/ 111919 h 623888"/>
              <a:gd name="connsiteX3" fmla="*/ 0 w 1212057"/>
              <a:gd name="connsiteY3" fmla="*/ 0 h 623888"/>
              <a:gd name="connsiteX0" fmla="*/ 1135857 w 1135857"/>
              <a:gd name="connsiteY0" fmla="*/ 511969 h 511969"/>
              <a:gd name="connsiteX1" fmla="*/ 678657 w 1135857"/>
              <a:gd name="connsiteY1" fmla="*/ 0 h 511969"/>
              <a:gd name="connsiteX2" fmla="*/ 0 w 1135857"/>
              <a:gd name="connsiteY2" fmla="*/ 0 h 5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35857" h="511969">
                <a:moveTo>
                  <a:pt x="1135857" y="511969"/>
                </a:moveTo>
                <a:lnTo>
                  <a:pt x="678657" y="0"/>
                </a:lnTo>
                <a:lnTo>
                  <a:pt x="0" y="0"/>
                </a:lnTo>
              </a:path>
            </a:pathLst>
          </a:custGeom>
          <a:noFill/>
          <a:ln w="9525" cap="rnd">
            <a:solidFill>
              <a:schemeClr val="tx1">
                <a:lumMod val="50000"/>
                <a:lumOff val="50000"/>
              </a:schemeClr>
            </a:solidFill>
            <a:bevel/>
            <a:headEnd w="med" len="sm"/>
            <a:tailEnd type="oval" w="med" len="med"/>
          </a:ln>
        </p:spPr>
        <p:txBody>
          <a:bodyPr lIns="125327" tIns="62631" rIns="125327" bIns="62631" rtlCol="0" anchor="ctr"/>
          <a:lstStyle/>
          <a:p>
            <a:pPr algn="ctr" defTabSz="1252902"/>
            <a:endParaRPr lang="es-SV" sz="984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79 Forma libre">
            <a:extLst>
              <a:ext uri="{FF2B5EF4-FFF2-40B4-BE49-F238E27FC236}">
                <a16:creationId xmlns:a16="http://schemas.microsoft.com/office/drawing/2014/main" id="{836CC1B5-24A2-BA59-02D7-91E88083D3C7}"/>
              </a:ext>
            </a:extLst>
          </p:cNvPr>
          <p:cNvSpPr/>
          <p:nvPr/>
        </p:nvSpPr>
        <p:spPr bwMode="auto">
          <a:xfrm>
            <a:off x="9177269" y="1800837"/>
            <a:ext cx="1057674" cy="655549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" fmla="*/ 1212057 w 1212057"/>
              <a:gd name="connsiteY0" fmla="*/ 623888 h 623888"/>
              <a:gd name="connsiteX1" fmla="*/ 754857 w 1212057"/>
              <a:gd name="connsiteY1" fmla="*/ 111919 h 623888"/>
              <a:gd name="connsiteX2" fmla="*/ 76200 w 1212057"/>
              <a:gd name="connsiteY2" fmla="*/ 111919 h 623888"/>
              <a:gd name="connsiteX3" fmla="*/ 0 w 1212057"/>
              <a:gd name="connsiteY3" fmla="*/ 0 h 623888"/>
              <a:gd name="connsiteX0" fmla="*/ 1135857 w 1135857"/>
              <a:gd name="connsiteY0" fmla="*/ 511969 h 511969"/>
              <a:gd name="connsiteX1" fmla="*/ 678657 w 1135857"/>
              <a:gd name="connsiteY1" fmla="*/ 0 h 511969"/>
              <a:gd name="connsiteX2" fmla="*/ 0 w 1135857"/>
              <a:gd name="connsiteY2" fmla="*/ 0 h 5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35857" h="511969">
                <a:moveTo>
                  <a:pt x="1135857" y="511969"/>
                </a:moveTo>
                <a:lnTo>
                  <a:pt x="678657" y="0"/>
                </a:lnTo>
                <a:lnTo>
                  <a:pt x="0" y="0"/>
                </a:lnTo>
              </a:path>
            </a:pathLst>
          </a:custGeom>
          <a:noFill/>
          <a:ln w="9525" cap="rnd">
            <a:solidFill>
              <a:schemeClr val="tx1">
                <a:lumMod val="50000"/>
                <a:lumOff val="50000"/>
              </a:schemeClr>
            </a:solidFill>
            <a:bevel/>
            <a:headEnd w="med" len="sm"/>
            <a:tailEnd type="oval" w="med" len="med"/>
          </a:ln>
        </p:spPr>
        <p:txBody>
          <a:bodyPr lIns="125327" tIns="62631" rIns="125327" bIns="62631" rtlCol="0" anchor="ctr"/>
          <a:lstStyle/>
          <a:p>
            <a:pPr algn="ctr" defTabSz="1252902"/>
            <a:endParaRPr lang="es-SV" sz="984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79 Forma libre">
            <a:extLst>
              <a:ext uri="{FF2B5EF4-FFF2-40B4-BE49-F238E27FC236}">
                <a16:creationId xmlns:a16="http://schemas.microsoft.com/office/drawing/2014/main" id="{ACC2EFA3-6E05-CDB0-B8E3-D3197B02FBA1}"/>
              </a:ext>
            </a:extLst>
          </p:cNvPr>
          <p:cNvSpPr/>
          <p:nvPr/>
        </p:nvSpPr>
        <p:spPr bwMode="auto">
          <a:xfrm>
            <a:off x="4833419" y="3514713"/>
            <a:ext cx="1057674" cy="655549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" fmla="*/ 1212057 w 1212057"/>
              <a:gd name="connsiteY0" fmla="*/ 623888 h 623888"/>
              <a:gd name="connsiteX1" fmla="*/ 754857 w 1212057"/>
              <a:gd name="connsiteY1" fmla="*/ 111919 h 623888"/>
              <a:gd name="connsiteX2" fmla="*/ 76200 w 1212057"/>
              <a:gd name="connsiteY2" fmla="*/ 111919 h 623888"/>
              <a:gd name="connsiteX3" fmla="*/ 0 w 1212057"/>
              <a:gd name="connsiteY3" fmla="*/ 0 h 623888"/>
              <a:gd name="connsiteX0" fmla="*/ 1135857 w 1135857"/>
              <a:gd name="connsiteY0" fmla="*/ 511969 h 511969"/>
              <a:gd name="connsiteX1" fmla="*/ 678657 w 1135857"/>
              <a:gd name="connsiteY1" fmla="*/ 0 h 511969"/>
              <a:gd name="connsiteX2" fmla="*/ 0 w 1135857"/>
              <a:gd name="connsiteY2" fmla="*/ 0 h 5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35857" h="511969">
                <a:moveTo>
                  <a:pt x="1135857" y="511969"/>
                </a:moveTo>
                <a:lnTo>
                  <a:pt x="678657" y="0"/>
                </a:lnTo>
                <a:lnTo>
                  <a:pt x="0" y="0"/>
                </a:lnTo>
              </a:path>
            </a:pathLst>
          </a:custGeom>
          <a:noFill/>
          <a:ln w="9525" cap="rnd">
            <a:solidFill>
              <a:schemeClr val="tx1">
                <a:lumMod val="50000"/>
                <a:lumOff val="50000"/>
              </a:schemeClr>
            </a:solidFill>
            <a:bevel/>
            <a:headEnd w="med" len="sm"/>
            <a:tailEnd type="oval" w="med" len="med"/>
          </a:ln>
        </p:spPr>
        <p:txBody>
          <a:bodyPr lIns="125327" tIns="62631" rIns="125327" bIns="62631" rtlCol="0" anchor="ctr"/>
          <a:lstStyle/>
          <a:p>
            <a:pPr algn="ctr" defTabSz="1252902"/>
            <a:endParaRPr lang="es-SV" sz="984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Textbox 1">
            <a:extLst>
              <a:ext uri="{FF2B5EF4-FFF2-40B4-BE49-F238E27FC236}">
                <a16:creationId xmlns:a16="http://schemas.microsoft.com/office/drawing/2014/main" id="{9E7E41EA-539F-607B-03A9-1CE99BD5FAD4}"/>
              </a:ext>
            </a:extLst>
          </p:cNvPr>
          <p:cNvSpPr/>
          <p:nvPr/>
        </p:nvSpPr>
        <p:spPr>
          <a:xfrm>
            <a:off x="4761107" y="3209168"/>
            <a:ext cx="1768951" cy="372707"/>
          </a:xfrm>
          <a:prstGeom prst="rect">
            <a:avLst/>
          </a:prstGeom>
        </p:spPr>
        <p:txBody>
          <a:bodyPr wrap="square" lIns="125327" tIns="62631" rIns="125327" bIns="62631">
            <a:spAutoFit/>
          </a:bodyPr>
          <a:lstStyle/>
          <a:p>
            <a:pPr algn="r"/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9" name="Textbox 1">
            <a:extLst>
              <a:ext uri="{FF2B5EF4-FFF2-40B4-BE49-F238E27FC236}">
                <a16:creationId xmlns:a16="http://schemas.microsoft.com/office/drawing/2014/main" id="{0C475B13-DB0C-0754-C1D4-ECC3F0C5AA6C}"/>
              </a:ext>
            </a:extLst>
          </p:cNvPr>
          <p:cNvSpPr/>
          <p:nvPr/>
        </p:nvSpPr>
        <p:spPr>
          <a:xfrm>
            <a:off x="5849476" y="2755942"/>
            <a:ext cx="1768951" cy="372707"/>
          </a:xfrm>
          <a:prstGeom prst="rect">
            <a:avLst/>
          </a:prstGeom>
        </p:spPr>
        <p:txBody>
          <a:bodyPr wrap="square" lIns="125327" tIns="62631" rIns="125327" bIns="62631">
            <a:spAutoFit/>
          </a:bodyPr>
          <a:lstStyle/>
          <a:p>
            <a:pPr algn="r"/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10" name="Textbox 1">
            <a:extLst>
              <a:ext uri="{FF2B5EF4-FFF2-40B4-BE49-F238E27FC236}">
                <a16:creationId xmlns:a16="http://schemas.microsoft.com/office/drawing/2014/main" id="{A6DDD75D-1BF4-FFFD-458F-D0A9ECEF295F}"/>
              </a:ext>
            </a:extLst>
          </p:cNvPr>
          <p:cNvSpPr/>
          <p:nvPr/>
        </p:nvSpPr>
        <p:spPr>
          <a:xfrm>
            <a:off x="6950427" y="2293277"/>
            <a:ext cx="1768951" cy="372707"/>
          </a:xfrm>
          <a:prstGeom prst="rect">
            <a:avLst/>
          </a:prstGeom>
        </p:spPr>
        <p:txBody>
          <a:bodyPr wrap="square" lIns="125327" tIns="62631" rIns="125327" bIns="62631">
            <a:spAutoFit/>
          </a:bodyPr>
          <a:lstStyle/>
          <a:p>
            <a:pPr algn="r"/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11" name="Textbox 1">
            <a:extLst>
              <a:ext uri="{FF2B5EF4-FFF2-40B4-BE49-F238E27FC236}">
                <a16:creationId xmlns:a16="http://schemas.microsoft.com/office/drawing/2014/main" id="{CD62E905-E4C3-58A0-EEC4-790E82272DE0}"/>
              </a:ext>
            </a:extLst>
          </p:cNvPr>
          <p:cNvSpPr/>
          <p:nvPr/>
        </p:nvSpPr>
        <p:spPr>
          <a:xfrm>
            <a:off x="8042019" y="1900280"/>
            <a:ext cx="1768951" cy="372707"/>
          </a:xfrm>
          <a:prstGeom prst="rect">
            <a:avLst/>
          </a:prstGeom>
        </p:spPr>
        <p:txBody>
          <a:bodyPr wrap="square" lIns="125327" tIns="62631" rIns="125327" bIns="62631">
            <a:spAutoFit/>
          </a:bodyPr>
          <a:lstStyle/>
          <a:p>
            <a:pPr algn="r"/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12" name="Textbox 1">
            <a:extLst>
              <a:ext uri="{FF2B5EF4-FFF2-40B4-BE49-F238E27FC236}">
                <a16:creationId xmlns:a16="http://schemas.microsoft.com/office/drawing/2014/main" id="{40BB39F0-44FB-1E35-2CB9-2E35A3890957}"/>
              </a:ext>
            </a:extLst>
          </p:cNvPr>
          <p:cNvSpPr/>
          <p:nvPr/>
        </p:nvSpPr>
        <p:spPr>
          <a:xfrm>
            <a:off x="9147368" y="1493601"/>
            <a:ext cx="1768951" cy="372707"/>
          </a:xfrm>
          <a:prstGeom prst="rect">
            <a:avLst/>
          </a:prstGeom>
        </p:spPr>
        <p:txBody>
          <a:bodyPr wrap="square" lIns="125327" tIns="62631" rIns="125327" bIns="62631">
            <a:spAutoFit/>
          </a:bodyPr>
          <a:lstStyle/>
          <a:p>
            <a:pPr algn="r"/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13" name="7 Paralelogramo">
            <a:extLst>
              <a:ext uri="{FF2B5EF4-FFF2-40B4-BE49-F238E27FC236}">
                <a16:creationId xmlns:a16="http://schemas.microsoft.com/office/drawing/2014/main" id="{52EB2EF1-C79D-6543-6773-C55A3C8D3BAE}"/>
              </a:ext>
            </a:extLst>
          </p:cNvPr>
          <p:cNvSpPr/>
          <p:nvPr/>
        </p:nvSpPr>
        <p:spPr bwMode="auto">
          <a:xfrm>
            <a:off x="4894491" y="4086893"/>
            <a:ext cx="1541063" cy="1368468"/>
          </a:xfrm>
          <a:custGeom>
            <a:avLst/>
            <a:gdLst/>
            <a:ahLst/>
            <a:cxnLst/>
            <a:rect l="l" t="t" r="r" b="b"/>
            <a:pathLst>
              <a:path w="2922661" h="2595463">
                <a:moveTo>
                  <a:pt x="1556371" y="0"/>
                </a:moveTo>
                <a:lnTo>
                  <a:pt x="2922661" y="247650"/>
                </a:lnTo>
                <a:lnTo>
                  <a:pt x="1520331" y="2595463"/>
                </a:lnTo>
                <a:lnTo>
                  <a:pt x="0" y="2595463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txBody>
          <a:bodyPr lIns="0" tIns="0" rIns="0" bIns="0" rtlCol="0" anchor="ctr"/>
          <a:lstStyle/>
          <a:p>
            <a:pPr algn="ctr" defTabSz="1252902"/>
            <a:endParaRPr lang="es-SV" sz="984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12 Paralelogramo">
            <a:extLst>
              <a:ext uri="{FF2B5EF4-FFF2-40B4-BE49-F238E27FC236}">
                <a16:creationId xmlns:a16="http://schemas.microsoft.com/office/drawing/2014/main" id="{F44D21F8-8C78-8DC9-0666-D75385725CF4}"/>
              </a:ext>
            </a:extLst>
          </p:cNvPr>
          <p:cNvSpPr/>
          <p:nvPr/>
        </p:nvSpPr>
        <p:spPr bwMode="auto">
          <a:xfrm>
            <a:off x="10160548" y="1806066"/>
            <a:ext cx="1867032" cy="3641078"/>
          </a:xfrm>
          <a:custGeom>
            <a:avLst/>
            <a:gdLst/>
            <a:ahLst/>
            <a:cxnLst/>
            <a:rect l="l" t="t" r="r" b="b"/>
            <a:pathLst>
              <a:path w="3540870" h="6905743">
                <a:moveTo>
                  <a:pt x="3207396" y="0"/>
                </a:moveTo>
                <a:lnTo>
                  <a:pt x="3540870" y="1029640"/>
                </a:lnTo>
                <a:lnTo>
                  <a:pt x="1387398" y="6905743"/>
                </a:lnTo>
                <a:lnTo>
                  <a:pt x="0" y="6741437"/>
                </a:lnTo>
                <a:lnTo>
                  <a:pt x="2093940" y="1029640"/>
                </a:lnTo>
                <a:lnTo>
                  <a:pt x="2094023" y="1029640"/>
                </a:lnTo>
                <a:lnTo>
                  <a:pt x="2259018" y="587692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txBody>
          <a:bodyPr lIns="0" tIns="0" rIns="0" bIns="0" rtlCol="0" anchor="ctr"/>
          <a:lstStyle/>
          <a:p>
            <a:pPr algn="ctr" defTabSz="1252902"/>
            <a:endParaRPr lang="es-SV" sz="984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11 Paralelogramo">
            <a:extLst>
              <a:ext uri="{FF2B5EF4-FFF2-40B4-BE49-F238E27FC236}">
                <a16:creationId xmlns:a16="http://schemas.microsoft.com/office/drawing/2014/main" id="{71528E9F-B853-815F-DD2A-F45D456BF899}"/>
              </a:ext>
            </a:extLst>
          </p:cNvPr>
          <p:cNvSpPr/>
          <p:nvPr/>
        </p:nvSpPr>
        <p:spPr bwMode="auto">
          <a:xfrm>
            <a:off x="9038876" y="2348837"/>
            <a:ext cx="1809273" cy="3098198"/>
          </a:xfrm>
          <a:custGeom>
            <a:avLst/>
            <a:gdLst>
              <a:gd name="connsiteX0" fmla="*/ 0 w 3600400"/>
              <a:gd name="connsiteY0" fmla="*/ 5876103 h 5876103"/>
              <a:gd name="connsiteX1" fmla="*/ 2084884 w 3600400"/>
              <a:gd name="connsiteY1" fmla="*/ 0 h 5876103"/>
              <a:gd name="connsiteX2" fmla="*/ 3600400 w 3600400"/>
              <a:gd name="connsiteY2" fmla="*/ 0 h 5876103"/>
              <a:gd name="connsiteX3" fmla="*/ 1515516 w 3600400"/>
              <a:gd name="connsiteY3" fmla="*/ 5876103 h 5876103"/>
              <a:gd name="connsiteX4" fmla="*/ 0 w 3600400"/>
              <a:gd name="connsiteY4" fmla="*/ 5876103 h 5876103"/>
              <a:gd name="connsiteX0" fmla="*/ 0 w 3519437"/>
              <a:gd name="connsiteY0" fmla="*/ 5645122 h 5876103"/>
              <a:gd name="connsiteX1" fmla="*/ 2003921 w 3519437"/>
              <a:gd name="connsiteY1" fmla="*/ 0 h 5876103"/>
              <a:gd name="connsiteX2" fmla="*/ 3519437 w 3519437"/>
              <a:gd name="connsiteY2" fmla="*/ 0 h 5876103"/>
              <a:gd name="connsiteX3" fmla="*/ 1434553 w 3519437"/>
              <a:gd name="connsiteY3" fmla="*/ 5876103 h 5876103"/>
              <a:gd name="connsiteX4" fmla="*/ 0 w 3519437"/>
              <a:gd name="connsiteY4" fmla="*/ 5645122 h 5876103"/>
              <a:gd name="connsiteX0" fmla="*/ 0 w 3431330"/>
              <a:gd name="connsiteY0" fmla="*/ 5645122 h 5876103"/>
              <a:gd name="connsiteX1" fmla="*/ 2003921 w 3431330"/>
              <a:gd name="connsiteY1" fmla="*/ 0 h 5876103"/>
              <a:gd name="connsiteX2" fmla="*/ 3431330 w 3431330"/>
              <a:gd name="connsiteY2" fmla="*/ 245269 h 5876103"/>
              <a:gd name="connsiteX3" fmla="*/ 1434553 w 3431330"/>
              <a:gd name="connsiteY3" fmla="*/ 5876103 h 5876103"/>
              <a:gd name="connsiteX4" fmla="*/ 0 w 3431330"/>
              <a:gd name="connsiteY4" fmla="*/ 5645122 h 5876103"/>
              <a:gd name="connsiteX0" fmla="*/ 0 w 3431330"/>
              <a:gd name="connsiteY0" fmla="*/ 5645122 h 5876103"/>
              <a:gd name="connsiteX1" fmla="*/ 1994396 w 3431330"/>
              <a:gd name="connsiteY1" fmla="*/ 0 h 5876103"/>
              <a:gd name="connsiteX2" fmla="*/ 3431330 w 3431330"/>
              <a:gd name="connsiteY2" fmla="*/ 245269 h 5876103"/>
              <a:gd name="connsiteX3" fmla="*/ 1434553 w 3431330"/>
              <a:gd name="connsiteY3" fmla="*/ 5876103 h 5876103"/>
              <a:gd name="connsiteX4" fmla="*/ 0 w 3431330"/>
              <a:gd name="connsiteY4" fmla="*/ 5645122 h 5876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31330" h="5876103">
                <a:moveTo>
                  <a:pt x="0" y="5645122"/>
                </a:moveTo>
                <a:lnTo>
                  <a:pt x="1994396" y="0"/>
                </a:lnTo>
                <a:lnTo>
                  <a:pt x="3431330" y="245269"/>
                </a:lnTo>
                <a:lnTo>
                  <a:pt x="1434553" y="5876103"/>
                </a:lnTo>
                <a:lnTo>
                  <a:pt x="0" y="5645122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txBody>
          <a:bodyPr lIns="0" tIns="0" rIns="0" bIns="0" rtlCol="0" anchor="ctr"/>
          <a:lstStyle/>
          <a:p>
            <a:pPr algn="ctr" defTabSz="1252902"/>
            <a:endParaRPr lang="es-SV" sz="984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9 Paralelogramo">
            <a:extLst>
              <a:ext uri="{FF2B5EF4-FFF2-40B4-BE49-F238E27FC236}">
                <a16:creationId xmlns:a16="http://schemas.microsoft.com/office/drawing/2014/main" id="{030F7783-6BF0-5BC7-8AF0-D64E462CDFFD}"/>
              </a:ext>
            </a:extLst>
          </p:cNvPr>
          <p:cNvSpPr/>
          <p:nvPr/>
        </p:nvSpPr>
        <p:spPr bwMode="auto">
          <a:xfrm>
            <a:off x="7943259" y="2753596"/>
            <a:ext cx="1802996" cy="2693548"/>
          </a:xfrm>
          <a:custGeom>
            <a:avLst/>
            <a:gdLst>
              <a:gd name="connsiteX0" fmla="*/ 0 w 3600400"/>
              <a:gd name="connsiteY0" fmla="*/ 5111018 h 5111018"/>
              <a:gd name="connsiteX1" fmla="*/ 2084884 w 3600400"/>
              <a:gd name="connsiteY1" fmla="*/ 0 h 5111018"/>
              <a:gd name="connsiteX2" fmla="*/ 3600400 w 3600400"/>
              <a:gd name="connsiteY2" fmla="*/ 0 h 5111018"/>
              <a:gd name="connsiteX3" fmla="*/ 1515516 w 3600400"/>
              <a:gd name="connsiteY3" fmla="*/ 5111018 h 5111018"/>
              <a:gd name="connsiteX4" fmla="*/ 0 w 3600400"/>
              <a:gd name="connsiteY4" fmla="*/ 5111018 h 5111018"/>
              <a:gd name="connsiteX0" fmla="*/ 0 w 3507531"/>
              <a:gd name="connsiteY0" fmla="*/ 5111018 h 5111018"/>
              <a:gd name="connsiteX1" fmla="*/ 2084884 w 3507531"/>
              <a:gd name="connsiteY1" fmla="*/ 0 h 5111018"/>
              <a:gd name="connsiteX2" fmla="*/ 3507531 w 3507531"/>
              <a:gd name="connsiteY2" fmla="*/ 228600 h 5111018"/>
              <a:gd name="connsiteX3" fmla="*/ 1515516 w 3507531"/>
              <a:gd name="connsiteY3" fmla="*/ 5111018 h 5111018"/>
              <a:gd name="connsiteX4" fmla="*/ 0 w 3507531"/>
              <a:gd name="connsiteY4" fmla="*/ 5111018 h 5111018"/>
              <a:gd name="connsiteX0" fmla="*/ 0 w 3507531"/>
              <a:gd name="connsiteY0" fmla="*/ 5108637 h 5108637"/>
              <a:gd name="connsiteX1" fmla="*/ 2077741 w 3507531"/>
              <a:gd name="connsiteY1" fmla="*/ 0 h 5108637"/>
              <a:gd name="connsiteX2" fmla="*/ 3507531 w 3507531"/>
              <a:gd name="connsiteY2" fmla="*/ 226219 h 5108637"/>
              <a:gd name="connsiteX3" fmla="*/ 1515516 w 3507531"/>
              <a:gd name="connsiteY3" fmla="*/ 5108637 h 5108637"/>
              <a:gd name="connsiteX4" fmla="*/ 0 w 3507531"/>
              <a:gd name="connsiteY4" fmla="*/ 5108637 h 5108637"/>
              <a:gd name="connsiteX0" fmla="*/ 0 w 3419425"/>
              <a:gd name="connsiteY0" fmla="*/ 4891943 h 5108637"/>
              <a:gd name="connsiteX1" fmla="*/ 1989635 w 3419425"/>
              <a:gd name="connsiteY1" fmla="*/ 0 h 5108637"/>
              <a:gd name="connsiteX2" fmla="*/ 3419425 w 3419425"/>
              <a:gd name="connsiteY2" fmla="*/ 226219 h 5108637"/>
              <a:gd name="connsiteX3" fmla="*/ 1427410 w 3419425"/>
              <a:gd name="connsiteY3" fmla="*/ 5108637 h 5108637"/>
              <a:gd name="connsiteX4" fmla="*/ 0 w 3419425"/>
              <a:gd name="connsiteY4" fmla="*/ 4891943 h 5108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19425" h="5108637">
                <a:moveTo>
                  <a:pt x="0" y="4891943"/>
                </a:moveTo>
                <a:lnTo>
                  <a:pt x="1989635" y="0"/>
                </a:lnTo>
                <a:lnTo>
                  <a:pt x="3419425" y="226219"/>
                </a:lnTo>
                <a:lnTo>
                  <a:pt x="1427410" y="5108637"/>
                </a:lnTo>
                <a:lnTo>
                  <a:pt x="0" y="4891943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txBody>
          <a:bodyPr lIns="0" tIns="0" rIns="0" bIns="0" rtlCol="0" anchor="ctr"/>
          <a:lstStyle/>
          <a:p>
            <a:pPr algn="ctr" defTabSz="1252902"/>
            <a:endParaRPr lang="es-SV" sz="984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8 Paralelogramo">
            <a:extLst>
              <a:ext uri="{FF2B5EF4-FFF2-40B4-BE49-F238E27FC236}">
                <a16:creationId xmlns:a16="http://schemas.microsoft.com/office/drawing/2014/main" id="{B9969096-368B-D37A-FC33-7F5EDF080B08}"/>
              </a:ext>
            </a:extLst>
          </p:cNvPr>
          <p:cNvSpPr/>
          <p:nvPr/>
        </p:nvSpPr>
        <p:spPr bwMode="auto">
          <a:xfrm>
            <a:off x="6850146" y="3155624"/>
            <a:ext cx="1787718" cy="2291311"/>
          </a:xfrm>
          <a:custGeom>
            <a:avLst/>
            <a:gdLst>
              <a:gd name="connsiteX0" fmla="*/ 0 w 3600000"/>
              <a:gd name="connsiteY0" fmla="*/ 4345746 h 4345746"/>
              <a:gd name="connsiteX1" fmla="*/ 2103696 w 3600000"/>
              <a:gd name="connsiteY1" fmla="*/ 0 h 4345746"/>
              <a:gd name="connsiteX2" fmla="*/ 3600000 w 3600000"/>
              <a:gd name="connsiteY2" fmla="*/ 0 h 4345746"/>
              <a:gd name="connsiteX3" fmla="*/ 1496304 w 3600000"/>
              <a:gd name="connsiteY3" fmla="*/ 4345746 h 4345746"/>
              <a:gd name="connsiteX4" fmla="*/ 0 w 3600000"/>
              <a:gd name="connsiteY4" fmla="*/ 4345746 h 4345746"/>
              <a:gd name="connsiteX0" fmla="*/ 0 w 3490462"/>
              <a:gd name="connsiteY0" fmla="*/ 4345746 h 4345746"/>
              <a:gd name="connsiteX1" fmla="*/ 2103696 w 3490462"/>
              <a:gd name="connsiteY1" fmla="*/ 0 h 4345746"/>
              <a:gd name="connsiteX2" fmla="*/ 3490462 w 3490462"/>
              <a:gd name="connsiteY2" fmla="*/ 223838 h 4345746"/>
              <a:gd name="connsiteX3" fmla="*/ 1496304 w 3490462"/>
              <a:gd name="connsiteY3" fmla="*/ 4345746 h 4345746"/>
              <a:gd name="connsiteX4" fmla="*/ 0 w 3490462"/>
              <a:gd name="connsiteY4" fmla="*/ 4345746 h 4345746"/>
              <a:gd name="connsiteX0" fmla="*/ 0 w 3390450"/>
              <a:gd name="connsiteY0" fmla="*/ 4138577 h 4345746"/>
              <a:gd name="connsiteX1" fmla="*/ 2003684 w 3390450"/>
              <a:gd name="connsiteY1" fmla="*/ 0 h 4345746"/>
              <a:gd name="connsiteX2" fmla="*/ 3390450 w 3390450"/>
              <a:gd name="connsiteY2" fmla="*/ 223838 h 4345746"/>
              <a:gd name="connsiteX3" fmla="*/ 1396292 w 3390450"/>
              <a:gd name="connsiteY3" fmla="*/ 4345746 h 4345746"/>
              <a:gd name="connsiteX4" fmla="*/ 0 w 3390450"/>
              <a:gd name="connsiteY4" fmla="*/ 4138577 h 4345746"/>
              <a:gd name="connsiteX0" fmla="*/ 0 w 3390450"/>
              <a:gd name="connsiteY0" fmla="*/ 4138577 h 4345746"/>
              <a:gd name="connsiteX1" fmla="*/ 1984634 w 3390450"/>
              <a:gd name="connsiteY1" fmla="*/ 0 h 4345746"/>
              <a:gd name="connsiteX2" fmla="*/ 3390450 w 3390450"/>
              <a:gd name="connsiteY2" fmla="*/ 223838 h 4345746"/>
              <a:gd name="connsiteX3" fmla="*/ 1396292 w 3390450"/>
              <a:gd name="connsiteY3" fmla="*/ 4345746 h 4345746"/>
              <a:gd name="connsiteX4" fmla="*/ 0 w 3390450"/>
              <a:gd name="connsiteY4" fmla="*/ 4138577 h 4345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90450" h="4345746">
                <a:moveTo>
                  <a:pt x="0" y="4138577"/>
                </a:moveTo>
                <a:lnTo>
                  <a:pt x="1984634" y="0"/>
                </a:lnTo>
                <a:lnTo>
                  <a:pt x="3390450" y="223838"/>
                </a:lnTo>
                <a:lnTo>
                  <a:pt x="1396292" y="4345746"/>
                </a:lnTo>
                <a:lnTo>
                  <a:pt x="0" y="4138577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txBody>
          <a:bodyPr lIns="0" tIns="0" rIns="0" bIns="0" rtlCol="0" anchor="ctr"/>
          <a:lstStyle/>
          <a:p>
            <a:pPr algn="ctr" defTabSz="1252902"/>
            <a:endParaRPr lang="es-SV" sz="984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7 Paralelogramo">
            <a:extLst>
              <a:ext uri="{FF2B5EF4-FFF2-40B4-BE49-F238E27FC236}">
                <a16:creationId xmlns:a16="http://schemas.microsoft.com/office/drawing/2014/main" id="{2E47F87B-5B3F-4593-A60F-C7D2061C3DE8}"/>
              </a:ext>
            </a:extLst>
          </p:cNvPr>
          <p:cNvSpPr/>
          <p:nvPr/>
        </p:nvSpPr>
        <p:spPr bwMode="auto">
          <a:xfrm>
            <a:off x="5778278" y="3613383"/>
            <a:ext cx="1740218" cy="1833654"/>
          </a:xfrm>
          <a:custGeom>
            <a:avLst/>
            <a:gdLst>
              <a:gd name="connsiteX0" fmla="*/ 0 w 3600400"/>
              <a:gd name="connsiteY0" fmla="*/ 3477743 h 3477743"/>
              <a:gd name="connsiteX1" fmla="*/ 2086472 w 3600400"/>
              <a:gd name="connsiteY1" fmla="*/ 0 h 3477743"/>
              <a:gd name="connsiteX2" fmla="*/ 3600400 w 3600400"/>
              <a:gd name="connsiteY2" fmla="*/ 0 h 3477743"/>
              <a:gd name="connsiteX3" fmla="*/ 1513928 w 3600400"/>
              <a:gd name="connsiteY3" fmla="*/ 3477743 h 3477743"/>
              <a:gd name="connsiteX4" fmla="*/ 0 w 3600400"/>
              <a:gd name="connsiteY4" fmla="*/ 3477743 h 3477743"/>
              <a:gd name="connsiteX0" fmla="*/ 0 w 3448000"/>
              <a:gd name="connsiteY0" fmla="*/ 3225331 h 3477743"/>
              <a:gd name="connsiteX1" fmla="*/ 1934072 w 3448000"/>
              <a:gd name="connsiteY1" fmla="*/ 0 h 3477743"/>
              <a:gd name="connsiteX2" fmla="*/ 3448000 w 3448000"/>
              <a:gd name="connsiteY2" fmla="*/ 0 h 3477743"/>
              <a:gd name="connsiteX3" fmla="*/ 1361528 w 3448000"/>
              <a:gd name="connsiteY3" fmla="*/ 3477743 h 3477743"/>
              <a:gd name="connsiteX4" fmla="*/ 0 w 3448000"/>
              <a:gd name="connsiteY4" fmla="*/ 3225331 h 3477743"/>
              <a:gd name="connsiteX0" fmla="*/ 0 w 3300362"/>
              <a:gd name="connsiteY0" fmla="*/ 3225331 h 3477743"/>
              <a:gd name="connsiteX1" fmla="*/ 1934072 w 3300362"/>
              <a:gd name="connsiteY1" fmla="*/ 0 h 3477743"/>
              <a:gd name="connsiteX2" fmla="*/ 3300362 w 3300362"/>
              <a:gd name="connsiteY2" fmla="*/ 247650 h 3477743"/>
              <a:gd name="connsiteX3" fmla="*/ 1361528 w 3300362"/>
              <a:gd name="connsiteY3" fmla="*/ 3477743 h 3477743"/>
              <a:gd name="connsiteX4" fmla="*/ 0 w 3300362"/>
              <a:gd name="connsiteY4" fmla="*/ 3225331 h 3477743"/>
              <a:gd name="connsiteX0" fmla="*/ 0 w 3300362"/>
              <a:gd name="connsiteY0" fmla="*/ 3225331 h 3477743"/>
              <a:gd name="connsiteX1" fmla="*/ 1934072 w 3300362"/>
              <a:gd name="connsiteY1" fmla="*/ 0 h 3477743"/>
              <a:gd name="connsiteX2" fmla="*/ 3300362 w 3300362"/>
              <a:gd name="connsiteY2" fmla="*/ 247650 h 3477743"/>
              <a:gd name="connsiteX3" fmla="*/ 1371053 w 3300362"/>
              <a:gd name="connsiteY3" fmla="*/ 3477743 h 3477743"/>
              <a:gd name="connsiteX4" fmla="*/ 0 w 3300362"/>
              <a:gd name="connsiteY4" fmla="*/ 3225331 h 3477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00362" h="3477743">
                <a:moveTo>
                  <a:pt x="0" y="3225331"/>
                </a:moveTo>
                <a:lnTo>
                  <a:pt x="1934072" y="0"/>
                </a:lnTo>
                <a:lnTo>
                  <a:pt x="3300362" y="247650"/>
                </a:lnTo>
                <a:lnTo>
                  <a:pt x="1371053" y="3477743"/>
                </a:lnTo>
                <a:lnTo>
                  <a:pt x="0" y="3225331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txBody>
          <a:bodyPr lIns="0" tIns="0" rIns="0" bIns="0" rtlCol="0" anchor="ctr"/>
          <a:lstStyle/>
          <a:p>
            <a:pPr algn="ctr" defTabSz="1252902"/>
            <a:endParaRPr lang="es-SV" sz="984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3 Redondear rectángulo de esquina diagonal">
            <a:extLst>
              <a:ext uri="{FF2B5EF4-FFF2-40B4-BE49-F238E27FC236}">
                <a16:creationId xmlns:a16="http://schemas.microsoft.com/office/drawing/2014/main" id="{B6A1E0B6-C373-7426-E436-ABC6AD6A8026}"/>
              </a:ext>
            </a:extLst>
          </p:cNvPr>
          <p:cNvSpPr/>
          <p:nvPr/>
        </p:nvSpPr>
        <p:spPr bwMode="auto">
          <a:xfrm flipH="1">
            <a:off x="6795353" y="3613383"/>
            <a:ext cx="806828" cy="1833654"/>
          </a:xfrm>
          <a:prstGeom prst="round2DiagRect">
            <a:avLst>
              <a:gd name="adj1" fmla="val 32602"/>
              <a:gd name="adj2" fmla="val 0"/>
            </a:avLst>
          </a:prstGeom>
          <a:solidFill>
            <a:schemeClr val="accent2"/>
          </a:solidFill>
          <a:ln w="3175" cap="rnd" cmpd="sng">
            <a:noFill/>
            <a:bevel/>
          </a:ln>
          <a:effectLst/>
          <a:scene3d>
            <a:camera prst="orthographicFront"/>
            <a:lightRig rig="threePt" dir="t"/>
          </a:scene3d>
          <a:sp3d>
            <a:contourClr>
              <a:srgbClr val="BEC7CC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478" tIns="17739" rIns="35478" bIns="17739" rtlCol="0" anchor="b"/>
          <a:lstStyle/>
          <a:p>
            <a:pPr algn="ctr" defTabSz="1252902"/>
            <a:r>
              <a:rPr lang="es-MX" sz="2800" dirty="0">
                <a:solidFill>
                  <a:srgbClr val="FFFFFF"/>
                </a:solidFill>
                <a:cs typeface="+mn-ea"/>
                <a:sym typeface="+mn-lt"/>
              </a:rPr>
              <a:t>02</a:t>
            </a:r>
            <a:endParaRPr lang="es-SV" sz="28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1" name="4 Redondear rectángulo de esquina diagonal">
            <a:extLst>
              <a:ext uri="{FF2B5EF4-FFF2-40B4-BE49-F238E27FC236}">
                <a16:creationId xmlns:a16="http://schemas.microsoft.com/office/drawing/2014/main" id="{907E29C0-84A7-0A51-EC6F-C27204590014}"/>
              </a:ext>
            </a:extLst>
          </p:cNvPr>
          <p:cNvSpPr/>
          <p:nvPr/>
        </p:nvSpPr>
        <p:spPr bwMode="auto">
          <a:xfrm flipH="1">
            <a:off x="7892781" y="3155624"/>
            <a:ext cx="806828" cy="2291409"/>
          </a:xfrm>
          <a:prstGeom prst="round2DiagRect">
            <a:avLst>
              <a:gd name="adj1" fmla="val 32602"/>
              <a:gd name="adj2" fmla="val 0"/>
            </a:avLst>
          </a:prstGeom>
          <a:solidFill>
            <a:schemeClr val="accent3"/>
          </a:solidFill>
          <a:ln w="3175" cap="rnd" cmpd="sng">
            <a:noFill/>
            <a:bevel/>
          </a:ln>
          <a:effectLst/>
          <a:scene3d>
            <a:camera prst="orthographicFront"/>
            <a:lightRig rig="threePt" dir="t"/>
          </a:scene3d>
          <a:sp3d>
            <a:contourClr>
              <a:srgbClr val="BEC7CC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478" tIns="17739" rIns="35478" bIns="17739" rtlCol="0" anchor="b"/>
          <a:lstStyle/>
          <a:p>
            <a:pPr algn="ctr" defTabSz="1252902"/>
            <a:r>
              <a:rPr lang="es-MX" sz="2800" dirty="0">
                <a:solidFill>
                  <a:srgbClr val="FFFFFF"/>
                </a:solidFill>
                <a:cs typeface="+mn-ea"/>
                <a:sym typeface="+mn-lt"/>
              </a:rPr>
              <a:t>03</a:t>
            </a:r>
            <a:endParaRPr lang="es-SV" sz="28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2" name="5 Redondear rectángulo de esquina diagonal">
            <a:extLst>
              <a:ext uri="{FF2B5EF4-FFF2-40B4-BE49-F238E27FC236}">
                <a16:creationId xmlns:a16="http://schemas.microsoft.com/office/drawing/2014/main" id="{5FFB30AA-6544-EA17-79D4-03935B052CC0}"/>
              </a:ext>
            </a:extLst>
          </p:cNvPr>
          <p:cNvSpPr/>
          <p:nvPr/>
        </p:nvSpPr>
        <p:spPr bwMode="auto">
          <a:xfrm flipH="1">
            <a:off x="8990212" y="2752229"/>
            <a:ext cx="806828" cy="2694804"/>
          </a:xfrm>
          <a:prstGeom prst="round2DiagRect">
            <a:avLst>
              <a:gd name="adj1" fmla="val 32602"/>
              <a:gd name="adj2" fmla="val 0"/>
            </a:avLst>
          </a:prstGeom>
          <a:solidFill>
            <a:schemeClr val="accent4"/>
          </a:solidFill>
          <a:ln w="3175" cap="rnd" cmpd="sng">
            <a:noFill/>
            <a:bevel/>
          </a:ln>
          <a:effectLst/>
          <a:scene3d>
            <a:camera prst="orthographicFront"/>
            <a:lightRig rig="threePt" dir="t"/>
          </a:scene3d>
          <a:sp3d>
            <a:contourClr>
              <a:srgbClr val="BEC7CC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478" tIns="17739" rIns="35478" bIns="17739" rtlCol="0" anchor="b"/>
          <a:lstStyle/>
          <a:p>
            <a:pPr algn="ctr" defTabSz="1252902"/>
            <a:r>
              <a:rPr lang="es-MX" sz="2800" dirty="0">
                <a:solidFill>
                  <a:srgbClr val="FFFFFF"/>
                </a:solidFill>
                <a:cs typeface="+mn-ea"/>
                <a:sym typeface="+mn-lt"/>
              </a:rPr>
              <a:t>04</a:t>
            </a:r>
            <a:endParaRPr lang="es-SV" sz="28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3" name="6 Redondear rectángulo de esquina diagonal">
            <a:extLst>
              <a:ext uri="{FF2B5EF4-FFF2-40B4-BE49-F238E27FC236}">
                <a16:creationId xmlns:a16="http://schemas.microsoft.com/office/drawing/2014/main" id="{0C5AB506-BD44-4ED4-37C8-E6825541AAC7}"/>
              </a:ext>
            </a:extLst>
          </p:cNvPr>
          <p:cNvSpPr/>
          <p:nvPr/>
        </p:nvSpPr>
        <p:spPr bwMode="auto">
          <a:xfrm flipH="1">
            <a:off x="10087641" y="2348837"/>
            <a:ext cx="806828" cy="3098198"/>
          </a:xfrm>
          <a:prstGeom prst="round2DiagRect">
            <a:avLst>
              <a:gd name="adj1" fmla="val 32602"/>
              <a:gd name="adj2" fmla="val 0"/>
            </a:avLst>
          </a:prstGeom>
          <a:solidFill>
            <a:schemeClr val="accent5"/>
          </a:solidFill>
          <a:ln w="3175" cap="rnd" cmpd="sng">
            <a:noFill/>
            <a:bevel/>
          </a:ln>
          <a:effectLst/>
          <a:scene3d>
            <a:camera prst="orthographicFront"/>
            <a:lightRig rig="threePt" dir="t"/>
          </a:scene3d>
          <a:sp3d>
            <a:contourClr>
              <a:srgbClr val="BEC7CC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478" tIns="17739" rIns="35478" bIns="17739" rtlCol="0" anchor="b"/>
          <a:lstStyle/>
          <a:p>
            <a:pPr algn="ctr" defTabSz="1252902"/>
            <a:r>
              <a:rPr lang="es-MX" sz="2800" dirty="0">
                <a:solidFill>
                  <a:srgbClr val="FFFFFF"/>
                </a:solidFill>
                <a:cs typeface="+mn-ea"/>
                <a:sym typeface="+mn-lt"/>
              </a:rPr>
              <a:t>05</a:t>
            </a:r>
            <a:endParaRPr lang="es-SV" sz="28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4" name="10 Redondear rectángulo de esquina diagonal">
            <a:extLst>
              <a:ext uri="{FF2B5EF4-FFF2-40B4-BE49-F238E27FC236}">
                <a16:creationId xmlns:a16="http://schemas.microsoft.com/office/drawing/2014/main" id="{8FD8D2B7-BD20-FB7D-FE54-8107EEA75FEC}"/>
              </a:ext>
            </a:extLst>
          </p:cNvPr>
          <p:cNvSpPr/>
          <p:nvPr/>
        </p:nvSpPr>
        <p:spPr bwMode="auto">
          <a:xfrm flipH="1">
            <a:off x="5697920" y="4071247"/>
            <a:ext cx="806828" cy="1375801"/>
          </a:xfrm>
          <a:prstGeom prst="round2DiagRect">
            <a:avLst>
              <a:gd name="adj1" fmla="val 32602"/>
              <a:gd name="adj2" fmla="val 0"/>
            </a:avLst>
          </a:prstGeom>
          <a:solidFill>
            <a:schemeClr val="accent1"/>
          </a:solidFill>
          <a:ln w="3175" cap="rnd" cmpd="sng">
            <a:noFill/>
            <a:bevel/>
          </a:ln>
          <a:effectLst/>
          <a:scene3d>
            <a:camera prst="orthographicFront"/>
            <a:lightRig rig="threePt" dir="t"/>
          </a:scene3d>
          <a:sp3d>
            <a:contourClr>
              <a:srgbClr val="BEC7CC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478" tIns="17739" rIns="35478" bIns="17739" rtlCol="0" anchor="b"/>
          <a:lstStyle/>
          <a:p>
            <a:pPr algn="ctr" defTabSz="1252902"/>
            <a:r>
              <a:rPr lang="es-MX" sz="2800" dirty="0">
                <a:solidFill>
                  <a:srgbClr val="FFFFFF"/>
                </a:solidFill>
                <a:cs typeface="+mn-ea"/>
                <a:sym typeface="+mn-lt"/>
              </a:rPr>
              <a:t>01</a:t>
            </a:r>
            <a:endParaRPr lang="es-SV" sz="28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5FED9ADD-EFF4-75AE-7AEF-0C993323F5FB}"/>
              </a:ext>
            </a:extLst>
          </p:cNvPr>
          <p:cNvGrpSpPr/>
          <p:nvPr/>
        </p:nvGrpSpPr>
        <p:grpSpPr>
          <a:xfrm>
            <a:off x="812800" y="1647685"/>
            <a:ext cx="3457834" cy="801323"/>
            <a:chOff x="1179076" y="1647685"/>
            <a:chExt cx="3457834" cy="801323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8FF36AF1-B447-7EF4-7895-AD1BE078924F}"/>
                </a:ext>
              </a:extLst>
            </p:cNvPr>
            <p:cNvSpPr txBox="1"/>
            <p:nvPr/>
          </p:nvSpPr>
          <p:spPr>
            <a:xfrm>
              <a:off x="1179076" y="1647685"/>
              <a:ext cx="304354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01 / </a:t>
              </a: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6922E1BC-D2D0-6343-655E-26B8B6937831}"/>
                </a:ext>
              </a:extLst>
            </p:cNvPr>
            <p:cNvSpPr txBox="1"/>
            <p:nvPr/>
          </p:nvSpPr>
          <p:spPr>
            <a:xfrm>
              <a:off x="1199249" y="1960141"/>
              <a:ext cx="3437661" cy="48886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35320135-1D5F-84EB-7331-451221422531}"/>
              </a:ext>
            </a:extLst>
          </p:cNvPr>
          <p:cNvGrpSpPr/>
          <p:nvPr/>
        </p:nvGrpSpPr>
        <p:grpSpPr>
          <a:xfrm>
            <a:off x="812800" y="2479630"/>
            <a:ext cx="3457834" cy="801323"/>
            <a:chOff x="1179076" y="1647685"/>
            <a:chExt cx="3457834" cy="801323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72A9F12B-3A1D-F8E0-DC0C-098A0D43FDDB}"/>
                </a:ext>
              </a:extLst>
            </p:cNvPr>
            <p:cNvSpPr txBox="1"/>
            <p:nvPr/>
          </p:nvSpPr>
          <p:spPr>
            <a:xfrm>
              <a:off x="1179076" y="1647685"/>
              <a:ext cx="304354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02 / </a:t>
              </a: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10146C9F-1FFB-F28F-809D-F2050C97D60B}"/>
                </a:ext>
              </a:extLst>
            </p:cNvPr>
            <p:cNvSpPr txBox="1"/>
            <p:nvPr/>
          </p:nvSpPr>
          <p:spPr>
            <a:xfrm>
              <a:off x="1199249" y="1960141"/>
              <a:ext cx="3437661" cy="48886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C1594F95-99C2-6D03-6ACB-A2FE5CBAB485}"/>
              </a:ext>
            </a:extLst>
          </p:cNvPr>
          <p:cNvGrpSpPr/>
          <p:nvPr/>
        </p:nvGrpSpPr>
        <p:grpSpPr>
          <a:xfrm>
            <a:off x="812800" y="3311575"/>
            <a:ext cx="3457834" cy="801323"/>
            <a:chOff x="1179076" y="1647685"/>
            <a:chExt cx="3457834" cy="801323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26060569-2005-D4BB-8D0B-8F3F72B1AF16}"/>
                </a:ext>
              </a:extLst>
            </p:cNvPr>
            <p:cNvSpPr txBox="1"/>
            <p:nvPr/>
          </p:nvSpPr>
          <p:spPr>
            <a:xfrm>
              <a:off x="1179076" y="1647685"/>
              <a:ext cx="304354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03 / </a:t>
              </a: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B0F9AFF2-AC07-DE87-BB1E-F711DD774378}"/>
                </a:ext>
              </a:extLst>
            </p:cNvPr>
            <p:cNvSpPr txBox="1"/>
            <p:nvPr/>
          </p:nvSpPr>
          <p:spPr>
            <a:xfrm>
              <a:off x="1199249" y="1960141"/>
              <a:ext cx="3437661" cy="48886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864C2F42-3896-20D6-75C2-9C2599EE531B}"/>
              </a:ext>
            </a:extLst>
          </p:cNvPr>
          <p:cNvGrpSpPr/>
          <p:nvPr/>
        </p:nvGrpSpPr>
        <p:grpSpPr>
          <a:xfrm>
            <a:off x="812800" y="4143520"/>
            <a:ext cx="3457834" cy="801323"/>
            <a:chOff x="1179076" y="1647685"/>
            <a:chExt cx="3457834" cy="801323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CCF1BD82-DA3B-A0B7-ECD5-DA6B3F03C189}"/>
                </a:ext>
              </a:extLst>
            </p:cNvPr>
            <p:cNvSpPr txBox="1"/>
            <p:nvPr/>
          </p:nvSpPr>
          <p:spPr>
            <a:xfrm>
              <a:off x="1179076" y="1647685"/>
              <a:ext cx="304354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04 / </a:t>
              </a: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1B48DB28-2A23-EBD0-3642-61E1B6C8CC87}"/>
                </a:ext>
              </a:extLst>
            </p:cNvPr>
            <p:cNvSpPr txBox="1"/>
            <p:nvPr/>
          </p:nvSpPr>
          <p:spPr>
            <a:xfrm>
              <a:off x="1199249" y="1960141"/>
              <a:ext cx="3437661" cy="48886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C211EF0C-8CC2-B103-FE5B-F5E432840DA5}"/>
              </a:ext>
            </a:extLst>
          </p:cNvPr>
          <p:cNvGrpSpPr/>
          <p:nvPr/>
        </p:nvGrpSpPr>
        <p:grpSpPr>
          <a:xfrm>
            <a:off x="812800" y="4975465"/>
            <a:ext cx="3457834" cy="801323"/>
            <a:chOff x="1179076" y="1647685"/>
            <a:chExt cx="3457834" cy="801323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B3A02DA3-14C5-4FC1-6AC6-4A404AA86916}"/>
                </a:ext>
              </a:extLst>
            </p:cNvPr>
            <p:cNvSpPr txBox="1"/>
            <p:nvPr/>
          </p:nvSpPr>
          <p:spPr>
            <a:xfrm>
              <a:off x="1179076" y="1647685"/>
              <a:ext cx="304354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05 / </a:t>
              </a: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17815D1E-34F5-367D-286C-0F8D6639544B}"/>
                </a:ext>
              </a:extLst>
            </p:cNvPr>
            <p:cNvSpPr txBox="1"/>
            <p:nvPr/>
          </p:nvSpPr>
          <p:spPr>
            <a:xfrm>
              <a:off x="1199249" y="1960141"/>
              <a:ext cx="3437661" cy="48886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163109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图片 61">
            <a:extLst>
              <a:ext uri="{FF2B5EF4-FFF2-40B4-BE49-F238E27FC236}">
                <a16:creationId xmlns:a16="http://schemas.microsoft.com/office/drawing/2014/main" id="{E44057DD-BC6C-D2DC-4274-704DAD43AF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" y="0"/>
            <a:ext cx="12858397" cy="723265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824B2BCF-A0F8-40D5-F733-617BDB6AE76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638" t="41085" r="4638"/>
          <a:stretch/>
        </p:blipFill>
        <p:spPr>
          <a:xfrm>
            <a:off x="0" y="0"/>
            <a:ext cx="12858750" cy="4676181"/>
          </a:xfrm>
          <a:custGeom>
            <a:avLst/>
            <a:gdLst>
              <a:gd name="connsiteX0" fmla="*/ 0 w 12858750"/>
              <a:gd name="connsiteY0" fmla="*/ 0 h 3520555"/>
              <a:gd name="connsiteX1" fmla="*/ 12858750 w 12858750"/>
              <a:gd name="connsiteY1" fmla="*/ 0 h 3520555"/>
              <a:gd name="connsiteX2" fmla="*/ 12858750 w 12858750"/>
              <a:gd name="connsiteY2" fmla="*/ 3520555 h 3520555"/>
              <a:gd name="connsiteX3" fmla="*/ 0 w 12858750"/>
              <a:gd name="connsiteY3" fmla="*/ 3520555 h 3520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58750" h="3520555">
                <a:moveTo>
                  <a:pt x="0" y="0"/>
                </a:moveTo>
                <a:lnTo>
                  <a:pt x="12858750" y="0"/>
                </a:lnTo>
                <a:lnTo>
                  <a:pt x="12858750" y="3520555"/>
                </a:lnTo>
                <a:lnTo>
                  <a:pt x="0" y="3520555"/>
                </a:lnTo>
                <a:close/>
              </a:path>
            </a:pathLst>
          </a:custGeom>
        </p:spPr>
      </p:pic>
      <p:pic>
        <p:nvPicPr>
          <p:cNvPr id="50" name="图片 49">
            <a:extLst>
              <a:ext uri="{FF2B5EF4-FFF2-40B4-BE49-F238E27FC236}">
                <a16:creationId xmlns:a16="http://schemas.microsoft.com/office/drawing/2014/main" id="{D2E8FE9E-3300-1B5B-BF85-11E9B97EFCFE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00" r="45360"/>
          <a:stretch/>
        </p:blipFill>
        <p:spPr>
          <a:xfrm flipV="1">
            <a:off x="11181902" y="2865331"/>
            <a:ext cx="1676848" cy="2150667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CA24464E-B958-92B9-29D6-5B6429E6AF32}"/>
              </a:ext>
            </a:extLst>
          </p:cNvPr>
          <p:cNvSpPr txBox="1"/>
          <p:nvPr/>
        </p:nvSpPr>
        <p:spPr>
          <a:xfrm>
            <a:off x="5371976" y="450605"/>
            <a:ext cx="206979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500" dirty="0">
                <a:gradFill flip="none" rotWithShape="1">
                  <a:gsLst>
                    <a:gs pos="0">
                      <a:srgbClr val="BA000B"/>
                    </a:gs>
                    <a:gs pos="100000">
                      <a:srgbClr val="FB584E"/>
                    </a:gs>
                  </a:gsLst>
                  <a:lin ang="16200000" scaled="1"/>
                  <a:tileRect/>
                </a:gradFill>
                <a:effectLst>
                  <a:reflection blurRad="6350" stA="13000" endPos="45500" dist="101600" dir="5400000" sy="-100000" algn="bl" rotWithShape="0"/>
                </a:effectLst>
                <a:latin typeface="锐字潮牌真言简2.0免费 超粗" panose="02020300000000000000" pitchFamily="18" charset="-122"/>
                <a:ea typeface="锐字潮牌真言简2.0免费 超粗" panose="02020300000000000000" pitchFamily="18" charset="-122"/>
              </a:rPr>
              <a:t>03</a:t>
            </a:r>
            <a:endParaRPr lang="zh-CN" altLang="en-US" sz="11500" dirty="0">
              <a:gradFill flip="none" rotWithShape="1">
                <a:gsLst>
                  <a:gs pos="0">
                    <a:srgbClr val="BA000B"/>
                  </a:gs>
                  <a:gs pos="100000">
                    <a:srgbClr val="FB584E"/>
                  </a:gs>
                </a:gsLst>
                <a:lin ang="16200000" scaled="1"/>
                <a:tileRect/>
              </a:gradFill>
              <a:effectLst>
                <a:reflection blurRad="6350" stA="13000" endPos="45500" dist="101600" dir="5400000" sy="-100000" algn="bl" rotWithShape="0"/>
              </a:effectLst>
              <a:latin typeface="锐字潮牌真言简2.0免费 超粗" panose="02020300000000000000" pitchFamily="18" charset="-122"/>
              <a:ea typeface="锐字潮牌真言简2.0免费 超粗" panose="02020300000000000000" pitchFamily="18" charset="-122"/>
            </a:endParaRPr>
          </a:p>
        </p:txBody>
      </p:sp>
      <p:pic>
        <p:nvPicPr>
          <p:cNvPr id="46" name="图片 45">
            <a:extLst>
              <a:ext uri="{FF2B5EF4-FFF2-40B4-BE49-F238E27FC236}">
                <a16:creationId xmlns:a16="http://schemas.microsoft.com/office/drawing/2014/main" id="{D26B08C4-CA15-1AE5-1BB9-6CF877FB782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3535" y="1695754"/>
            <a:ext cx="3836734" cy="2198578"/>
          </a:xfrm>
          <a:prstGeom prst="rect">
            <a:avLst/>
          </a:prstGeom>
        </p:spPr>
      </p:pic>
      <p:pic>
        <p:nvPicPr>
          <p:cNvPr id="54" name="图片 53">
            <a:extLst>
              <a:ext uri="{FF2B5EF4-FFF2-40B4-BE49-F238E27FC236}">
                <a16:creationId xmlns:a16="http://schemas.microsoft.com/office/drawing/2014/main" id="{A8D0A63F-3E70-1B6D-9EBF-B4A85211630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3751" y="3242219"/>
            <a:ext cx="1676848" cy="740251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4F024EFB-D6A0-FBD2-47F3-DE237E926A8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59158" y="1749956"/>
            <a:ext cx="864095" cy="56354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3C52978-842D-45E3-F81F-58ECBC1B1071}"/>
              </a:ext>
            </a:extLst>
          </p:cNvPr>
          <p:cNvSpPr txBox="1"/>
          <p:nvPr/>
        </p:nvSpPr>
        <p:spPr>
          <a:xfrm>
            <a:off x="4618833" y="4211837"/>
            <a:ext cx="36210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gradFill>
                  <a:gsLst>
                    <a:gs pos="0">
                      <a:srgbClr val="BA000B"/>
                    </a:gs>
                    <a:gs pos="100000">
                      <a:srgbClr val="FB584E"/>
                    </a:gs>
                  </a:gsLst>
                  <a:lin ang="16200000" scaled="1"/>
                </a:gradFill>
                <a:effectLst>
                  <a:reflection blurRad="6350" stA="20000" endPos="45500" dist="63500" dir="5400000" sy="-100000" algn="bl" rotWithShape="0"/>
                </a:effectLst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E201C5C-5B5B-89F1-2FB8-5922E1B984A6}"/>
              </a:ext>
            </a:extLst>
          </p:cNvPr>
          <p:cNvSpPr txBox="1"/>
          <p:nvPr/>
        </p:nvSpPr>
        <p:spPr>
          <a:xfrm>
            <a:off x="2448744" y="4698566"/>
            <a:ext cx="7961262" cy="89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51PP T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模板网，幻灯片演示模 板及素材免费下载！</a:t>
            </a:r>
          </a:p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51PPT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模板网 唯 一访问网址：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www.51ppt moban.com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9096292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>
            <a:extLst>
              <a:ext uri="{FF2B5EF4-FFF2-40B4-BE49-F238E27FC236}">
                <a16:creationId xmlns:a16="http://schemas.microsoft.com/office/drawing/2014/main" id="{CA24464E-B958-92B9-29D6-5B6429E6AF32}"/>
              </a:ext>
            </a:extLst>
          </p:cNvPr>
          <p:cNvSpPr txBox="1"/>
          <p:nvPr/>
        </p:nvSpPr>
        <p:spPr>
          <a:xfrm>
            <a:off x="1499617" y="198552"/>
            <a:ext cx="6431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>
                <a:gradFill flip="none" rotWithShape="1">
                  <a:gsLst>
                    <a:gs pos="0">
                      <a:srgbClr val="BA000B"/>
                    </a:gs>
                    <a:gs pos="100000">
                      <a:srgbClr val="FB584E"/>
                    </a:gs>
                  </a:gsLst>
                  <a:lin ang="16200000" scaled="1"/>
                  <a:tileRect/>
                </a:gradFill>
                <a:effectLst>
                  <a:reflection blurRad="6350" stA="13000" endPos="45500" dist="101600" dir="5400000" sy="-100000" algn="bl" rotWithShape="0"/>
                </a:effectLst>
                <a:latin typeface="锐字潮牌真言简2.0免费 超粗" panose="02020300000000000000" pitchFamily="18" charset="-122"/>
                <a:ea typeface="锐字潮牌真言简2.0免费 超粗" panose="02020300000000000000" pitchFamily="18" charset="-122"/>
              </a:rPr>
              <a:t>03</a:t>
            </a:r>
            <a:endParaRPr lang="zh-CN" altLang="en-US" sz="2800" dirty="0">
              <a:gradFill flip="none" rotWithShape="1">
                <a:gsLst>
                  <a:gs pos="0">
                    <a:srgbClr val="BA000B"/>
                  </a:gs>
                  <a:gs pos="100000">
                    <a:srgbClr val="FB584E"/>
                  </a:gs>
                </a:gsLst>
                <a:lin ang="16200000" scaled="1"/>
                <a:tileRect/>
              </a:gradFill>
              <a:effectLst>
                <a:reflection blurRad="6350" stA="13000" endPos="45500" dist="101600" dir="5400000" sy="-100000" algn="bl" rotWithShape="0"/>
              </a:effectLst>
              <a:latin typeface="锐字潮牌真言简2.0免费 超粗" panose="02020300000000000000" pitchFamily="18" charset="-122"/>
              <a:ea typeface="锐字潮牌真言简2.0免费 超粗" panose="02020300000000000000" pitchFamily="18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3C52978-842D-45E3-F81F-58ECBC1B1071}"/>
              </a:ext>
            </a:extLst>
          </p:cNvPr>
          <p:cNvSpPr txBox="1"/>
          <p:nvPr/>
        </p:nvSpPr>
        <p:spPr>
          <a:xfrm>
            <a:off x="2186440" y="260107"/>
            <a:ext cx="36210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gradFill>
                  <a:gsLst>
                    <a:gs pos="0">
                      <a:srgbClr val="BA000B"/>
                    </a:gs>
                    <a:gs pos="100000">
                      <a:srgbClr val="FB584E"/>
                    </a:gs>
                  </a:gsLst>
                  <a:lin ang="16200000" scaled="1"/>
                </a:gradFill>
                <a:effectLst>
                  <a:reflection blurRad="6350" stA="20000" endPos="45500" dist="63500" dir="5400000" sy="-100000" algn="bl" rotWithShape="0"/>
                </a:effectLst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3" name="矩形 4">
            <a:extLst>
              <a:ext uri="{FF2B5EF4-FFF2-40B4-BE49-F238E27FC236}">
                <a16:creationId xmlns:a16="http://schemas.microsoft.com/office/drawing/2014/main" id="{37334321-963A-C8DE-05C9-86F1C36FC8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3584" y="2036551"/>
            <a:ext cx="2019115" cy="201911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4" name="组合 5">
            <a:extLst>
              <a:ext uri="{FF2B5EF4-FFF2-40B4-BE49-F238E27FC236}">
                <a16:creationId xmlns:a16="http://schemas.microsoft.com/office/drawing/2014/main" id="{E5B662E0-A45B-5A98-9203-07C78F42C9D4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1961" y="2712726"/>
            <a:ext cx="662189" cy="6621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11">
            <a:extLst>
              <a:ext uri="{FF2B5EF4-FFF2-40B4-BE49-F238E27FC236}">
                <a16:creationId xmlns:a16="http://schemas.microsoft.com/office/drawing/2014/main" id="{55C15ECE-0907-C073-4026-D53EDA7C9A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19399" y="2036551"/>
            <a:ext cx="2019115" cy="2019115"/>
          </a:xfrm>
          <a:prstGeom prst="rect">
            <a:avLst/>
          </a:prstGeom>
          <a:solidFill>
            <a:schemeClr val="accent2"/>
          </a:solidFill>
          <a:ln w="25400" cmpd="sng">
            <a:solidFill>
              <a:srgbClr val="000000">
                <a:alpha val="0"/>
              </a:srgbClr>
            </a:solidFill>
            <a:miter lim="800000"/>
            <a:headEnd/>
            <a:tailEnd/>
          </a:ln>
        </p:spPr>
        <p:txBody>
          <a:bodyPr lIns="0" tIns="0" rIns="0" bIns="0" anchor="ctr"/>
          <a:lstStyle/>
          <a:p>
            <a:pPr defTabSz="616097">
              <a:defRPr/>
            </a:pPr>
            <a:endParaRPr lang="zh-CN" altLang="en-US" sz="4218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6" name="组合 12">
            <a:extLst>
              <a:ext uri="{FF2B5EF4-FFF2-40B4-BE49-F238E27FC236}">
                <a16:creationId xmlns:a16="http://schemas.microsoft.com/office/drawing/2014/main" id="{6EE77FA7-B4BA-D769-A616-74C75C64E67F}"/>
              </a:ext>
            </a:extLst>
          </p:cNvPr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7325" y="2758143"/>
            <a:ext cx="726613" cy="559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17">
            <a:extLst>
              <a:ext uri="{FF2B5EF4-FFF2-40B4-BE49-F238E27FC236}">
                <a16:creationId xmlns:a16="http://schemas.microsoft.com/office/drawing/2014/main" id="{5D90CBB9-C0CE-1815-D680-E7EB275239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15215" y="2036551"/>
            <a:ext cx="2019115" cy="2019115"/>
          </a:xfrm>
          <a:prstGeom prst="rect">
            <a:avLst/>
          </a:prstGeom>
          <a:solidFill>
            <a:schemeClr val="accent3"/>
          </a:solidFill>
          <a:ln w="25400" cmpd="sng">
            <a:solidFill>
              <a:srgbClr val="000000">
                <a:alpha val="0"/>
              </a:srgbClr>
            </a:solidFill>
            <a:miter lim="800000"/>
            <a:headEnd/>
            <a:tailEnd/>
          </a:ln>
        </p:spPr>
        <p:txBody>
          <a:bodyPr lIns="0" tIns="0" rIns="0" bIns="0" anchor="ctr"/>
          <a:lstStyle/>
          <a:p>
            <a:pPr defTabSz="616097">
              <a:defRPr/>
            </a:pPr>
            <a:endParaRPr lang="zh-CN" altLang="en-US" sz="4218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8" name="组合 18">
            <a:extLst>
              <a:ext uri="{FF2B5EF4-FFF2-40B4-BE49-F238E27FC236}">
                <a16:creationId xmlns:a16="http://schemas.microsoft.com/office/drawing/2014/main" id="{C1C4509D-CAB7-6EB7-DF18-E376A8CBCE6B}"/>
              </a:ext>
            </a:extLst>
          </p:cNvPr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5131" y="2739725"/>
            <a:ext cx="579282" cy="577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25">
            <a:extLst>
              <a:ext uri="{FF2B5EF4-FFF2-40B4-BE49-F238E27FC236}">
                <a16:creationId xmlns:a16="http://schemas.microsoft.com/office/drawing/2014/main" id="{4238C887-9B60-823E-1087-8F6A3C1DE6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11030" y="2036551"/>
            <a:ext cx="2019115" cy="2019115"/>
          </a:xfrm>
          <a:prstGeom prst="rect">
            <a:avLst/>
          </a:prstGeom>
          <a:solidFill>
            <a:schemeClr val="accent4"/>
          </a:solidFill>
          <a:ln w="25400" cmpd="sng">
            <a:solidFill>
              <a:srgbClr val="000000">
                <a:alpha val="0"/>
              </a:srgbClr>
            </a:solidFill>
            <a:miter lim="800000"/>
            <a:headEnd/>
            <a:tailEnd/>
          </a:ln>
        </p:spPr>
        <p:txBody>
          <a:bodyPr lIns="0" tIns="0" rIns="0" bIns="0" anchor="ctr"/>
          <a:lstStyle/>
          <a:p>
            <a:pPr defTabSz="616097">
              <a:defRPr/>
            </a:pPr>
            <a:endParaRPr lang="zh-CN" altLang="en-US" sz="4218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0" name="组合 26">
            <a:extLst>
              <a:ext uri="{FF2B5EF4-FFF2-40B4-BE49-F238E27FC236}">
                <a16:creationId xmlns:a16="http://schemas.microsoft.com/office/drawing/2014/main" id="{63AF32FA-5CDE-44D3-D881-0A629A1FE74E}"/>
              </a:ext>
            </a:extLst>
          </p:cNvPr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5788" y="2758143"/>
            <a:ext cx="654621" cy="436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id="{D16224E0-E080-95C5-C466-5A92FB9DB9DC}"/>
              </a:ext>
            </a:extLst>
          </p:cNvPr>
          <p:cNvGrpSpPr/>
          <p:nvPr/>
        </p:nvGrpSpPr>
        <p:grpSpPr>
          <a:xfrm>
            <a:off x="1743833" y="4354675"/>
            <a:ext cx="2019301" cy="962081"/>
            <a:chOff x="436522" y="1886576"/>
            <a:chExt cx="2019301" cy="962081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46EC2516-2293-4C02-5290-86D183E1E7E1}"/>
                </a:ext>
              </a:extLst>
            </p:cNvPr>
            <p:cNvSpPr txBox="1"/>
            <p:nvPr/>
          </p:nvSpPr>
          <p:spPr>
            <a:xfrm>
              <a:off x="444501" y="2152504"/>
              <a:ext cx="1941260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06DA5ABC-DC7C-4BD2-A275-BA9507D42FC2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704CB753-EDE9-B3EC-6519-1C8AA7A71429}"/>
              </a:ext>
            </a:extLst>
          </p:cNvPr>
          <p:cNvGrpSpPr/>
          <p:nvPr/>
        </p:nvGrpSpPr>
        <p:grpSpPr>
          <a:xfrm>
            <a:off x="4133941" y="4354675"/>
            <a:ext cx="2019301" cy="1166174"/>
            <a:chOff x="436522" y="1886576"/>
            <a:chExt cx="2019301" cy="1166174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18753853-0EB8-C8C5-AE27-F1B67A292826}"/>
                </a:ext>
              </a:extLst>
            </p:cNvPr>
            <p:cNvSpPr txBox="1"/>
            <p:nvPr/>
          </p:nvSpPr>
          <p:spPr>
            <a:xfrm>
              <a:off x="444501" y="2152504"/>
              <a:ext cx="1941260" cy="90024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 片演示模板及素材免 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 网 唯一访问网址：</a:t>
              </a:r>
              <a:r>
                <a:rPr lang="en-US" altLang="zh-CN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 tmoban.com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04C4DAE1-44A9-6881-FE58-486DD48E2A24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55CFE421-7D04-73C4-83E8-22D9717301F6}"/>
              </a:ext>
            </a:extLst>
          </p:cNvPr>
          <p:cNvGrpSpPr/>
          <p:nvPr/>
        </p:nvGrpSpPr>
        <p:grpSpPr>
          <a:xfrm>
            <a:off x="6559836" y="4354675"/>
            <a:ext cx="2019301" cy="962081"/>
            <a:chOff x="436522" y="1886576"/>
            <a:chExt cx="2019301" cy="962081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B55CD1BD-4B94-206F-2A0A-1F9655D29AAD}"/>
                </a:ext>
              </a:extLst>
            </p:cNvPr>
            <p:cNvSpPr txBox="1"/>
            <p:nvPr/>
          </p:nvSpPr>
          <p:spPr>
            <a:xfrm>
              <a:off x="444501" y="2152504"/>
              <a:ext cx="1941260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07207D3B-FFDD-3CFF-873E-280B2CDDFD51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FB02367E-E636-9630-6EE7-8250B5D409DC}"/>
              </a:ext>
            </a:extLst>
          </p:cNvPr>
          <p:cNvGrpSpPr/>
          <p:nvPr/>
        </p:nvGrpSpPr>
        <p:grpSpPr>
          <a:xfrm>
            <a:off x="8949944" y="4354675"/>
            <a:ext cx="2019301" cy="962081"/>
            <a:chOff x="436522" y="1886576"/>
            <a:chExt cx="2019301" cy="962081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F9469E26-6697-DA7D-57D9-1487A7D3FBB4}"/>
                </a:ext>
              </a:extLst>
            </p:cNvPr>
            <p:cNvSpPr txBox="1"/>
            <p:nvPr/>
          </p:nvSpPr>
          <p:spPr>
            <a:xfrm>
              <a:off x="444501" y="2152504"/>
              <a:ext cx="1941260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EF836DF6-B771-AE45-469C-8BDF539253D0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421296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9">
            <a:extLst>
              <a:ext uri="{FF2B5EF4-FFF2-40B4-BE49-F238E27FC236}">
                <a16:creationId xmlns:a16="http://schemas.microsoft.com/office/drawing/2014/main" id="{2E464668-8BA1-11F0-1C56-9AFC2C6F6016}"/>
              </a:ext>
            </a:extLst>
          </p:cNvPr>
          <p:cNvSpPr>
            <a:spLocks/>
          </p:cNvSpPr>
          <p:nvPr/>
        </p:nvSpPr>
        <p:spPr bwMode="auto">
          <a:xfrm>
            <a:off x="6429375" y="1672109"/>
            <a:ext cx="3297238" cy="1171575"/>
          </a:xfrm>
          <a:custGeom>
            <a:avLst/>
            <a:gdLst>
              <a:gd name="T0" fmla="*/ 2077 w 2077"/>
              <a:gd name="T1" fmla="*/ 0 h 738"/>
              <a:gd name="T2" fmla="*/ 1623 w 2077"/>
              <a:gd name="T3" fmla="*/ 559 h 738"/>
              <a:gd name="T4" fmla="*/ 1594 w 2077"/>
              <a:gd name="T5" fmla="*/ 589 h 738"/>
              <a:gd name="T6" fmla="*/ 1560 w 2077"/>
              <a:gd name="T7" fmla="*/ 615 h 738"/>
              <a:gd name="T8" fmla="*/ 1520 w 2077"/>
              <a:gd name="T9" fmla="*/ 634 h 738"/>
              <a:gd name="T10" fmla="*/ 1477 w 2077"/>
              <a:gd name="T11" fmla="*/ 646 h 738"/>
              <a:gd name="T12" fmla="*/ 1433 w 2077"/>
              <a:gd name="T13" fmla="*/ 651 h 738"/>
              <a:gd name="T14" fmla="*/ 1435 w 2077"/>
              <a:gd name="T15" fmla="*/ 651 h 738"/>
              <a:gd name="T16" fmla="*/ 188 w 2077"/>
              <a:gd name="T17" fmla="*/ 653 h 738"/>
              <a:gd name="T18" fmla="*/ 185 w 2077"/>
              <a:gd name="T19" fmla="*/ 653 h 738"/>
              <a:gd name="T20" fmla="*/ 142 w 2077"/>
              <a:gd name="T21" fmla="*/ 656 h 738"/>
              <a:gd name="T22" fmla="*/ 101 w 2077"/>
              <a:gd name="T23" fmla="*/ 667 h 738"/>
              <a:gd name="T24" fmla="*/ 63 w 2077"/>
              <a:gd name="T25" fmla="*/ 684 h 738"/>
              <a:gd name="T26" fmla="*/ 28 w 2077"/>
              <a:gd name="T27" fmla="*/ 708 h 738"/>
              <a:gd name="T28" fmla="*/ 0 w 2077"/>
              <a:gd name="T29" fmla="*/ 738 h 738"/>
              <a:gd name="T30" fmla="*/ 451 w 2077"/>
              <a:gd name="T31" fmla="*/ 184 h 738"/>
              <a:gd name="T32" fmla="*/ 479 w 2077"/>
              <a:gd name="T33" fmla="*/ 154 h 738"/>
              <a:gd name="T34" fmla="*/ 514 w 2077"/>
              <a:gd name="T35" fmla="*/ 130 h 738"/>
              <a:gd name="T36" fmla="*/ 552 w 2077"/>
              <a:gd name="T37" fmla="*/ 113 h 738"/>
              <a:gd name="T38" fmla="*/ 593 w 2077"/>
              <a:gd name="T39" fmla="*/ 102 h 738"/>
              <a:gd name="T40" fmla="*/ 636 w 2077"/>
              <a:gd name="T41" fmla="*/ 97 h 738"/>
              <a:gd name="T42" fmla="*/ 639 w 2077"/>
              <a:gd name="T43" fmla="*/ 97 h 738"/>
              <a:gd name="T44" fmla="*/ 1884 w 2077"/>
              <a:gd name="T45" fmla="*/ 95 h 738"/>
              <a:gd name="T46" fmla="*/ 1882 w 2077"/>
              <a:gd name="T47" fmla="*/ 95 h 738"/>
              <a:gd name="T48" fmla="*/ 1930 w 2077"/>
              <a:gd name="T49" fmla="*/ 92 h 738"/>
              <a:gd name="T50" fmla="*/ 1972 w 2077"/>
              <a:gd name="T51" fmla="*/ 80 h 738"/>
              <a:gd name="T52" fmla="*/ 2012 w 2077"/>
              <a:gd name="T53" fmla="*/ 59 h 738"/>
              <a:gd name="T54" fmla="*/ 2047 w 2077"/>
              <a:gd name="T55" fmla="*/ 32 h 738"/>
              <a:gd name="T56" fmla="*/ 2077 w 2077"/>
              <a:gd name="T57" fmla="*/ 0 h 7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077" h="738">
                <a:moveTo>
                  <a:pt x="2077" y="0"/>
                </a:moveTo>
                <a:lnTo>
                  <a:pt x="1623" y="559"/>
                </a:lnTo>
                <a:lnTo>
                  <a:pt x="1594" y="589"/>
                </a:lnTo>
                <a:lnTo>
                  <a:pt x="1560" y="615"/>
                </a:lnTo>
                <a:lnTo>
                  <a:pt x="1520" y="634"/>
                </a:lnTo>
                <a:lnTo>
                  <a:pt x="1477" y="646"/>
                </a:lnTo>
                <a:lnTo>
                  <a:pt x="1433" y="651"/>
                </a:lnTo>
                <a:lnTo>
                  <a:pt x="1435" y="651"/>
                </a:lnTo>
                <a:lnTo>
                  <a:pt x="188" y="653"/>
                </a:lnTo>
                <a:lnTo>
                  <a:pt x="185" y="653"/>
                </a:lnTo>
                <a:lnTo>
                  <a:pt x="142" y="656"/>
                </a:lnTo>
                <a:lnTo>
                  <a:pt x="101" y="667"/>
                </a:lnTo>
                <a:lnTo>
                  <a:pt x="63" y="684"/>
                </a:lnTo>
                <a:lnTo>
                  <a:pt x="28" y="708"/>
                </a:lnTo>
                <a:lnTo>
                  <a:pt x="0" y="738"/>
                </a:lnTo>
                <a:lnTo>
                  <a:pt x="451" y="184"/>
                </a:lnTo>
                <a:lnTo>
                  <a:pt x="479" y="154"/>
                </a:lnTo>
                <a:lnTo>
                  <a:pt x="514" y="130"/>
                </a:lnTo>
                <a:lnTo>
                  <a:pt x="552" y="113"/>
                </a:lnTo>
                <a:lnTo>
                  <a:pt x="593" y="102"/>
                </a:lnTo>
                <a:lnTo>
                  <a:pt x="636" y="97"/>
                </a:lnTo>
                <a:lnTo>
                  <a:pt x="639" y="97"/>
                </a:lnTo>
                <a:lnTo>
                  <a:pt x="1884" y="95"/>
                </a:lnTo>
                <a:lnTo>
                  <a:pt x="1882" y="95"/>
                </a:lnTo>
                <a:lnTo>
                  <a:pt x="1930" y="92"/>
                </a:lnTo>
                <a:lnTo>
                  <a:pt x="1972" y="80"/>
                </a:lnTo>
                <a:lnTo>
                  <a:pt x="2012" y="59"/>
                </a:lnTo>
                <a:lnTo>
                  <a:pt x="2047" y="32"/>
                </a:lnTo>
                <a:lnTo>
                  <a:pt x="2077" y="0"/>
                </a:lnTo>
                <a:close/>
              </a:path>
            </a:pathLst>
          </a:cu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CA24464E-B958-92B9-29D6-5B6429E6AF32}"/>
              </a:ext>
            </a:extLst>
          </p:cNvPr>
          <p:cNvSpPr txBox="1"/>
          <p:nvPr/>
        </p:nvSpPr>
        <p:spPr>
          <a:xfrm>
            <a:off x="1499617" y="198552"/>
            <a:ext cx="6431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>
                <a:gradFill flip="none" rotWithShape="1">
                  <a:gsLst>
                    <a:gs pos="0">
                      <a:srgbClr val="BA000B"/>
                    </a:gs>
                    <a:gs pos="100000">
                      <a:srgbClr val="FB584E"/>
                    </a:gs>
                  </a:gsLst>
                  <a:lin ang="16200000" scaled="1"/>
                  <a:tileRect/>
                </a:gradFill>
                <a:effectLst>
                  <a:reflection blurRad="6350" stA="13000" endPos="45500" dist="101600" dir="5400000" sy="-100000" algn="bl" rotWithShape="0"/>
                </a:effectLst>
                <a:latin typeface="锐字潮牌真言简2.0免费 超粗" panose="02020300000000000000" pitchFamily="18" charset="-122"/>
                <a:ea typeface="锐字潮牌真言简2.0免费 超粗" panose="02020300000000000000" pitchFamily="18" charset="-122"/>
              </a:rPr>
              <a:t>03</a:t>
            </a:r>
            <a:endParaRPr lang="zh-CN" altLang="en-US" sz="2800" dirty="0">
              <a:gradFill flip="none" rotWithShape="1">
                <a:gsLst>
                  <a:gs pos="0">
                    <a:srgbClr val="BA000B"/>
                  </a:gs>
                  <a:gs pos="100000">
                    <a:srgbClr val="FB584E"/>
                  </a:gs>
                </a:gsLst>
                <a:lin ang="16200000" scaled="1"/>
                <a:tileRect/>
              </a:gradFill>
              <a:effectLst>
                <a:reflection blurRad="6350" stA="13000" endPos="45500" dist="101600" dir="5400000" sy="-100000" algn="bl" rotWithShape="0"/>
              </a:effectLst>
              <a:latin typeface="锐字潮牌真言简2.0免费 超粗" panose="02020300000000000000" pitchFamily="18" charset="-122"/>
              <a:ea typeface="锐字潮牌真言简2.0免费 超粗" panose="02020300000000000000" pitchFamily="18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3C52978-842D-45E3-F81F-58ECBC1B1071}"/>
              </a:ext>
            </a:extLst>
          </p:cNvPr>
          <p:cNvSpPr txBox="1"/>
          <p:nvPr/>
        </p:nvSpPr>
        <p:spPr>
          <a:xfrm>
            <a:off x="2186440" y="260107"/>
            <a:ext cx="36210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gradFill>
                  <a:gsLst>
                    <a:gs pos="0">
                      <a:srgbClr val="BA000B"/>
                    </a:gs>
                    <a:gs pos="100000">
                      <a:srgbClr val="FB584E"/>
                    </a:gs>
                  </a:gsLst>
                  <a:lin ang="16200000" scaled="1"/>
                </a:gradFill>
                <a:effectLst>
                  <a:reflection blurRad="6350" stA="20000" endPos="45500" dist="63500" dir="5400000" sy="-100000" algn="bl" rotWithShape="0"/>
                </a:effectLst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23" name="Freeform 8">
            <a:extLst>
              <a:ext uri="{FF2B5EF4-FFF2-40B4-BE49-F238E27FC236}">
                <a16:creationId xmlns:a16="http://schemas.microsoft.com/office/drawing/2014/main" id="{55560F7C-4F5A-5EF9-6671-01998BC855EC}"/>
              </a:ext>
            </a:extLst>
          </p:cNvPr>
          <p:cNvSpPr>
            <a:spLocks/>
          </p:cNvSpPr>
          <p:nvPr/>
        </p:nvSpPr>
        <p:spPr bwMode="auto">
          <a:xfrm>
            <a:off x="3132137" y="2843684"/>
            <a:ext cx="3297238" cy="1169988"/>
          </a:xfrm>
          <a:custGeom>
            <a:avLst/>
            <a:gdLst>
              <a:gd name="T0" fmla="*/ 2077 w 2077"/>
              <a:gd name="T1" fmla="*/ 0 h 737"/>
              <a:gd name="T2" fmla="*/ 1625 w 2077"/>
              <a:gd name="T3" fmla="*/ 558 h 737"/>
              <a:gd name="T4" fmla="*/ 1594 w 2077"/>
              <a:gd name="T5" fmla="*/ 589 h 737"/>
              <a:gd name="T6" fmla="*/ 1560 w 2077"/>
              <a:gd name="T7" fmla="*/ 615 h 737"/>
              <a:gd name="T8" fmla="*/ 1520 w 2077"/>
              <a:gd name="T9" fmla="*/ 634 h 737"/>
              <a:gd name="T10" fmla="*/ 1479 w 2077"/>
              <a:gd name="T11" fmla="*/ 645 h 737"/>
              <a:gd name="T12" fmla="*/ 1433 w 2077"/>
              <a:gd name="T13" fmla="*/ 650 h 737"/>
              <a:gd name="T14" fmla="*/ 1435 w 2077"/>
              <a:gd name="T15" fmla="*/ 650 h 737"/>
              <a:gd name="T16" fmla="*/ 188 w 2077"/>
              <a:gd name="T17" fmla="*/ 651 h 737"/>
              <a:gd name="T18" fmla="*/ 187 w 2077"/>
              <a:gd name="T19" fmla="*/ 651 h 737"/>
              <a:gd name="T20" fmla="*/ 142 w 2077"/>
              <a:gd name="T21" fmla="*/ 654 h 737"/>
              <a:gd name="T22" fmla="*/ 101 w 2077"/>
              <a:gd name="T23" fmla="*/ 667 h 737"/>
              <a:gd name="T24" fmla="*/ 63 w 2077"/>
              <a:gd name="T25" fmla="*/ 684 h 737"/>
              <a:gd name="T26" fmla="*/ 30 w 2077"/>
              <a:gd name="T27" fmla="*/ 708 h 737"/>
              <a:gd name="T28" fmla="*/ 0 w 2077"/>
              <a:gd name="T29" fmla="*/ 737 h 737"/>
              <a:gd name="T30" fmla="*/ 451 w 2077"/>
              <a:gd name="T31" fmla="*/ 182 h 737"/>
              <a:gd name="T32" fmla="*/ 479 w 2077"/>
              <a:gd name="T33" fmla="*/ 154 h 737"/>
              <a:gd name="T34" fmla="*/ 514 w 2077"/>
              <a:gd name="T35" fmla="*/ 130 h 737"/>
              <a:gd name="T36" fmla="*/ 552 w 2077"/>
              <a:gd name="T37" fmla="*/ 111 h 737"/>
              <a:gd name="T38" fmla="*/ 593 w 2077"/>
              <a:gd name="T39" fmla="*/ 100 h 737"/>
              <a:gd name="T40" fmla="*/ 636 w 2077"/>
              <a:gd name="T41" fmla="*/ 97 h 737"/>
              <a:gd name="T42" fmla="*/ 639 w 2077"/>
              <a:gd name="T43" fmla="*/ 97 h 737"/>
              <a:gd name="T44" fmla="*/ 1886 w 2077"/>
              <a:gd name="T45" fmla="*/ 95 h 737"/>
              <a:gd name="T46" fmla="*/ 1884 w 2077"/>
              <a:gd name="T47" fmla="*/ 95 h 737"/>
              <a:gd name="T48" fmla="*/ 1930 w 2077"/>
              <a:gd name="T49" fmla="*/ 91 h 737"/>
              <a:gd name="T50" fmla="*/ 1973 w 2077"/>
              <a:gd name="T51" fmla="*/ 78 h 737"/>
              <a:gd name="T52" fmla="*/ 2012 w 2077"/>
              <a:gd name="T53" fmla="*/ 59 h 737"/>
              <a:gd name="T54" fmla="*/ 2047 w 2077"/>
              <a:gd name="T55" fmla="*/ 32 h 737"/>
              <a:gd name="T56" fmla="*/ 2077 w 2077"/>
              <a:gd name="T57" fmla="*/ 0 h 7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077" h="737">
                <a:moveTo>
                  <a:pt x="2077" y="0"/>
                </a:moveTo>
                <a:lnTo>
                  <a:pt x="1625" y="558"/>
                </a:lnTo>
                <a:lnTo>
                  <a:pt x="1594" y="589"/>
                </a:lnTo>
                <a:lnTo>
                  <a:pt x="1560" y="615"/>
                </a:lnTo>
                <a:lnTo>
                  <a:pt x="1520" y="634"/>
                </a:lnTo>
                <a:lnTo>
                  <a:pt x="1479" y="645"/>
                </a:lnTo>
                <a:lnTo>
                  <a:pt x="1433" y="650"/>
                </a:lnTo>
                <a:lnTo>
                  <a:pt x="1435" y="650"/>
                </a:lnTo>
                <a:lnTo>
                  <a:pt x="188" y="651"/>
                </a:lnTo>
                <a:lnTo>
                  <a:pt x="187" y="651"/>
                </a:lnTo>
                <a:lnTo>
                  <a:pt x="142" y="654"/>
                </a:lnTo>
                <a:lnTo>
                  <a:pt x="101" y="667"/>
                </a:lnTo>
                <a:lnTo>
                  <a:pt x="63" y="684"/>
                </a:lnTo>
                <a:lnTo>
                  <a:pt x="30" y="708"/>
                </a:lnTo>
                <a:lnTo>
                  <a:pt x="0" y="737"/>
                </a:lnTo>
                <a:lnTo>
                  <a:pt x="451" y="182"/>
                </a:lnTo>
                <a:lnTo>
                  <a:pt x="479" y="154"/>
                </a:lnTo>
                <a:lnTo>
                  <a:pt x="514" y="130"/>
                </a:lnTo>
                <a:lnTo>
                  <a:pt x="552" y="111"/>
                </a:lnTo>
                <a:lnTo>
                  <a:pt x="593" y="100"/>
                </a:lnTo>
                <a:lnTo>
                  <a:pt x="636" y="97"/>
                </a:lnTo>
                <a:lnTo>
                  <a:pt x="639" y="97"/>
                </a:lnTo>
                <a:lnTo>
                  <a:pt x="1886" y="95"/>
                </a:lnTo>
                <a:lnTo>
                  <a:pt x="1884" y="95"/>
                </a:lnTo>
                <a:lnTo>
                  <a:pt x="1930" y="91"/>
                </a:lnTo>
                <a:lnTo>
                  <a:pt x="1973" y="78"/>
                </a:lnTo>
                <a:lnTo>
                  <a:pt x="2012" y="59"/>
                </a:lnTo>
                <a:lnTo>
                  <a:pt x="2047" y="32"/>
                </a:lnTo>
                <a:lnTo>
                  <a:pt x="2077" y="0"/>
                </a:ln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Freeform 9">
            <a:extLst>
              <a:ext uri="{FF2B5EF4-FFF2-40B4-BE49-F238E27FC236}">
                <a16:creationId xmlns:a16="http://schemas.microsoft.com/office/drawing/2014/main" id="{7135B66E-0105-A90D-5374-B1684A83477E}"/>
              </a:ext>
            </a:extLst>
          </p:cNvPr>
          <p:cNvSpPr>
            <a:spLocks/>
          </p:cNvSpPr>
          <p:nvPr/>
        </p:nvSpPr>
        <p:spPr bwMode="auto">
          <a:xfrm>
            <a:off x="6429375" y="3198043"/>
            <a:ext cx="3297238" cy="1171575"/>
          </a:xfrm>
          <a:custGeom>
            <a:avLst/>
            <a:gdLst>
              <a:gd name="T0" fmla="*/ 2077 w 2077"/>
              <a:gd name="T1" fmla="*/ 0 h 738"/>
              <a:gd name="T2" fmla="*/ 1623 w 2077"/>
              <a:gd name="T3" fmla="*/ 559 h 738"/>
              <a:gd name="T4" fmla="*/ 1594 w 2077"/>
              <a:gd name="T5" fmla="*/ 589 h 738"/>
              <a:gd name="T6" fmla="*/ 1560 w 2077"/>
              <a:gd name="T7" fmla="*/ 615 h 738"/>
              <a:gd name="T8" fmla="*/ 1520 w 2077"/>
              <a:gd name="T9" fmla="*/ 634 h 738"/>
              <a:gd name="T10" fmla="*/ 1477 w 2077"/>
              <a:gd name="T11" fmla="*/ 646 h 738"/>
              <a:gd name="T12" fmla="*/ 1433 w 2077"/>
              <a:gd name="T13" fmla="*/ 651 h 738"/>
              <a:gd name="T14" fmla="*/ 1435 w 2077"/>
              <a:gd name="T15" fmla="*/ 651 h 738"/>
              <a:gd name="T16" fmla="*/ 188 w 2077"/>
              <a:gd name="T17" fmla="*/ 653 h 738"/>
              <a:gd name="T18" fmla="*/ 185 w 2077"/>
              <a:gd name="T19" fmla="*/ 653 h 738"/>
              <a:gd name="T20" fmla="*/ 142 w 2077"/>
              <a:gd name="T21" fmla="*/ 656 h 738"/>
              <a:gd name="T22" fmla="*/ 101 w 2077"/>
              <a:gd name="T23" fmla="*/ 667 h 738"/>
              <a:gd name="T24" fmla="*/ 63 w 2077"/>
              <a:gd name="T25" fmla="*/ 684 h 738"/>
              <a:gd name="T26" fmla="*/ 28 w 2077"/>
              <a:gd name="T27" fmla="*/ 708 h 738"/>
              <a:gd name="T28" fmla="*/ 0 w 2077"/>
              <a:gd name="T29" fmla="*/ 738 h 738"/>
              <a:gd name="T30" fmla="*/ 451 w 2077"/>
              <a:gd name="T31" fmla="*/ 184 h 738"/>
              <a:gd name="T32" fmla="*/ 479 w 2077"/>
              <a:gd name="T33" fmla="*/ 154 h 738"/>
              <a:gd name="T34" fmla="*/ 514 w 2077"/>
              <a:gd name="T35" fmla="*/ 130 h 738"/>
              <a:gd name="T36" fmla="*/ 552 w 2077"/>
              <a:gd name="T37" fmla="*/ 113 h 738"/>
              <a:gd name="T38" fmla="*/ 593 w 2077"/>
              <a:gd name="T39" fmla="*/ 102 h 738"/>
              <a:gd name="T40" fmla="*/ 636 w 2077"/>
              <a:gd name="T41" fmla="*/ 97 h 738"/>
              <a:gd name="T42" fmla="*/ 639 w 2077"/>
              <a:gd name="T43" fmla="*/ 97 h 738"/>
              <a:gd name="T44" fmla="*/ 1884 w 2077"/>
              <a:gd name="T45" fmla="*/ 95 h 738"/>
              <a:gd name="T46" fmla="*/ 1882 w 2077"/>
              <a:gd name="T47" fmla="*/ 95 h 738"/>
              <a:gd name="T48" fmla="*/ 1930 w 2077"/>
              <a:gd name="T49" fmla="*/ 92 h 738"/>
              <a:gd name="T50" fmla="*/ 1972 w 2077"/>
              <a:gd name="T51" fmla="*/ 80 h 738"/>
              <a:gd name="T52" fmla="*/ 2012 w 2077"/>
              <a:gd name="T53" fmla="*/ 59 h 738"/>
              <a:gd name="T54" fmla="*/ 2047 w 2077"/>
              <a:gd name="T55" fmla="*/ 32 h 738"/>
              <a:gd name="T56" fmla="*/ 2077 w 2077"/>
              <a:gd name="T57" fmla="*/ 0 h 7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077" h="738">
                <a:moveTo>
                  <a:pt x="2077" y="0"/>
                </a:moveTo>
                <a:lnTo>
                  <a:pt x="1623" y="559"/>
                </a:lnTo>
                <a:lnTo>
                  <a:pt x="1594" y="589"/>
                </a:lnTo>
                <a:lnTo>
                  <a:pt x="1560" y="615"/>
                </a:lnTo>
                <a:lnTo>
                  <a:pt x="1520" y="634"/>
                </a:lnTo>
                <a:lnTo>
                  <a:pt x="1477" y="646"/>
                </a:lnTo>
                <a:lnTo>
                  <a:pt x="1433" y="651"/>
                </a:lnTo>
                <a:lnTo>
                  <a:pt x="1435" y="651"/>
                </a:lnTo>
                <a:lnTo>
                  <a:pt x="188" y="653"/>
                </a:lnTo>
                <a:lnTo>
                  <a:pt x="185" y="653"/>
                </a:lnTo>
                <a:lnTo>
                  <a:pt x="142" y="656"/>
                </a:lnTo>
                <a:lnTo>
                  <a:pt x="101" y="667"/>
                </a:lnTo>
                <a:lnTo>
                  <a:pt x="63" y="684"/>
                </a:lnTo>
                <a:lnTo>
                  <a:pt x="28" y="708"/>
                </a:lnTo>
                <a:lnTo>
                  <a:pt x="0" y="738"/>
                </a:lnTo>
                <a:lnTo>
                  <a:pt x="451" y="184"/>
                </a:lnTo>
                <a:lnTo>
                  <a:pt x="479" y="154"/>
                </a:lnTo>
                <a:lnTo>
                  <a:pt x="514" y="130"/>
                </a:lnTo>
                <a:lnTo>
                  <a:pt x="552" y="113"/>
                </a:lnTo>
                <a:lnTo>
                  <a:pt x="593" y="102"/>
                </a:lnTo>
                <a:lnTo>
                  <a:pt x="636" y="97"/>
                </a:lnTo>
                <a:lnTo>
                  <a:pt x="639" y="97"/>
                </a:lnTo>
                <a:lnTo>
                  <a:pt x="1884" y="95"/>
                </a:lnTo>
                <a:lnTo>
                  <a:pt x="1882" y="95"/>
                </a:lnTo>
                <a:lnTo>
                  <a:pt x="1930" y="92"/>
                </a:lnTo>
                <a:lnTo>
                  <a:pt x="1972" y="80"/>
                </a:lnTo>
                <a:lnTo>
                  <a:pt x="2012" y="59"/>
                </a:lnTo>
                <a:lnTo>
                  <a:pt x="2047" y="32"/>
                </a:lnTo>
                <a:lnTo>
                  <a:pt x="2077" y="0"/>
                </a:ln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Freeform 8">
            <a:extLst>
              <a:ext uri="{FF2B5EF4-FFF2-40B4-BE49-F238E27FC236}">
                <a16:creationId xmlns:a16="http://schemas.microsoft.com/office/drawing/2014/main" id="{F938D77B-59FB-EB6D-7EBE-E8E5036AA27D}"/>
              </a:ext>
            </a:extLst>
          </p:cNvPr>
          <p:cNvSpPr>
            <a:spLocks/>
          </p:cNvSpPr>
          <p:nvPr/>
        </p:nvSpPr>
        <p:spPr bwMode="auto">
          <a:xfrm>
            <a:off x="3132137" y="4369618"/>
            <a:ext cx="3297238" cy="1169988"/>
          </a:xfrm>
          <a:custGeom>
            <a:avLst/>
            <a:gdLst>
              <a:gd name="T0" fmla="*/ 2077 w 2077"/>
              <a:gd name="T1" fmla="*/ 0 h 737"/>
              <a:gd name="T2" fmla="*/ 1625 w 2077"/>
              <a:gd name="T3" fmla="*/ 558 h 737"/>
              <a:gd name="T4" fmla="*/ 1594 w 2077"/>
              <a:gd name="T5" fmla="*/ 589 h 737"/>
              <a:gd name="T6" fmla="*/ 1560 w 2077"/>
              <a:gd name="T7" fmla="*/ 615 h 737"/>
              <a:gd name="T8" fmla="*/ 1520 w 2077"/>
              <a:gd name="T9" fmla="*/ 634 h 737"/>
              <a:gd name="T10" fmla="*/ 1479 w 2077"/>
              <a:gd name="T11" fmla="*/ 645 h 737"/>
              <a:gd name="T12" fmla="*/ 1433 w 2077"/>
              <a:gd name="T13" fmla="*/ 650 h 737"/>
              <a:gd name="T14" fmla="*/ 1435 w 2077"/>
              <a:gd name="T15" fmla="*/ 650 h 737"/>
              <a:gd name="T16" fmla="*/ 188 w 2077"/>
              <a:gd name="T17" fmla="*/ 651 h 737"/>
              <a:gd name="T18" fmla="*/ 187 w 2077"/>
              <a:gd name="T19" fmla="*/ 651 h 737"/>
              <a:gd name="T20" fmla="*/ 142 w 2077"/>
              <a:gd name="T21" fmla="*/ 654 h 737"/>
              <a:gd name="T22" fmla="*/ 101 w 2077"/>
              <a:gd name="T23" fmla="*/ 667 h 737"/>
              <a:gd name="T24" fmla="*/ 63 w 2077"/>
              <a:gd name="T25" fmla="*/ 684 h 737"/>
              <a:gd name="T26" fmla="*/ 30 w 2077"/>
              <a:gd name="T27" fmla="*/ 708 h 737"/>
              <a:gd name="T28" fmla="*/ 0 w 2077"/>
              <a:gd name="T29" fmla="*/ 737 h 737"/>
              <a:gd name="T30" fmla="*/ 451 w 2077"/>
              <a:gd name="T31" fmla="*/ 182 h 737"/>
              <a:gd name="T32" fmla="*/ 479 w 2077"/>
              <a:gd name="T33" fmla="*/ 154 h 737"/>
              <a:gd name="T34" fmla="*/ 514 w 2077"/>
              <a:gd name="T35" fmla="*/ 130 h 737"/>
              <a:gd name="T36" fmla="*/ 552 w 2077"/>
              <a:gd name="T37" fmla="*/ 111 h 737"/>
              <a:gd name="T38" fmla="*/ 593 w 2077"/>
              <a:gd name="T39" fmla="*/ 100 h 737"/>
              <a:gd name="T40" fmla="*/ 636 w 2077"/>
              <a:gd name="T41" fmla="*/ 97 h 737"/>
              <a:gd name="T42" fmla="*/ 639 w 2077"/>
              <a:gd name="T43" fmla="*/ 97 h 737"/>
              <a:gd name="T44" fmla="*/ 1886 w 2077"/>
              <a:gd name="T45" fmla="*/ 95 h 737"/>
              <a:gd name="T46" fmla="*/ 1884 w 2077"/>
              <a:gd name="T47" fmla="*/ 95 h 737"/>
              <a:gd name="T48" fmla="*/ 1930 w 2077"/>
              <a:gd name="T49" fmla="*/ 91 h 737"/>
              <a:gd name="T50" fmla="*/ 1973 w 2077"/>
              <a:gd name="T51" fmla="*/ 78 h 737"/>
              <a:gd name="T52" fmla="*/ 2012 w 2077"/>
              <a:gd name="T53" fmla="*/ 59 h 737"/>
              <a:gd name="T54" fmla="*/ 2047 w 2077"/>
              <a:gd name="T55" fmla="*/ 32 h 737"/>
              <a:gd name="T56" fmla="*/ 2077 w 2077"/>
              <a:gd name="T57" fmla="*/ 0 h 7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077" h="737">
                <a:moveTo>
                  <a:pt x="2077" y="0"/>
                </a:moveTo>
                <a:lnTo>
                  <a:pt x="1625" y="558"/>
                </a:lnTo>
                <a:lnTo>
                  <a:pt x="1594" y="589"/>
                </a:lnTo>
                <a:lnTo>
                  <a:pt x="1560" y="615"/>
                </a:lnTo>
                <a:lnTo>
                  <a:pt x="1520" y="634"/>
                </a:lnTo>
                <a:lnTo>
                  <a:pt x="1479" y="645"/>
                </a:lnTo>
                <a:lnTo>
                  <a:pt x="1433" y="650"/>
                </a:lnTo>
                <a:lnTo>
                  <a:pt x="1435" y="650"/>
                </a:lnTo>
                <a:lnTo>
                  <a:pt x="188" y="651"/>
                </a:lnTo>
                <a:lnTo>
                  <a:pt x="187" y="651"/>
                </a:lnTo>
                <a:lnTo>
                  <a:pt x="142" y="654"/>
                </a:lnTo>
                <a:lnTo>
                  <a:pt x="101" y="667"/>
                </a:lnTo>
                <a:lnTo>
                  <a:pt x="63" y="684"/>
                </a:lnTo>
                <a:lnTo>
                  <a:pt x="30" y="708"/>
                </a:lnTo>
                <a:lnTo>
                  <a:pt x="0" y="737"/>
                </a:lnTo>
                <a:lnTo>
                  <a:pt x="451" y="182"/>
                </a:lnTo>
                <a:lnTo>
                  <a:pt x="479" y="154"/>
                </a:lnTo>
                <a:lnTo>
                  <a:pt x="514" y="130"/>
                </a:lnTo>
                <a:lnTo>
                  <a:pt x="552" y="111"/>
                </a:lnTo>
                <a:lnTo>
                  <a:pt x="593" y="100"/>
                </a:lnTo>
                <a:lnTo>
                  <a:pt x="636" y="97"/>
                </a:lnTo>
                <a:lnTo>
                  <a:pt x="639" y="97"/>
                </a:lnTo>
                <a:lnTo>
                  <a:pt x="1886" y="95"/>
                </a:lnTo>
                <a:lnTo>
                  <a:pt x="1884" y="95"/>
                </a:lnTo>
                <a:lnTo>
                  <a:pt x="1930" y="91"/>
                </a:lnTo>
                <a:lnTo>
                  <a:pt x="1973" y="78"/>
                </a:lnTo>
                <a:lnTo>
                  <a:pt x="2012" y="59"/>
                </a:lnTo>
                <a:lnTo>
                  <a:pt x="2047" y="32"/>
                </a:lnTo>
                <a:lnTo>
                  <a:pt x="2077" y="0"/>
                </a:lnTo>
                <a:close/>
              </a:path>
            </a:pathLst>
          </a:cu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09EBDD4D-FCBF-20DD-F6BD-7D18C688092A}"/>
              </a:ext>
            </a:extLst>
          </p:cNvPr>
          <p:cNvGrpSpPr/>
          <p:nvPr/>
        </p:nvGrpSpPr>
        <p:grpSpPr>
          <a:xfrm>
            <a:off x="7293471" y="4410889"/>
            <a:ext cx="3096343" cy="754331"/>
            <a:chOff x="436522" y="1886576"/>
            <a:chExt cx="3096343" cy="754331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3D7C33C5-ACA7-A883-1DE3-05C3F4B60963}"/>
                </a:ext>
              </a:extLst>
            </p:cNvPr>
            <p:cNvSpPr txBox="1"/>
            <p:nvPr/>
          </p:nvSpPr>
          <p:spPr>
            <a:xfrm>
              <a:off x="444500" y="2152504"/>
              <a:ext cx="3088365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 板及素材免费下载！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 网 唯一访问网址：</a:t>
              </a:r>
              <a:r>
                <a:rPr lang="en-US" altLang="zh-CN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 oban.com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35A1AAC7-E20E-0005-B7B3-CC6E4927E322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88B97930-CBFC-A5FA-C4AB-D576108488E9}"/>
              </a:ext>
            </a:extLst>
          </p:cNvPr>
          <p:cNvGrpSpPr/>
          <p:nvPr/>
        </p:nvGrpSpPr>
        <p:grpSpPr>
          <a:xfrm>
            <a:off x="7293471" y="917778"/>
            <a:ext cx="3096343" cy="754331"/>
            <a:chOff x="436522" y="1886576"/>
            <a:chExt cx="3096343" cy="754331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821E3C4B-9385-A153-EE08-218ADBE8E380}"/>
                </a:ext>
              </a:extLst>
            </p:cNvPr>
            <p:cNvSpPr txBox="1"/>
            <p:nvPr/>
          </p:nvSpPr>
          <p:spPr>
            <a:xfrm>
              <a:off x="444500" y="2152504"/>
              <a:ext cx="3088365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5DD93498-D451-99C7-7477-A4BDD798947E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04B09709-3ED0-0AC4-2DBE-1FDE2196513C}"/>
              </a:ext>
            </a:extLst>
          </p:cNvPr>
          <p:cNvGrpSpPr/>
          <p:nvPr/>
        </p:nvGrpSpPr>
        <p:grpSpPr>
          <a:xfrm>
            <a:off x="2475080" y="2089353"/>
            <a:ext cx="3090199" cy="754331"/>
            <a:chOff x="444500" y="1886576"/>
            <a:chExt cx="3090199" cy="754331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56202909-774B-5927-0A7B-51EB82761447}"/>
                </a:ext>
              </a:extLst>
            </p:cNvPr>
            <p:cNvSpPr txBox="1"/>
            <p:nvPr/>
          </p:nvSpPr>
          <p:spPr>
            <a:xfrm>
              <a:off x="444500" y="2152504"/>
              <a:ext cx="3088365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A53351E1-DC4E-1A1D-31E0-1E9CBA5DFD4E}"/>
                </a:ext>
              </a:extLst>
            </p:cNvPr>
            <p:cNvSpPr txBox="1"/>
            <p:nvPr/>
          </p:nvSpPr>
          <p:spPr>
            <a:xfrm>
              <a:off x="1515398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B0D86043-C80F-C393-CDEB-88C7B8712EAD}"/>
              </a:ext>
            </a:extLst>
          </p:cNvPr>
          <p:cNvGrpSpPr/>
          <p:nvPr/>
        </p:nvGrpSpPr>
        <p:grpSpPr>
          <a:xfrm>
            <a:off x="2475080" y="5539606"/>
            <a:ext cx="3090199" cy="754331"/>
            <a:chOff x="444500" y="1886576"/>
            <a:chExt cx="3090199" cy="754331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A3C4ED4E-C0A1-FC6D-33B0-C3E50753484D}"/>
                </a:ext>
              </a:extLst>
            </p:cNvPr>
            <p:cNvSpPr txBox="1"/>
            <p:nvPr/>
          </p:nvSpPr>
          <p:spPr>
            <a:xfrm>
              <a:off x="444500" y="2152504"/>
              <a:ext cx="3088365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A4D8E4FF-37F5-A084-1B7A-5D1BCDE5C73F}"/>
                </a:ext>
              </a:extLst>
            </p:cNvPr>
            <p:cNvSpPr txBox="1"/>
            <p:nvPr/>
          </p:nvSpPr>
          <p:spPr>
            <a:xfrm>
              <a:off x="1515398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793324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>
            <a:extLst>
              <a:ext uri="{FF2B5EF4-FFF2-40B4-BE49-F238E27FC236}">
                <a16:creationId xmlns:a16="http://schemas.microsoft.com/office/drawing/2014/main" id="{CA24464E-B958-92B9-29D6-5B6429E6AF32}"/>
              </a:ext>
            </a:extLst>
          </p:cNvPr>
          <p:cNvSpPr txBox="1"/>
          <p:nvPr/>
        </p:nvSpPr>
        <p:spPr>
          <a:xfrm>
            <a:off x="1499617" y="198552"/>
            <a:ext cx="6431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>
                <a:gradFill flip="none" rotWithShape="1">
                  <a:gsLst>
                    <a:gs pos="0">
                      <a:srgbClr val="BA000B"/>
                    </a:gs>
                    <a:gs pos="100000">
                      <a:srgbClr val="FB584E"/>
                    </a:gs>
                  </a:gsLst>
                  <a:lin ang="16200000" scaled="1"/>
                  <a:tileRect/>
                </a:gradFill>
                <a:effectLst>
                  <a:reflection blurRad="6350" stA="13000" endPos="45500" dist="101600" dir="5400000" sy="-100000" algn="bl" rotWithShape="0"/>
                </a:effectLst>
                <a:latin typeface="锐字潮牌真言简2.0免费 超粗" panose="02020300000000000000" pitchFamily="18" charset="-122"/>
                <a:ea typeface="锐字潮牌真言简2.0免费 超粗" panose="02020300000000000000" pitchFamily="18" charset="-122"/>
              </a:rPr>
              <a:t>03</a:t>
            </a:r>
            <a:endParaRPr lang="zh-CN" altLang="en-US" sz="2800" dirty="0">
              <a:gradFill flip="none" rotWithShape="1">
                <a:gsLst>
                  <a:gs pos="0">
                    <a:srgbClr val="BA000B"/>
                  </a:gs>
                  <a:gs pos="100000">
                    <a:srgbClr val="FB584E"/>
                  </a:gs>
                </a:gsLst>
                <a:lin ang="16200000" scaled="1"/>
                <a:tileRect/>
              </a:gradFill>
              <a:effectLst>
                <a:reflection blurRad="6350" stA="13000" endPos="45500" dist="101600" dir="5400000" sy="-100000" algn="bl" rotWithShape="0"/>
              </a:effectLst>
              <a:latin typeface="锐字潮牌真言简2.0免费 超粗" panose="02020300000000000000" pitchFamily="18" charset="-122"/>
              <a:ea typeface="锐字潮牌真言简2.0免费 超粗" panose="02020300000000000000" pitchFamily="18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3C52978-842D-45E3-F81F-58ECBC1B1071}"/>
              </a:ext>
            </a:extLst>
          </p:cNvPr>
          <p:cNvSpPr txBox="1"/>
          <p:nvPr/>
        </p:nvSpPr>
        <p:spPr>
          <a:xfrm>
            <a:off x="2186440" y="260107"/>
            <a:ext cx="36210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gradFill>
                  <a:gsLst>
                    <a:gs pos="0">
                      <a:srgbClr val="BA000B"/>
                    </a:gs>
                    <a:gs pos="100000">
                      <a:srgbClr val="FB584E"/>
                    </a:gs>
                  </a:gsLst>
                  <a:lin ang="16200000" scaled="1"/>
                </a:gradFill>
                <a:effectLst>
                  <a:reflection blurRad="6350" stA="20000" endPos="45500" dist="63500" dir="5400000" sy="-100000" algn="bl" rotWithShape="0"/>
                </a:effectLst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grpSp>
        <p:nvGrpSpPr>
          <p:cNvPr id="7" name="Group 11">
            <a:extLst>
              <a:ext uri="{FF2B5EF4-FFF2-40B4-BE49-F238E27FC236}">
                <a16:creationId xmlns:a16="http://schemas.microsoft.com/office/drawing/2014/main" id="{EC92CEE8-47C6-DA04-5DCB-04409F7D9F05}"/>
              </a:ext>
            </a:extLst>
          </p:cNvPr>
          <p:cNvGrpSpPr/>
          <p:nvPr/>
        </p:nvGrpSpPr>
        <p:grpSpPr>
          <a:xfrm>
            <a:off x="1588" y="1950029"/>
            <a:ext cx="9718202" cy="734605"/>
            <a:chOff x="0" y="1843314"/>
            <a:chExt cx="9216571" cy="696686"/>
          </a:xfrm>
          <a:solidFill>
            <a:srgbClr val="44788B"/>
          </a:solidFill>
        </p:grpSpPr>
        <p:sp>
          <p:nvSpPr>
            <p:cNvPr id="8" name="Pentagon 1">
              <a:extLst>
                <a:ext uri="{FF2B5EF4-FFF2-40B4-BE49-F238E27FC236}">
                  <a16:creationId xmlns:a16="http://schemas.microsoft.com/office/drawing/2014/main" id="{7D8A66A7-A328-79C8-112B-EDA1137432DA}"/>
                </a:ext>
              </a:extLst>
            </p:cNvPr>
            <p:cNvSpPr/>
            <p:nvPr/>
          </p:nvSpPr>
          <p:spPr>
            <a:xfrm>
              <a:off x="0" y="1843314"/>
              <a:ext cx="9216571" cy="696686"/>
            </a:xfrm>
            <a:prstGeom prst="homePlat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id-ID" sz="1600" b="1" dirty="0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9" name="TextBox 9">
              <a:extLst>
                <a:ext uri="{FF2B5EF4-FFF2-40B4-BE49-F238E27FC236}">
                  <a16:creationId xmlns:a16="http://schemas.microsoft.com/office/drawing/2014/main" id="{EE408142-3D4B-54C4-F1A3-3C70E86493A4}"/>
                </a:ext>
              </a:extLst>
            </p:cNvPr>
            <p:cNvSpPr txBox="1"/>
            <p:nvPr/>
          </p:nvSpPr>
          <p:spPr>
            <a:xfrm>
              <a:off x="716642" y="2006991"/>
              <a:ext cx="2594429" cy="3210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添加标题文本</a:t>
              </a:r>
              <a:endParaRPr lang="id-ID" sz="1600" b="1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0" name="Group 12">
            <a:extLst>
              <a:ext uri="{FF2B5EF4-FFF2-40B4-BE49-F238E27FC236}">
                <a16:creationId xmlns:a16="http://schemas.microsoft.com/office/drawing/2014/main" id="{A8B2A6E6-A044-3042-59FB-AFB7552EE36D}"/>
              </a:ext>
            </a:extLst>
          </p:cNvPr>
          <p:cNvGrpSpPr/>
          <p:nvPr/>
        </p:nvGrpSpPr>
        <p:grpSpPr>
          <a:xfrm>
            <a:off x="1589" y="2684633"/>
            <a:ext cx="8080646" cy="734605"/>
            <a:chOff x="1" y="2540000"/>
            <a:chExt cx="7663542" cy="696686"/>
          </a:xfrm>
          <a:solidFill>
            <a:srgbClr val="3B5E77"/>
          </a:solidFill>
        </p:grpSpPr>
        <p:sp>
          <p:nvSpPr>
            <p:cNvPr id="11" name="Pentagon 2">
              <a:extLst>
                <a:ext uri="{FF2B5EF4-FFF2-40B4-BE49-F238E27FC236}">
                  <a16:creationId xmlns:a16="http://schemas.microsoft.com/office/drawing/2014/main" id="{426C82F5-BD74-F05A-7F80-C1210BBED9EC}"/>
                </a:ext>
              </a:extLst>
            </p:cNvPr>
            <p:cNvSpPr/>
            <p:nvPr/>
          </p:nvSpPr>
          <p:spPr>
            <a:xfrm>
              <a:off x="1" y="2540000"/>
              <a:ext cx="7663542" cy="696686"/>
            </a:xfrm>
            <a:prstGeom prst="homePlat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600" b="1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2" name="TextBox 10">
              <a:extLst>
                <a:ext uri="{FF2B5EF4-FFF2-40B4-BE49-F238E27FC236}">
                  <a16:creationId xmlns:a16="http://schemas.microsoft.com/office/drawing/2014/main" id="{86DE8265-C160-A4C6-A145-127F45A9D7EB}"/>
                </a:ext>
              </a:extLst>
            </p:cNvPr>
            <p:cNvSpPr txBox="1"/>
            <p:nvPr/>
          </p:nvSpPr>
          <p:spPr>
            <a:xfrm>
              <a:off x="716641" y="2719066"/>
              <a:ext cx="2594429" cy="3210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添加标题文本</a:t>
              </a:r>
              <a:endParaRPr lang="id-ID" sz="1600" b="1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3" name="Group 18">
            <a:extLst>
              <a:ext uri="{FF2B5EF4-FFF2-40B4-BE49-F238E27FC236}">
                <a16:creationId xmlns:a16="http://schemas.microsoft.com/office/drawing/2014/main" id="{42777AE1-8BE5-1D39-2830-FD4D94262C51}"/>
              </a:ext>
            </a:extLst>
          </p:cNvPr>
          <p:cNvGrpSpPr/>
          <p:nvPr/>
        </p:nvGrpSpPr>
        <p:grpSpPr>
          <a:xfrm>
            <a:off x="1587" y="3419238"/>
            <a:ext cx="6427788" cy="734605"/>
            <a:chOff x="0" y="3236686"/>
            <a:chExt cx="6096000" cy="696686"/>
          </a:xfrm>
          <a:solidFill>
            <a:srgbClr val="44788B"/>
          </a:solidFill>
        </p:grpSpPr>
        <p:sp>
          <p:nvSpPr>
            <p:cNvPr id="15" name="Pentagon 3">
              <a:extLst>
                <a:ext uri="{FF2B5EF4-FFF2-40B4-BE49-F238E27FC236}">
                  <a16:creationId xmlns:a16="http://schemas.microsoft.com/office/drawing/2014/main" id="{756F829E-6F22-10FB-5EDE-946BBD750BF4}"/>
                </a:ext>
              </a:extLst>
            </p:cNvPr>
            <p:cNvSpPr/>
            <p:nvPr/>
          </p:nvSpPr>
          <p:spPr>
            <a:xfrm>
              <a:off x="0" y="3236686"/>
              <a:ext cx="6096000" cy="696686"/>
            </a:xfrm>
            <a:prstGeom prst="homePlat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600" b="1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6" name="TextBox 13">
              <a:extLst>
                <a:ext uri="{FF2B5EF4-FFF2-40B4-BE49-F238E27FC236}">
                  <a16:creationId xmlns:a16="http://schemas.microsoft.com/office/drawing/2014/main" id="{921DBB38-1B07-A44A-DB22-6ABF89657DF3}"/>
                </a:ext>
              </a:extLst>
            </p:cNvPr>
            <p:cNvSpPr txBox="1"/>
            <p:nvPr/>
          </p:nvSpPr>
          <p:spPr>
            <a:xfrm>
              <a:off x="716642" y="3391376"/>
              <a:ext cx="2594429" cy="3210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添加标题文本</a:t>
              </a:r>
              <a:endParaRPr lang="id-ID" sz="1600" b="1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7" name="Group 19">
            <a:extLst>
              <a:ext uri="{FF2B5EF4-FFF2-40B4-BE49-F238E27FC236}">
                <a16:creationId xmlns:a16="http://schemas.microsoft.com/office/drawing/2014/main" id="{5EC6614F-CBCD-EB16-7150-62F6047B51A5}"/>
              </a:ext>
            </a:extLst>
          </p:cNvPr>
          <p:cNvGrpSpPr/>
          <p:nvPr/>
        </p:nvGrpSpPr>
        <p:grpSpPr>
          <a:xfrm>
            <a:off x="1590" y="4153842"/>
            <a:ext cx="4637189" cy="734605"/>
            <a:chOff x="1" y="3933372"/>
            <a:chExt cx="4397828" cy="696686"/>
          </a:xfrm>
          <a:solidFill>
            <a:srgbClr val="3B5E77"/>
          </a:solidFill>
        </p:grpSpPr>
        <p:sp>
          <p:nvSpPr>
            <p:cNvPr id="18" name="Pentagon 4">
              <a:extLst>
                <a:ext uri="{FF2B5EF4-FFF2-40B4-BE49-F238E27FC236}">
                  <a16:creationId xmlns:a16="http://schemas.microsoft.com/office/drawing/2014/main" id="{CC42A941-889F-FC51-851D-9F6E463C43EF}"/>
                </a:ext>
              </a:extLst>
            </p:cNvPr>
            <p:cNvSpPr/>
            <p:nvPr/>
          </p:nvSpPr>
          <p:spPr>
            <a:xfrm>
              <a:off x="1" y="3933372"/>
              <a:ext cx="4397828" cy="696686"/>
            </a:xfrm>
            <a:prstGeom prst="homePlat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600" b="1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9" name="TextBox 14">
              <a:extLst>
                <a:ext uri="{FF2B5EF4-FFF2-40B4-BE49-F238E27FC236}">
                  <a16:creationId xmlns:a16="http://schemas.microsoft.com/office/drawing/2014/main" id="{BB8A34A2-A9B9-DAC4-DA38-5B6A6E60F4FE}"/>
                </a:ext>
              </a:extLst>
            </p:cNvPr>
            <p:cNvSpPr txBox="1"/>
            <p:nvPr/>
          </p:nvSpPr>
          <p:spPr>
            <a:xfrm>
              <a:off x="716641" y="4103451"/>
              <a:ext cx="2594429" cy="3210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添加标题文本</a:t>
              </a:r>
              <a:endParaRPr lang="id-ID" sz="1600" b="1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77FB7E96-F432-9E97-9313-816FA29A348F}"/>
              </a:ext>
            </a:extLst>
          </p:cNvPr>
          <p:cNvSpPr txBox="1"/>
          <p:nvPr/>
        </p:nvSpPr>
        <p:spPr>
          <a:xfrm>
            <a:off x="9799828" y="2047690"/>
            <a:ext cx="2462195" cy="4884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lnSpc>
                <a:spcPct val="150000"/>
              </a:lnSpc>
            </a:pPr>
            <a:r>
              <a:rPr lang="zh-CN" altLang="en-US" sz="900" b="0" i="0" dirty="0">
                <a:solidFill>
                  <a:schemeClr val="bg1">
                    <a:lumMod val="6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900" b="0" i="0" dirty="0">
                <a:solidFill>
                  <a:schemeClr val="bg1">
                    <a:lumMod val="6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2F5A919C-CC79-7106-0D4B-146A9ECF80FC}"/>
              </a:ext>
            </a:extLst>
          </p:cNvPr>
          <p:cNvSpPr txBox="1"/>
          <p:nvPr/>
        </p:nvSpPr>
        <p:spPr>
          <a:xfrm>
            <a:off x="8229575" y="2807734"/>
            <a:ext cx="2462195" cy="4884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lnSpc>
                <a:spcPct val="150000"/>
              </a:lnSpc>
            </a:pPr>
            <a:r>
              <a:rPr lang="zh-CN" altLang="en-US" sz="900" b="0" i="0" dirty="0">
                <a:solidFill>
                  <a:schemeClr val="bg1">
                    <a:lumMod val="6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900" b="0" i="0" dirty="0">
                <a:solidFill>
                  <a:schemeClr val="bg1">
                    <a:lumMod val="6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8D76F3E3-FD43-3C0A-1CCD-6388B72A19D1}"/>
              </a:ext>
            </a:extLst>
          </p:cNvPr>
          <p:cNvSpPr txBox="1"/>
          <p:nvPr/>
        </p:nvSpPr>
        <p:spPr>
          <a:xfrm>
            <a:off x="6573391" y="3543412"/>
            <a:ext cx="2462195" cy="4884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lnSpc>
                <a:spcPct val="150000"/>
              </a:lnSpc>
            </a:pPr>
            <a:r>
              <a:rPr lang="zh-CN" altLang="en-US" sz="900" b="0" i="0" dirty="0">
                <a:solidFill>
                  <a:schemeClr val="bg1">
                    <a:lumMod val="6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900" b="0" i="0" dirty="0">
                <a:solidFill>
                  <a:schemeClr val="bg1">
                    <a:lumMod val="6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CBF58AA2-72EA-67F8-E32D-2AC14FA4339D}"/>
              </a:ext>
            </a:extLst>
          </p:cNvPr>
          <p:cNvSpPr txBox="1"/>
          <p:nvPr/>
        </p:nvSpPr>
        <p:spPr>
          <a:xfrm>
            <a:off x="4860689" y="4258253"/>
            <a:ext cx="2462195" cy="4884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lnSpc>
                <a:spcPct val="150000"/>
              </a:lnSpc>
            </a:pPr>
            <a:r>
              <a:rPr lang="zh-CN" altLang="en-US" sz="900" b="0" i="0" dirty="0">
                <a:solidFill>
                  <a:schemeClr val="bg1">
                    <a:lumMod val="6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900" b="0" i="0" dirty="0">
                <a:solidFill>
                  <a:schemeClr val="bg1">
                    <a:lumMod val="6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E3579226-E40E-3286-924B-42B1CF08D28D}"/>
              </a:ext>
            </a:extLst>
          </p:cNvPr>
          <p:cNvSpPr txBox="1"/>
          <p:nvPr/>
        </p:nvSpPr>
        <p:spPr>
          <a:xfrm>
            <a:off x="7543709" y="4688392"/>
            <a:ext cx="33224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单击此处添加标题文本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7C7FAD2D-0139-38CD-1D82-0E8A4B6F872A}"/>
              </a:ext>
            </a:extLst>
          </p:cNvPr>
          <p:cNvSpPr txBox="1"/>
          <p:nvPr/>
        </p:nvSpPr>
        <p:spPr>
          <a:xfrm>
            <a:off x="7365479" y="5272037"/>
            <a:ext cx="4637189" cy="9953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51PPT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模板 网，幻灯片演示模 板及素材免费下载！</a:t>
            </a: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51PPT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模板网 唯一访问网址：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www.51ppt moban.com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5847F9E7-3149-F5E2-DBDF-91D0E7882826}"/>
              </a:ext>
            </a:extLst>
          </p:cNvPr>
          <p:cNvSpPr txBox="1"/>
          <p:nvPr/>
        </p:nvSpPr>
        <p:spPr>
          <a:xfrm>
            <a:off x="7543709" y="5002761"/>
            <a:ext cx="298375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Click here to add title text</a:t>
            </a:r>
          </a:p>
        </p:txBody>
      </p:sp>
    </p:spTree>
    <p:extLst>
      <p:ext uri="{BB962C8B-B14F-4D97-AF65-F5344CB8AC3E}">
        <p14:creationId xmlns:p14="http://schemas.microsoft.com/office/powerpoint/2010/main" val="24463110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>
            <a:extLst>
              <a:ext uri="{FF2B5EF4-FFF2-40B4-BE49-F238E27FC236}">
                <a16:creationId xmlns:a16="http://schemas.microsoft.com/office/drawing/2014/main" id="{CA24464E-B958-92B9-29D6-5B6429E6AF32}"/>
              </a:ext>
            </a:extLst>
          </p:cNvPr>
          <p:cNvSpPr txBox="1"/>
          <p:nvPr/>
        </p:nvSpPr>
        <p:spPr>
          <a:xfrm>
            <a:off x="1499617" y="198552"/>
            <a:ext cx="6431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>
                <a:gradFill flip="none" rotWithShape="1">
                  <a:gsLst>
                    <a:gs pos="0">
                      <a:srgbClr val="BA000B"/>
                    </a:gs>
                    <a:gs pos="100000">
                      <a:srgbClr val="FB584E"/>
                    </a:gs>
                  </a:gsLst>
                  <a:lin ang="16200000" scaled="1"/>
                  <a:tileRect/>
                </a:gradFill>
                <a:effectLst>
                  <a:reflection blurRad="6350" stA="13000" endPos="45500" dist="101600" dir="5400000" sy="-100000" algn="bl" rotWithShape="0"/>
                </a:effectLst>
                <a:latin typeface="锐字潮牌真言简2.0免费 超粗" panose="02020300000000000000" pitchFamily="18" charset="-122"/>
                <a:ea typeface="锐字潮牌真言简2.0免费 超粗" panose="02020300000000000000" pitchFamily="18" charset="-122"/>
              </a:rPr>
              <a:t>03</a:t>
            </a:r>
            <a:endParaRPr lang="zh-CN" altLang="en-US" sz="2800" dirty="0">
              <a:gradFill flip="none" rotWithShape="1">
                <a:gsLst>
                  <a:gs pos="0">
                    <a:srgbClr val="BA000B"/>
                  </a:gs>
                  <a:gs pos="100000">
                    <a:srgbClr val="FB584E"/>
                  </a:gs>
                </a:gsLst>
                <a:lin ang="16200000" scaled="1"/>
                <a:tileRect/>
              </a:gradFill>
              <a:effectLst>
                <a:reflection blurRad="6350" stA="13000" endPos="45500" dist="101600" dir="5400000" sy="-100000" algn="bl" rotWithShape="0"/>
              </a:effectLst>
              <a:latin typeface="锐字潮牌真言简2.0免费 超粗" panose="02020300000000000000" pitchFamily="18" charset="-122"/>
              <a:ea typeface="锐字潮牌真言简2.0免费 超粗" panose="02020300000000000000" pitchFamily="18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3C52978-842D-45E3-F81F-58ECBC1B1071}"/>
              </a:ext>
            </a:extLst>
          </p:cNvPr>
          <p:cNvSpPr txBox="1"/>
          <p:nvPr/>
        </p:nvSpPr>
        <p:spPr>
          <a:xfrm>
            <a:off x="2186440" y="260107"/>
            <a:ext cx="36210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gradFill>
                  <a:gsLst>
                    <a:gs pos="0">
                      <a:srgbClr val="BA000B"/>
                    </a:gs>
                    <a:gs pos="100000">
                      <a:srgbClr val="FB584E"/>
                    </a:gs>
                  </a:gsLst>
                  <a:lin ang="16200000" scaled="1"/>
                </a:gradFill>
                <a:effectLst>
                  <a:reflection blurRad="6350" stA="20000" endPos="45500" dist="63500" dir="5400000" sy="-100000" algn="bl" rotWithShape="0"/>
                </a:effectLst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3" name="25 Rectángulo">
            <a:extLst>
              <a:ext uri="{FF2B5EF4-FFF2-40B4-BE49-F238E27FC236}">
                <a16:creationId xmlns:a16="http://schemas.microsoft.com/office/drawing/2014/main" id="{9D46C28E-396E-86F9-4395-741C34CC5217}"/>
              </a:ext>
            </a:extLst>
          </p:cNvPr>
          <p:cNvSpPr/>
          <p:nvPr/>
        </p:nvSpPr>
        <p:spPr bwMode="auto">
          <a:xfrm rot="18954276">
            <a:off x="8201931" y="2543890"/>
            <a:ext cx="2144976" cy="2144868"/>
          </a:xfrm>
          <a:prstGeom prst="rect">
            <a:avLst/>
          </a:prstGeom>
          <a:blipFill>
            <a:blip r:embed="rId3"/>
            <a:stretch>
              <a:fillRect t="-7390" b="-76218"/>
            </a:stretch>
          </a:blipFill>
          <a:ln>
            <a:noFill/>
          </a:ln>
          <a:effectLst/>
        </p:spPr>
        <p:txBody>
          <a:bodyPr lIns="0" tIns="0" rIns="0" bIns="0" rtlCol="0" anchor="ctr"/>
          <a:lstStyle/>
          <a:p>
            <a:pPr algn="ctr" defTabSz="1252902"/>
            <a:endParaRPr lang="es-SV" sz="984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" name="26 Grupo">
            <a:extLst>
              <a:ext uri="{FF2B5EF4-FFF2-40B4-BE49-F238E27FC236}">
                <a16:creationId xmlns:a16="http://schemas.microsoft.com/office/drawing/2014/main" id="{73889589-AF63-5432-1D88-EF9AEA29A83D}"/>
              </a:ext>
            </a:extLst>
          </p:cNvPr>
          <p:cNvGrpSpPr/>
          <p:nvPr/>
        </p:nvGrpSpPr>
        <p:grpSpPr>
          <a:xfrm rot="10800000">
            <a:off x="8318886" y="1523761"/>
            <a:ext cx="962649" cy="3626392"/>
            <a:chOff x="11247602" y="4729594"/>
            <a:chExt cx="1825687" cy="6877886"/>
          </a:xfrm>
          <a:solidFill>
            <a:schemeClr val="accent4"/>
          </a:solidFill>
          <a:effectLst/>
        </p:grpSpPr>
        <p:sp>
          <p:nvSpPr>
            <p:cNvPr id="5" name="19 Rectángulo">
              <a:extLst>
                <a:ext uri="{FF2B5EF4-FFF2-40B4-BE49-F238E27FC236}">
                  <a16:creationId xmlns:a16="http://schemas.microsoft.com/office/drawing/2014/main" id="{0B2053B9-9144-869D-9B69-49252CAB1DB5}"/>
                </a:ext>
              </a:extLst>
            </p:cNvPr>
            <p:cNvSpPr>
              <a:spLocks noChangeAspect="1"/>
            </p:cNvSpPr>
            <p:nvPr/>
          </p:nvSpPr>
          <p:spPr bwMode="auto">
            <a:xfrm rot="10800000" flipH="1">
              <a:off x="11247602" y="4729594"/>
              <a:ext cx="1825687" cy="6877886"/>
            </a:xfrm>
            <a:custGeom>
              <a:avLst/>
              <a:gdLst/>
              <a:ahLst/>
              <a:cxnLst/>
              <a:rect l="l" t="t" r="r" b="b"/>
              <a:pathLst>
                <a:path w="1825687" h="6877886">
                  <a:moveTo>
                    <a:pt x="142971" y="6877845"/>
                  </a:moveTo>
                  <a:cubicBezTo>
                    <a:pt x="210090" y="6879026"/>
                    <a:pt x="296201" y="6855052"/>
                    <a:pt x="399893" y="6770503"/>
                  </a:cubicBezTo>
                  <a:cubicBezTo>
                    <a:pt x="607278" y="6601405"/>
                    <a:pt x="1565131" y="5656843"/>
                    <a:pt x="1568151" y="5532170"/>
                  </a:cubicBezTo>
                  <a:cubicBezTo>
                    <a:pt x="1570653" y="5428935"/>
                    <a:pt x="1568941" y="5086367"/>
                    <a:pt x="1568261" y="4801734"/>
                  </a:cubicBezTo>
                  <a:lnTo>
                    <a:pt x="1569466" y="4801734"/>
                  </a:lnTo>
                  <a:lnTo>
                    <a:pt x="1569466" y="1814977"/>
                  </a:lnTo>
                  <a:lnTo>
                    <a:pt x="1571212" y="1814977"/>
                  </a:lnTo>
                  <a:cubicBezTo>
                    <a:pt x="1572253" y="1625221"/>
                    <a:pt x="1570102" y="1257626"/>
                    <a:pt x="1570058" y="1009784"/>
                  </a:cubicBezTo>
                  <a:lnTo>
                    <a:pt x="1782647" y="1009784"/>
                  </a:lnTo>
                  <a:cubicBezTo>
                    <a:pt x="1795103" y="1009784"/>
                    <a:pt x="1806311" y="1003951"/>
                    <a:pt x="1813843" y="994409"/>
                  </a:cubicBezTo>
                  <a:lnTo>
                    <a:pt x="1814111" y="994409"/>
                  </a:lnTo>
                  <a:lnTo>
                    <a:pt x="1814999" y="993446"/>
                  </a:lnTo>
                  <a:lnTo>
                    <a:pt x="1825687" y="966162"/>
                  </a:lnTo>
                  <a:cubicBezTo>
                    <a:pt x="1825706" y="962870"/>
                    <a:pt x="1825324" y="959573"/>
                    <a:pt x="1824531" y="956352"/>
                  </a:cubicBezTo>
                  <a:cubicBezTo>
                    <a:pt x="1824495" y="954962"/>
                    <a:pt x="1824247" y="953618"/>
                    <a:pt x="1823817" y="952330"/>
                  </a:cubicBezTo>
                  <a:cubicBezTo>
                    <a:pt x="1823840" y="950821"/>
                    <a:pt x="1823377" y="949477"/>
                    <a:pt x="1822654" y="948246"/>
                  </a:cubicBezTo>
                  <a:cubicBezTo>
                    <a:pt x="1819731" y="938516"/>
                    <a:pt x="1813779" y="930307"/>
                    <a:pt x="1805640" y="925474"/>
                  </a:cubicBezTo>
                  <a:lnTo>
                    <a:pt x="969068" y="11980"/>
                  </a:lnTo>
                  <a:cubicBezTo>
                    <a:pt x="961764" y="4008"/>
                    <a:pt x="952186" y="13"/>
                    <a:pt x="942603" y="0"/>
                  </a:cubicBezTo>
                  <a:cubicBezTo>
                    <a:pt x="933020" y="-14"/>
                    <a:pt x="923432" y="3957"/>
                    <a:pt x="916112" y="11911"/>
                  </a:cubicBezTo>
                  <a:lnTo>
                    <a:pt x="72665" y="928434"/>
                  </a:lnTo>
                  <a:cubicBezTo>
                    <a:pt x="67024" y="932825"/>
                    <a:pt x="62836" y="939050"/>
                    <a:pt x="60274" y="946173"/>
                  </a:cubicBezTo>
                  <a:cubicBezTo>
                    <a:pt x="59733" y="947104"/>
                    <a:pt x="59374" y="948117"/>
                    <a:pt x="59392" y="949268"/>
                  </a:cubicBezTo>
                  <a:cubicBezTo>
                    <a:pt x="58184" y="952618"/>
                    <a:pt x="57527" y="956209"/>
                    <a:pt x="57474" y="959939"/>
                  </a:cubicBezTo>
                  <a:cubicBezTo>
                    <a:pt x="57063" y="960952"/>
                    <a:pt x="57044" y="961990"/>
                    <a:pt x="57188" y="963026"/>
                  </a:cubicBezTo>
                  <a:cubicBezTo>
                    <a:pt x="57174" y="963166"/>
                    <a:pt x="57162" y="963306"/>
                    <a:pt x="57149" y="963445"/>
                  </a:cubicBezTo>
                  <a:cubicBezTo>
                    <a:pt x="57149" y="989037"/>
                    <a:pt x="76194" y="1009784"/>
                    <a:pt x="99690" y="1009784"/>
                  </a:cubicBezTo>
                  <a:lnTo>
                    <a:pt x="312735" y="1009784"/>
                  </a:lnTo>
                  <a:cubicBezTo>
                    <a:pt x="312735" y="1009875"/>
                    <a:pt x="312735" y="1009965"/>
                    <a:pt x="312734" y="1010057"/>
                  </a:cubicBezTo>
                  <a:lnTo>
                    <a:pt x="324571" y="1010057"/>
                  </a:lnTo>
                  <a:lnTo>
                    <a:pt x="324571" y="1786399"/>
                  </a:lnTo>
                  <a:lnTo>
                    <a:pt x="322854" y="1786399"/>
                  </a:lnTo>
                  <a:lnTo>
                    <a:pt x="322854" y="4801734"/>
                  </a:lnTo>
                  <a:lnTo>
                    <a:pt x="322508" y="4801734"/>
                  </a:lnTo>
                  <a:lnTo>
                    <a:pt x="322508" y="6509734"/>
                  </a:lnTo>
                  <a:lnTo>
                    <a:pt x="98345" y="6736028"/>
                  </a:lnTo>
                  <a:lnTo>
                    <a:pt x="9548" y="6824825"/>
                  </a:lnTo>
                  <a:lnTo>
                    <a:pt x="9596" y="6824832"/>
                  </a:lnTo>
                  <a:lnTo>
                    <a:pt x="0" y="6834253"/>
                  </a:lnTo>
                  <a:cubicBezTo>
                    <a:pt x="27725" y="6850327"/>
                    <a:pt x="75853" y="6876664"/>
                    <a:pt x="142971" y="687784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0" tIns="0" rIns="0" bIns="0" rtlCol="0" anchor="ctr">
              <a:scene3d>
                <a:camera prst="orthographicFront">
                  <a:rot lat="0" lon="0" rev="10799999"/>
                </a:camera>
                <a:lightRig rig="threePt" dir="t"/>
              </a:scene3d>
            </a:bodyPr>
            <a:lstStyle/>
            <a:p>
              <a:pPr algn="ctr" defTabSz="1252902"/>
              <a:endParaRPr lang="es-MX" sz="3234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" name="34 Rectángulo redondeado">
              <a:extLst>
                <a:ext uri="{FF2B5EF4-FFF2-40B4-BE49-F238E27FC236}">
                  <a16:creationId xmlns:a16="http://schemas.microsoft.com/office/drawing/2014/main" id="{206F85B6-083E-09AE-7210-3DC6AE9D94D3}"/>
                </a:ext>
              </a:extLst>
            </p:cNvPr>
            <p:cNvSpPr/>
            <p:nvPr/>
          </p:nvSpPr>
          <p:spPr bwMode="auto">
            <a:xfrm rot="5400000">
              <a:off x="11266318" y="4794266"/>
              <a:ext cx="309361" cy="303855"/>
            </a:xfrm>
            <a:custGeom>
              <a:avLst/>
              <a:gdLst/>
              <a:ahLst/>
              <a:cxnLst/>
              <a:rect l="l" t="t" r="r" b="b"/>
              <a:pathLst>
                <a:path w="1699458" h="1682246">
                  <a:moveTo>
                    <a:pt x="1326352" y="0"/>
                  </a:moveTo>
                  <a:lnTo>
                    <a:pt x="1699458" y="0"/>
                  </a:lnTo>
                  <a:lnTo>
                    <a:pt x="17212" y="1682246"/>
                  </a:lnTo>
                  <a:cubicBezTo>
                    <a:pt x="5314" y="1616074"/>
                    <a:pt x="0" y="1548019"/>
                    <a:pt x="0" y="1478723"/>
                  </a:cubicBezTo>
                  <a:lnTo>
                    <a:pt x="0" y="1326353"/>
                  </a:lnTo>
                  <a:cubicBezTo>
                    <a:pt x="0" y="593828"/>
                    <a:pt x="593828" y="0"/>
                    <a:pt x="132635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0" tIns="0" rIns="0" bIns="0" rtlCol="0" anchor="ctr"/>
            <a:lstStyle/>
            <a:p>
              <a:pPr algn="ctr" defTabSz="1252902"/>
              <a:endParaRPr lang="es-SV" sz="984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7" name="20 Rectángulo">
            <a:extLst>
              <a:ext uri="{FF2B5EF4-FFF2-40B4-BE49-F238E27FC236}">
                <a16:creationId xmlns:a16="http://schemas.microsoft.com/office/drawing/2014/main" id="{77287CFC-EAA0-D204-A861-DE92EADD7F1C}"/>
              </a:ext>
            </a:extLst>
          </p:cNvPr>
          <p:cNvSpPr/>
          <p:nvPr/>
        </p:nvSpPr>
        <p:spPr bwMode="auto">
          <a:xfrm rot="18954276">
            <a:off x="6513347" y="2543890"/>
            <a:ext cx="2144976" cy="2144868"/>
          </a:xfrm>
          <a:prstGeom prst="rect">
            <a:avLst/>
          </a:prstGeom>
          <a:blipFill>
            <a:blip r:embed="rId4"/>
            <a:stretch>
              <a:fillRect t="-7390" b="-76218"/>
            </a:stretch>
          </a:blipFill>
          <a:ln>
            <a:noFill/>
          </a:ln>
          <a:effectLst/>
        </p:spPr>
        <p:txBody>
          <a:bodyPr lIns="0" tIns="0" rIns="0" bIns="0" rtlCol="0" anchor="ctr"/>
          <a:lstStyle/>
          <a:p>
            <a:pPr algn="ctr" defTabSz="1252902"/>
            <a:endParaRPr lang="es-SV" sz="984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8" name="21 Grupo">
            <a:extLst>
              <a:ext uri="{FF2B5EF4-FFF2-40B4-BE49-F238E27FC236}">
                <a16:creationId xmlns:a16="http://schemas.microsoft.com/office/drawing/2014/main" id="{DE258FDE-94BB-8E93-6629-A69594203593}"/>
              </a:ext>
            </a:extLst>
          </p:cNvPr>
          <p:cNvGrpSpPr/>
          <p:nvPr/>
        </p:nvGrpSpPr>
        <p:grpSpPr>
          <a:xfrm>
            <a:off x="7797748" y="2273668"/>
            <a:ext cx="962649" cy="3626392"/>
            <a:chOff x="11247602" y="4729594"/>
            <a:chExt cx="1825687" cy="6877886"/>
          </a:xfrm>
          <a:solidFill>
            <a:schemeClr val="accent3"/>
          </a:solidFill>
          <a:effectLst/>
        </p:grpSpPr>
        <p:sp>
          <p:nvSpPr>
            <p:cNvPr id="9" name="19 Rectángulo">
              <a:extLst>
                <a:ext uri="{FF2B5EF4-FFF2-40B4-BE49-F238E27FC236}">
                  <a16:creationId xmlns:a16="http://schemas.microsoft.com/office/drawing/2014/main" id="{C061671C-171F-46C3-8869-297D9EDE8C9D}"/>
                </a:ext>
              </a:extLst>
            </p:cNvPr>
            <p:cNvSpPr>
              <a:spLocks noChangeAspect="1"/>
            </p:cNvSpPr>
            <p:nvPr/>
          </p:nvSpPr>
          <p:spPr bwMode="auto">
            <a:xfrm rot="10800000" flipH="1">
              <a:off x="11247602" y="4729594"/>
              <a:ext cx="1825687" cy="6877886"/>
            </a:xfrm>
            <a:custGeom>
              <a:avLst/>
              <a:gdLst/>
              <a:ahLst/>
              <a:cxnLst/>
              <a:rect l="l" t="t" r="r" b="b"/>
              <a:pathLst>
                <a:path w="1825687" h="6877886">
                  <a:moveTo>
                    <a:pt x="142971" y="6877845"/>
                  </a:moveTo>
                  <a:cubicBezTo>
                    <a:pt x="210090" y="6879026"/>
                    <a:pt x="296201" y="6855052"/>
                    <a:pt x="399893" y="6770503"/>
                  </a:cubicBezTo>
                  <a:cubicBezTo>
                    <a:pt x="607278" y="6601405"/>
                    <a:pt x="1565131" y="5656843"/>
                    <a:pt x="1568151" y="5532170"/>
                  </a:cubicBezTo>
                  <a:cubicBezTo>
                    <a:pt x="1570653" y="5428935"/>
                    <a:pt x="1568941" y="5086367"/>
                    <a:pt x="1568261" y="4801734"/>
                  </a:cubicBezTo>
                  <a:lnTo>
                    <a:pt x="1569466" y="4801734"/>
                  </a:lnTo>
                  <a:lnTo>
                    <a:pt x="1569466" y="1814977"/>
                  </a:lnTo>
                  <a:lnTo>
                    <a:pt x="1571212" y="1814977"/>
                  </a:lnTo>
                  <a:cubicBezTo>
                    <a:pt x="1572253" y="1625221"/>
                    <a:pt x="1570102" y="1257626"/>
                    <a:pt x="1570058" y="1009784"/>
                  </a:cubicBezTo>
                  <a:lnTo>
                    <a:pt x="1782647" y="1009784"/>
                  </a:lnTo>
                  <a:cubicBezTo>
                    <a:pt x="1795103" y="1009784"/>
                    <a:pt x="1806311" y="1003951"/>
                    <a:pt x="1813843" y="994409"/>
                  </a:cubicBezTo>
                  <a:lnTo>
                    <a:pt x="1814111" y="994409"/>
                  </a:lnTo>
                  <a:lnTo>
                    <a:pt x="1814999" y="993446"/>
                  </a:lnTo>
                  <a:lnTo>
                    <a:pt x="1825687" y="966162"/>
                  </a:lnTo>
                  <a:cubicBezTo>
                    <a:pt x="1825706" y="962870"/>
                    <a:pt x="1825324" y="959573"/>
                    <a:pt x="1824531" y="956352"/>
                  </a:cubicBezTo>
                  <a:cubicBezTo>
                    <a:pt x="1824495" y="954962"/>
                    <a:pt x="1824247" y="953618"/>
                    <a:pt x="1823817" y="952330"/>
                  </a:cubicBezTo>
                  <a:cubicBezTo>
                    <a:pt x="1823840" y="950821"/>
                    <a:pt x="1823377" y="949477"/>
                    <a:pt x="1822654" y="948246"/>
                  </a:cubicBezTo>
                  <a:cubicBezTo>
                    <a:pt x="1819731" y="938516"/>
                    <a:pt x="1813779" y="930307"/>
                    <a:pt x="1805640" y="925474"/>
                  </a:cubicBezTo>
                  <a:lnTo>
                    <a:pt x="969068" y="11980"/>
                  </a:lnTo>
                  <a:cubicBezTo>
                    <a:pt x="961764" y="4008"/>
                    <a:pt x="952186" y="13"/>
                    <a:pt x="942603" y="0"/>
                  </a:cubicBezTo>
                  <a:cubicBezTo>
                    <a:pt x="933020" y="-14"/>
                    <a:pt x="923432" y="3957"/>
                    <a:pt x="916112" y="11911"/>
                  </a:cubicBezTo>
                  <a:lnTo>
                    <a:pt x="72665" y="928434"/>
                  </a:lnTo>
                  <a:cubicBezTo>
                    <a:pt x="67024" y="932825"/>
                    <a:pt x="62836" y="939050"/>
                    <a:pt x="60274" y="946173"/>
                  </a:cubicBezTo>
                  <a:cubicBezTo>
                    <a:pt x="59733" y="947104"/>
                    <a:pt x="59374" y="948117"/>
                    <a:pt x="59392" y="949268"/>
                  </a:cubicBezTo>
                  <a:cubicBezTo>
                    <a:pt x="58184" y="952618"/>
                    <a:pt x="57527" y="956209"/>
                    <a:pt x="57474" y="959939"/>
                  </a:cubicBezTo>
                  <a:cubicBezTo>
                    <a:pt x="57063" y="960952"/>
                    <a:pt x="57044" y="961990"/>
                    <a:pt x="57188" y="963026"/>
                  </a:cubicBezTo>
                  <a:cubicBezTo>
                    <a:pt x="57174" y="963166"/>
                    <a:pt x="57162" y="963306"/>
                    <a:pt x="57149" y="963445"/>
                  </a:cubicBezTo>
                  <a:cubicBezTo>
                    <a:pt x="57149" y="989037"/>
                    <a:pt x="76194" y="1009784"/>
                    <a:pt x="99690" y="1009784"/>
                  </a:cubicBezTo>
                  <a:lnTo>
                    <a:pt x="312735" y="1009784"/>
                  </a:lnTo>
                  <a:cubicBezTo>
                    <a:pt x="312735" y="1009875"/>
                    <a:pt x="312735" y="1009965"/>
                    <a:pt x="312734" y="1010057"/>
                  </a:cubicBezTo>
                  <a:lnTo>
                    <a:pt x="324571" y="1010057"/>
                  </a:lnTo>
                  <a:lnTo>
                    <a:pt x="324571" y="1786399"/>
                  </a:lnTo>
                  <a:lnTo>
                    <a:pt x="322854" y="1786399"/>
                  </a:lnTo>
                  <a:lnTo>
                    <a:pt x="322854" y="4801734"/>
                  </a:lnTo>
                  <a:lnTo>
                    <a:pt x="322508" y="4801734"/>
                  </a:lnTo>
                  <a:lnTo>
                    <a:pt x="322508" y="6509734"/>
                  </a:lnTo>
                  <a:lnTo>
                    <a:pt x="98345" y="6736028"/>
                  </a:lnTo>
                  <a:lnTo>
                    <a:pt x="9548" y="6824825"/>
                  </a:lnTo>
                  <a:lnTo>
                    <a:pt x="9596" y="6824832"/>
                  </a:lnTo>
                  <a:lnTo>
                    <a:pt x="0" y="6834253"/>
                  </a:lnTo>
                  <a:cubicBezTo>
                    <a:pt x="27725" y="6850327"/>
                    <a:pt x="75853" y="6876664"/>
                    <a:pt x="142971" y="687784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0" tIns="0" rIns="0" bIns="0" rtlCol="0" anchor="ctr">
              <a:scene3d>
                <a:camera prst="orthographicFront">
                  <a:rot lat="0" lon="0" rev="10799999"/>
                </a:camera>
                <a:lightRig rig="threePt" dir="t"/>
              </a:scene3d>
            </a:bodyPr>
            <a:lstStyle/>
            <a:p>
              <a:pPr algn="ctr" defTabSz="1252902"/>
              <a:endParaRPr lang="es-SV" sz="3234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34 Rectángulo redondeado">
              <a:extLst>
                <a:ext uri="{FF2B5EF4-FFF2-40B4-BE49-F238E27FC236}">
                  <a16:creationId xmlns:a16="http://schemas.microsoft.com/office/drawing/2014/main" id="{36F7A687-44C3-7DAC-EC8E-7015D3214CAE}"/>
                </a:ext>
              </a:extLst>
            </p:cNvPr>
            <p:cNvSpPr/>
            <p:nvPr/>
          </p:nvSpPr>
          <p:spPr bwMode="auto">
            <a:xfrm rot="5400000">
              <a:off x="11266318" y="4794266"/>
              <a:ext cx="309361" cy="303855"/>
            </a:xfrm>
            <a:custGeom>
              <a:avLst/>
              <a:gdLst/>
              <a:ahLst/>
              <a:cxnLst/>
              <a:rect l="l" t="t" r="r" b="b"/>
              <a:pathLst>
                <a:path w="1699458" h="1682246">
                  <a:moveTo>
                    <a:pt x="1326352" y="0"/>
                  </a:moveTo>
                  <a:lnTo>
                    <a:pt x="1699458" y="0"/>
                  </a:lnTo>
                  <a:lnTo>
                    <a:pt x="17212" y="1682246"/>
                  </a:lnTo>
                  <a:cubicBezTo>
                    <a:pt x="5314" y="1616074"/>
                    <a:pt x="0" y="1548019"/>
                    <a:pt x="0" y="1478723"/>
                  </a:cubicBezTo>
                  <a:lnTo>
                    <a:pt x="0" y="1326353"/>
                  </a:lnTo>
                  <a:cubicBezTo>
                    <a:pt x="0" y="593828"/>
                    <a:pt x="593828" y="0"/>
                    <a:pt x="132635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0" tIns="0" rIns="0" bIns="0" rtlCol="0" anchor="ctr"/>
            <a:lstStyle/>
            <a:p>
              <a:pPr algn="ctr" defTabSz="1252902"/>
              <a:endParaRPr lang="es-SV" sz="984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1" name="7 Rectángulo">
            <a:extLst>
              <a:ext uri="{FF2B5EF4-FFF2-40B4-BE49-F238E27FC236}">
                <a16:creationId xmlns:a16="http://schemas.microsoft.com/office/drawing/2014/main" id="{89ED70EF-AACD-1A45-DF3D-71A6D49F1A9C}"/>
              </a:ext>
            </a:extLst>
          </p:cNvPr>
          <p:cNvSpPr/>
          <p:nvPr/>
        </p:nvSpPr>
        <p:spPr bwMode="auto">
          <a:xfrm rot="18954276">
            <a:off x="4165655" y="2543889"/>
            <a:ext cx="2144976" cy="2144868"/>
          </a:xfrm>
          <a:prstGeom prst="rect">
            <a:avLst/>
          </a:prstGeom>
          <a:blipFill>
            <a:blip r:embed="rId5"/>
            <a:stretch>
              <a:fillRect t="-7390" b="-76218"/>
            </a:stretch>
          </a:blipFill>
          <a:ln>
            <a:noFill/>
          </a:ln>
          <a:effectLst/>
        </p:spPr>
        <p:txBody>
          <a:bodyPr lIns="0" tIns="0" rIns="0" bIns="0" rtlCol="0" anchor="ctr"/>
          <a:lstStyle/>
          <a:p>
            <a:pPr algn="ctr" defTabSz="1252902"/>
            <a:endParaRPr lang="es-SV" sz="984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6 Rectángulo">
            <a:extLst>
              <a:ext uri="{FF2B5EF4-FFF2-40B4-BE49-F238E27FC236}">
                <a16:creationId xmlns:a16="http://schemas.microsoft.com/office/drawing/2014/main" id="{33D0B9D6-548E-A98C-6100-177C96EECAC9}"/>
              </a:ext>
            </a:extLst>
          </p:cNvPr>
          <p:cNvSpPr/>
          <p:nvPr/>
        </p:nvSpPr>
        <p:spPr bwMode="auto">
          <a:xfrm rot="18954276">
            <a:off x="2477068" y="2543889"/>
            <a:ext cx="2144976" cy="2144868"/>
          </a:xfrm>
          <a:prstGeom prst="rect">
            <a:avLst/>
          </a:prstGeom>
          <a:blipFill dpi="0" rotWithShape="0">
            <a:blip r:embed="rId6"/>
            <a:srcRect/>
            <a:stretch>
              <a:fillRect t="-7390" b="-76218"/>
            </a:stretch>
          </a:blipFill>
          <a:ln>
            <a:noFill/>
          </a:ln>
          <a:effectLst/>
        </p:spPr>
        <p:txBody>
          <a:bodyPr lIns="0" tIns="0" rIns="0" bIns="0" rtlCol="0" anchor="ctr"/>
          <a:lstStyle/>
          <a:p>
            <a:pPr algn="ctr" defTabSz="1252902"/>
            <a:endParaRPr lang="es-SV" sz="984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3" name="16 Grupo">
            <a:extLst>
              <a:ext uri="{FF2B5EF4-FFF2-40B4-BE49-F238E27FC236}">
                <a16:creationId xmlns:a16="http://schemas.microsoft.com/office/drawing/2014/main" id="{CFDBADF9-D6DE-6B9C-F55F-4DD3B9E6DADF}"/>
              </a:ext>
            </a:extLst>
          </p:cNvPr>
          <p:cNvGrpSpPr/>
          <p:nvPr/>
        </p:nvGrpSpPr>
        <p:grpSpPr>
          <a:xfrm>
            <a:off x="3765279" y="2274922"/>
            <a:ext cx="962649" cy="3626392"/>
            <a:chOff x="11247602" y="4729594"/>
            <a:chExt cx="1825687" cy="6877886"/>
          </a:xfrm>
          <a:solidFill>
            <a:schemeClr val="accent1"/>
          </a:solidFill>
          <a:effectLst/>
        </p:grpSpPr>
        <p:sp>
          <p:nvSpPr>
            <p:cNvPr id="15" name="19 Rectángulo">
              <a:extLst>
                <a:ext uri="{FF2B5EF4-FFF2-40B4-BE49-F238E27FC236}">
                  <a16:creationId xmlns:a16="http://schemas.microsoft.com/office/drawing/2014/main" id="{97916A74-641C-3B96-1C78-6398EA492EFE}"/>
                </a:ext>
              </a:extLst>
            </p:cNvPr>
            <p:cNvSpPr>
              <a:spLocks noChangeAspect="1"/>
            </p:cNvSpPr>
            <p:nvPr/>
          </p:nvSpPr>
          <p:spPr bwMode="auto">
            <a:xfrm rot="10800000" flipH="1">
              <a:off x="11247602" y="4729594"/>
              <a:ext cx="1825687" cy="6877886"/>
            </a:xfrm>
            <a:custGeom>
              <a:avLst/>
              <a:gdLst/>
              <a:ahLst/>
              <a:cxnLst/>
              <a:rect l="l" t="t" r="r" b="b"/>
              <a:pathLst>
                <a:path w="1825687" h="6877886">
                  <a:moveTo>
                    <a:pt x="142971" y="6877845"/>
                  </a:moveTo>
                  <a:cubicBezTo>
                    <a:pt x="210090" y="6879026"/>
                    <a:pt x="296201" y="6855052"/>
                    <a:pt x="399893" y="6770503"/>
                  </a:cubicBezTo>
                  <a:cubicBezTo>
                    <a:pt x="607278" y="6601405"/>
                    <a:pt x="1565131" y="5656843"/>
                    <a:pt x="1568151" y="5532170"/>
                  </a:cubicBezTo>
                  <a:cubicBezTo>
                    <a:pt x="1570653" y="5428935"/>
                    <a:pt x="1568941" y="5086367"/>
                    <a:pt x="1568261" y="4801734"/>
                  </a:cubicBezTo>
                  <a:lnTo>
                    <a:pt x="1569466" y="4801734"/>
                  </a:lnTo>
                  <a:lnTo>
                    <a:pt x="1569466" y="1814977"/>
                  </a:lnTo>
                  <a:lnTo>
                    <a:pt x="1571212" y="1814977"/>
                  </a:lnTo>
                  <a:cubicBezTo>
                    <a:pt x="1572253" y="1625221"/>
                    <a:pt x="1570102" y="1257626"/>
                    <a:pt x="1570058" y="1009784"/>
                  </a:cubicBezTo>
                  <a:lnTo>
                    <a:pt x="1782647" y="1009784"/>
                  </a:lnTo>
                  <a:cubicBezTo>
                    <a:pt x="1795103" y="1009784"/>
                    <a:pt x="1806311" y="1003951"/>
                    <a:pt x="1813843" y="994409"/>
                  </a:cubicBezTo>
                  <a:lnTo>
                    <a:pt x="1814111" y="994409"/>
                  </a:lnTo>
                  <a:lnTo>
                    <a:pt x="1814999" y="993446"/>
                  </a:lnTo>
                  <a:lnTo>
                    <a:pt x="1825687" y="966162"/>
                  </a:lnTo>
                  <a:cubicBezTo>
                    <a:pt x="1825706" y="962870"/>
                    <a:pt x="1825324" y="959573"/>
                    <a:pt x="1824531" y="956352"/>
                  </a:cubicBezTo>
                  <a:cubicBezTo>
                    <a:pt x="1824495" y="954962"/>
                    <a:pt x="1824247" y="953618"/>
                    <a:pt x="1823817" y="952330"/>
                  </a:cubicBezTo>
                  <a:cubicBezTo>
                    <a:pt x="1823840" y="950821"/>
                    <a:pt x="1823377" y="949477"/>
                    <a:pt x="1822654" y="948246"/>
                  </a:cubicBezTo>
                  <a:cubicBezTo>
                    <a:pt x="1819731" y="938516"/>
                    <a:pt x="1813779" y="930307"/>
                    <a:pt x="1805640" y="925474"/>
                  </a:cubicBezTo>
                  <a:lnTo>
                    <a:pt x="969068" y="11980"/>
                  </a:lnTo>
                  <a:cubicBezTo>
                    <a:pt x="961764" y="4008"/>
                    <a:pt x="952186" y="13"/>
                    <a:pt x="942603" y="0"/>
                  </a:cubicBezTo>
                  <a:cubicBezTo>
                    <a:pt x="933020" y="-14"/>
                    <a:pt x="923432" y="3957"/>
                    <a:pt x="916112" y="11911"/>
                  </a:cubicBezTo>
                  <a:lnTo>
                    <a:pt x="72665" y="928434"/>
                  </a:lnTo>
                  <a:cubicBezTo>
                    <a:pt x="67024" y="932825"/>
                    <a:pt x="62836" y="939050"/>
                    <a:pt x="60274" y="946173"/>
                  </a:cubicBezTo>
                  <a:cubicBezTo>
                    <a:pt x="59733" y="947104"/>
                    <a:pt x="59374" y="948117"/>
                    <a:pt x="59392" y="949268"/>
                  </a:cubicBezTo>
                  <a:cubicBezTo>
                    <a:pt x="58184" y="952618"/>
                    <a:pt x="57527" y="956209"/>
                    <a:pt x="57474" y="959939"/>
                  </a:cubicBezTo>
                  <a:cubicBezTo>
                    <a:pt x="57063" y="960952"/>
                    <a:pt x="57044" y="961990"/>
                    <a:pt x="57188" y="963026"/>
                  </a:cubicBezTo>
                  <a:cubicBezTo>
                    <a:pt x="57174" y="963166"/>
                    <a:pt x="57162" y="963306"/>
                    <a:pt x="57149" y="963445"/>
                  </a:cubicBezTo>
                  <a:cubicBezTo>
                    <a:pt x="57149" y="989037"/>
                    <a:pt x="76194" y="1009784"/>
                    <a:pt x="99690" y="1009784"/>
                  </a:cubicBezTo>
                  <a:lnTo>
                    <a:pt x="312735" y="1009784"/>
                  </a:lnTo>
                  <a:cubicBezTo>
                    <a:pt x="312735" y="1009875"/>
                    <a:pt x="312735" y="1009965"/>
                    <a:pt x="312734" y="1010057"/>
                  </a:cubicBezTo>
                  <a:lnTo>
                    <a:pt x="324571" y="1010057"/>
                  </a:lnTo>
                  <a:lnTo>
                    <a:pt x="324571" y="1786399"/>
                  </a:lnTo>
                  <a:lnTo>
                    <a:pt x="322854" y="1786399"/>
                  </a:lnTo>
                  <a:lnTo>
                    <a:pt x="322854" y="4801734"/>
                  </a:lnTo>
                  <a:lnTo>
                    <a:pt x="322508" y="4801734"/>
                  </a:lnTo>
                  <a:lnTo>
                    <a:pt x="322508" y="6509734"/>
                  </a:lnTo>
                  <a:lnTo>
                    <a:pt x="98345" y="6736028"/>
                  </a:lnTo>
                  <a:lnTo>
                    <a:pt x="9548" y="6824825"/>
                  </a:lnTo>
                  <a:lnTo>
                    <a:pt x="9596" y="6824832"/>
                  </a:lnTo>
                  <a:lnTo>
                    <a:pt x="0" y="6834253"/>
                  </a:lnTo>
                  <a:cubicBezTo>
                    <a:pt x="27725" y="6850327"/>
                    <a:pt x="75853" y="6876664"/>
                    <a:pt x="142971" y="687784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0" tIns="0" rIns="0" bIns="0" rtlCol="0" anchor="ctr">
              <a:scene3d>
                <a:camera prst="orthographicFront">
                  <a:rot lat="0" lon="0" rev="10799999"/>
                </a:camera>
                <a:lightRig rig="threePt" dir="t"/>
              </a:scene3d>
            </a:bodyPr>
            <a:lstStyle/>
            <a:p>
              <a:pPr algn="ctr" defTabSz="1252902"/>
              <a:endParaRPr lang="es-SV" sz="3094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34 Rectángulo redondeado">
              <a:extLst>
                <a:ext uri="{FF2B5EF4-FFF2-40B4-BE49-F238E27FC236}">
                  <a16:creationId xmlns:a16="http://schemas.microsoft.com/office/drawing/2014/main" id="{BF16A768-6C95-4330-788F-C4965A59D974}"/>
                </a:ext>
              </a:extLst>
            </p:cNvPr>
            <p:cNvSpPr/>
            <p:nvPr/>
          </p:nvSpPr>
          <p:spPr bwMode="auto">
            <a:xfrm rot="5400000">
              <a:off x="11266318" y="4796647"/>
              <a:ext cx="309361" cy="303855"/>
            </a:xfrm>
            <a:custGeom>
              <a:avLst/>
              <a:gdLst/>
              <a:ahLst/>
              <a:cxnLst/>
              <a:rect l="l" t="t" r="r" b="b"/>
              <a:pathLst>
                <a:path w="1699458" h="1682246">
                  <a:moveTo>
                    <a:pt x="1326352" y="0"/>
                  </a:moveTo>
                  <a:lnTo>
                    <a:pt x="1699458" y="0"/>
                  </a:lnTo>
                  <a:lnTo>
                    <a:pt x="17212" y="1682246"/>
                  </a:lnTo>
                  <a:cubicBezTo>
                    <a:pt x="5314" y="1616074"/>
                    <a:pt x="0" y="1548019"/>
                    <a:pt x="0" y="1478723"/>
                  </a:cubicBezTo>
                  <a:lnTo>
                    <a:pt x="0" y="1326353"/>
                  </a:lnTo>
                  <a:cubicBezTo>
                    <a:pt x="0" y="593828"/>
                    <a:pt x="593828" y="0"/>
                    <a:pt x="132635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0" tIns="0" rIns="0" bIns="0" rtlCol="0" anchor="ctr"/>
            <a:lstStyle/>
            <a:p>
              <a:pPr algn="ctr" defTabSz="1252902"/>
              <a:endParaRPr lang="es-SV" sz="984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7" name="17 Grupo">
            <a:extLst>
              <a:ext uri="{FF2B5EF4-FFF2-40B4-BE49-F238E27FC236}">
                <a16:creationId xmlns:a16="http://schemas.microsoft.com/office/drawing/2014/main" id="{C748A92D-5688-DBD9-3ADD-1B68DC9F32C1}"/>
              </a:ext>
            </a:extLst>
          </p:cNvPr>
          <p:cNvGrpSpPr/>
          <p:nvPr/>
        </p:nvGrpSpPr>
        <p:grpSpPr>
          <a:xfrm rot="10800000">
            <a:off x="4268381" y="1523760"/>
            <a:ext cx="962649" cy="3626392"/>
            <a:chOff x="11247602" y="4729594"/>
            <a:chExt cx="1825687" cy="6877886"/>
          </a:xfrm>
          <a:solidFill>
            <a:schemeClr val="accent2"/>
          </a:solidFill>
          <a:effectLst/>
        </p:grpSpPr>
        <p:sp>
          <p:nvSpPr>
            <p:cNvPr id="18" name="19 Rectángulo">
              <a:extLst>
                <a:ext uri="{FF2B5EF4-FFF2-40B4-BE49-F238E27FC236}">
                  <a16:creationId xmlns:a16="http://schemas.microsoft.com/office/drawing/2014/main" id="{4BA953AF-7C79-2A9A-709B-74D2C856503E}"/>
                </a:ext>
              </a:extLst>
            </p:cNvPr>
            <p:cNvSpPr>
              <a:spLocks noChangeAspect="1"/>
            </p:cNvSpPr>
            <p:nvPr/>
          </p:nvSpPr>
          <p:spPr bwMode="auto">
            <a:xfrm rot="10800000" flipH="1">
              <a:off x="11247602" y="4729594"/>
              <a:ext cx="1825687" cy="6877886"/>
            </a:xfrm>
            <a:custGeom>
              <a:avLst/>
              <a:gdLst/>
              <a:ahLst/>
              <a:cxnLst/>
              <a:rect l="l" t="t" r="r" b="b"/>
              <a:pathLst>
                <a:path w="1825687" h="6877886">
                  <a:moveTo>
                    <a:pt x="142971" y="6877845"/>
                  </a:moveTo>
                  <a:cubicBezTo>
                    <a:pt x="210090" y="6879026"/>
                    <a:pt x="296201" y="6855052"/>
                    <a:pt x="399893" y="6770503"/>
                  </a:cubicBezTo>
                  <a:cubicBezTo>
                    <a:pt x="607278" y="6601405"/>
                    <a:pt x="1565131" y="5656843"/>
                    <a:pt x="1568151" y="5532170"/>
                  </a:cubicBezTo>
                  <a:cubicBezTo>
                    <a:pt x="1570653" y="5428935"/>
                    <a:pt x="1568941" y="5086367"/>
                    <a:pt x="1568261" y="4801734"/>
                  </a:cubicBezTo>
                  <a:lnTo>
                    <a:pt x="1569466" y="4801734"/>
                  </a:lnTo>
                  <a:lnTo>
                    <a:pt x="1569466" y="1814977"/>
                  </a:lnTo>
                  <a:lnTo>
                    <a:pt x="1571212" y="1814977"/>
                  </a:lnTo>
                  <a:cubicBezTo>
                    <a:pt x="1572253" y="1625221"/>
                    <a:pt x="1570102" y="1257626"/>
                    <a:pt x="1570058" y="1009784"/>
                  </a:cubicBezTo>
                  <a:lnTo>
                    <a:pt x="1782647" y="1009784"/>
                  </a:lnTo>
                  <a:cubicBezTo>
                    <a:pt x="1795103" y="1009784"/>
                    <a:pt x="1806311" y="1003951"/>
                    <a:pt x="1813843" y="994409"/>
                  </a:cubicBezTo>
                  <a:lnTo>
                    <a:pt x="1814111" y="994409"/>
                  </a:lnTo>
                  <a:lnTo>
                    <a:pt x="1814999" y="993446"/>
                  </a:lnTo>
                  <a:lnTo>
                    <a:pt x="1825687" y="966162"/>
                  </a:lnTo>
                  <a:cubicBezTo>
                    <a:pt x="1825706" y="962870"/>
                    <a:pt x="1825324" y="959573"/>
                    <a:pt x="1824531" y="956352"/>
                  </a:cubicBezTo>
                  <a:cubicBezTo>
                    <a:pt x="1824495" y="954962"/>
                    <a:pt x="1824247" y="953618"/>
                    <a:pt x="1823817" y="952330"/>
                  </a:cubicBezTo>
                  <a:cubicBezTo>
                    <a:pt x="1823840" y="950821"/>
                    <a:pt x="1823377" y="949477"/>
                    <a:pt x="1822654" y="948246"/>
                  </a:cubicBezTo>
                  <a:cubicBezTo>
                    <a:pt x="1819731" y="938516"/>
                    <a:pt x="1813779" y="930307"/>
                    <a:pt x="1805640" y="925474"/>
                  </a:cubicBezTo>
                  <a:lnTo>
                    <a:pt x="969068" y="11980"/>
                  </a:lnTo>
                  <a:cubicBezTo>
                    <a:pt x="961764" y="4008"/>
                    <a:pt x="952186" y="13"/>
                    <a:pt x="942603" y="0"/>
                  </a:cubicBezTo>
                  <a:cubicBezTo>
                    <a:pt x="933020" y="-14"/>
                    <a:pt x="923432" y="3957"/>
                    <a:pt x="916112" y="11911"/>
                  </a:cubicBezTo>
                  <a:lnTo>
                    <a:pt x="72665" y="928434"/>
                  </a:lnTo>
                  <a:cubicBezTo>
                    <a:pt x="67024" y="932825"/>
                    <a:pt x="62836" y="939050"/>
                    <a:pt x="60274" y="946173"/>
                  </a:cubicBezTo>
                  <a:cubicBezTo>
                    <a:pt x="59733" y="947104"/>
                    <a:pt x="59374" y="948117"/>
                    <a:pt x="59392" y="949268"/>
                  </a:cubicBezTo>
                  <a:cubicBezTo>
                    <a:pt x="58184" y="952618"/>
                    <a:pt x="57527" y="956209"/>
                    <a:pt x="57474" y="959939"/>
                  </a:cubicBezTo>
                  <a:cubicBezTo>
                    <a:pt x="57063" y="960952"/>
                    <a:pt x="57044" y="961990"/>
                    <a:pt x="57188" y="963026"/>
                  </a:cubicBezTo>
                  <a:cubicBezTo>
                    <a:pt x="57174" y="963166"/>
                    <a:pt x="57162" y="963306"/>
                    <a:pt x="57149" y="963445"/>
                  </a:cubicBezTo>
                  <a:cubicBezTo>
                    <a:pt x="57149" y="989037"/>
                    <a:pt x="76194" y="1009784"/>
                    <a:pt x="99690" y="1009784"/>
                  </a:cubicBezTo>
                  <a:lnTo>
                    <a:pt x="312735" y="1009784"/>
                  </a:lnTo>
                  <a:cubicBezTo>
                    <a:pt x="312735" y="1009875"/>
                    <a:pt x="312735" y="1009965"/>
                    <a:pt x="312734" y="1010057"/>
                  </a:cubicBezTo>
                  <a:lnTo>
                    <a:pt x="324571" y="1010057"/>
                  </a:lnTo>
                  <a:lnTo>
                    <a:pt x="324571" y="1786399"/>
                  </a:lnTo>
                  <a:lnTo>
                    <a:pt x="322854" y="1786399"/>
                  </a:lnTo>
                  <a:lnTo>
                    <a:pt x="322854" y="4801734"/>
                  </a:lnTo>
                  <a:lnTo>
                    <a:pt x="322508" y="4801734"/>
                  </a:lnTo>
                  <a:lnTo>
                    <a:pt x="322508" y="6509734"/>
                  </a:lnTo>
                  <a:lnTo>
                    <a:pt x="98345" y="6736028"/>
                  </a:lnTo>
                  <a:lnTo>
                    <a:pt x="9548" y="6824825"/>
                  </a:lnTo>
                  <a:lnTo>
                    <a:pt x="9596" y="6824832"/>
                  </a:lnTo>
                  <a:lnTo>
                    <a:pt x="0" y="6834253"/>
                  </a:lnTo>
                  <a:cubicBezTo>
                    <a:pt x="27725" y="6850327"/>
                    <a:pt x="75853" y="6876664"/>
                    <a:pt x="142971" y="687784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0" tIns="0" rIns="0" bIns="0" rtlCol="0" anchor="ctr">
              <a:scene3d>
                <a:camera prst="orthographicFront">
                  <a:rot lat="0" lon="0" rev="10799999"/>
                </a:camera>
                <a:lightRig rig="threePt" dir="t"/>
              </a:scene3d>
            </a:bodyPr>
            <a:lstStyle/>
            <a:p>
              <a:pPr algn="ctr" defTabSz="1252902"/>
              <a:endParaRPr lang="es-SV" sz="3234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34 Rectángulo redondeado">
              <a:extLst>
                <a:ext uri="{FF2B5EF4-FFF2-40B4-BE49-F238E27FC236}">
                  <a16:creationId xmlns:a16="http://schemas.microsoft.com/office/drawing/2014/main" id="{EBCE3B59-3965-3EFC-819C-7813A838DF75}"/>
                </a:ext>
              </a:extLst>
            </p:cNvPr>
            <p:cNvSpPr/>
            <p:nvPr/>
          </p:nvSpPr>
          <p:spPr bwMode="auto">
            <a:xfrm rot="5400000">
              <a:off x="11266318" y="4796647"/>
              <a:ext cx="309361" cy="303855"/>
            </a:xfrm>
            <a:custGeom>
              <a:avLst/>
              <a:gdLst/>
              <a:ahLst/>
              <a:cxnLst/>
              <a:rect l="l" t="t" r="r" b="b"/>
              <a:pathLst>
                <a:path w="1699458" h="1682246">
                  <a:moveTo>
                    <a:pt x="1326352" y="0"/>
                  </a:moveTo>
                  <a:lnTo>
                    <a:pt x="1699458" y="0"/>
                  </a:lnTo>
                  <a:lnTo>
                    <a:pt x="17212" y="1682246"/>
                  </a:lnTo>
                  <a:cubicBezTo>
                    <a:pt x="5314" y="1616074"/>
                    <a:pt x="0" y="1548019"/>
                    <a:pt x="0" y="1478723"/>
                  </a:cubicBezTo>
                  <a:lnTo>
                    <a:pt x="0" y="1326353"/>
                  </a:lnTo>
                  <a:cubicBezTo>
                    <a:pt x="0" y="593828"/>
                    <a:pt x="593828" y="0"/>
                    <a:pt x="132635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0" tIns="0" rIns="0" bIns="0" rtlCol="0" anchor="ctr"/>
            <a:lstStyle/>
            <a:p>
              <a:pPr algn="ctr" defTabSz="1252902"/>
              <a:endParaRPr lang="es-SV" sz="984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0" name="Group 4">
            <a:extLst>
              <a:ext uri="{FF2B5EF4-FFF2-40B4-BE49-F238E27FC236}">
                <a16:creationId xmlns:a16="http://schemas.microsoft.com/office/drawing/2014/main" id="{7F6F28E0-732A-A49F-9D71-77E8191AA042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470037" y="3379173"/>
            <a:ext cx="246210" cy="357982"/>
            <a:chOff x="14052" y="2464"/>
            <a:chExt cx="1099" cy="1598"/>
          </a:xfrm>
          <a:solidFill>
            <a:schemeClr val="bg1"/>
          </a:solidFill>
        </p:grpSpPr>
        <p:sp>
          <p:nvSpPr>
            <p:cNvPr id="21" name="Freeform 6">
              <a:extLst>
                <a:ext uri="{FF2B5EF4-FFF2-40B4-BE49-F238E27FC236}">
                  <a16:creationId xmlns:a16="http://schemas.microsoft.com/office/drawing/2014/main" id="{0342C24C-B574-F930-DB70-D0A21A05BA7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052" y="2464"/>
              <a:ext cx="1099" cy="1598"/>
            </a:xfrm>
            <a:custGeom>
              <a:avLst/>
              <a:gdLst>
                <a:gd name="T0" fmla="*/ 934 w 2198"/>
                <a:gd name="T1" fmla="*/ 2932 h 3195"/>
                <a:gd name="T2" fmla="*/ 1014 w 2198"/>
                <a:gd name="T3" fmla="*/ 2988 h 3195"/>
                <a:gd name="T4" fmla="*/ 1127 w 2198"/>
                <a:gd name="T5" fmla="*/ 2995 h 3195"/>
                <a:gd name="T6" fmla="*/ 1215 w 2198"/>
                <a:gd name="T7" fmla="*/ 2979 h 3195"/>
                <a:gd name="T8" fmla="*/ 1278 w 2198"/>
                <a:gd name="T9" fmla="*/ 2915 h 3195"/>
                <a:gd name="T10" fmla="*/ 1420 w 2198"/>
                <a:gd name="T11" fmla="*/ 2506 h 3195"/>
                <a:gd name="T12" fmla="*/ 816 w 2198"/>
                <a:gd name="T13" fmla="*/ 2631 h 3195"/>
                <a:gd name="T14" fmla="*/ 862 w 2198"/>
                <a:gd name="T15" fmla="*/ 2775 h 3195"/>
                <a:gd name="T16" fmla="*/ 1394 w 2198"/>
                <a:gd name="T17" fmla="*/ 2594 h 3195"/>
                <a:gd name="T18" fmla="*/ 734 w 2198"/>
                <a:gd name="T19" fmla="*/ 2362 h 3195"/>
                <a:gd name="T20" fmla="*/ 1469 w 2198"/>
                <a:gd name="T21" fmla="*/ 2350 h 3195"/>
                <a:gd name="T22" fmla="*/ 1026 w 2198"/>
                <a:gd name="T23" fmla="*/ 203 h 3195"/>
                <a:gd name="T24" fmla="*/ 749 w 2198"/>
                <a:gd name="T25" fmla="*/ 271 h 3195"/>
                <a:gd name="T26" fmla="*/ 514 w 2198"/>
                <a:gd name="T27" fmla="*/ 417 h 3195"/>
                <a:gd name="T28" fmla="*/ 335 w 2198"/>
                <a:gd name="T29" fmla="*/ 625 h 3195"/>
                <a:gd name="T30" fmla="*/ 226 w 2198"/>
                <a:gd name="T31" fmla="*/ 882 h 3195"/>
                <a:gd name="T32" fmla="*/ 202 w 2198"/>
                <a:gd name="T33" fmla="*/ 1150 h 3195"/>
                <a:gd name="T34" fmla="*/ 261 w 2198"/>
                <a:gd name="T35" fmla="*/ 1368 h 3195"/>
                <a:gd name="T36" fmla="*/ 369 w 2198"/>
                <a:gd name="T37" fmla="*/ 1600 h 3195"/>
                <a:gd name="T38" fmla="*/ 524 w 2198"/>
                <a:gd name="T39" fmla="*/ 1882 h 3195"/>
                <a:gd name="T40" fmla="*/ 1619 w 2198"/>
                <a:gd name="T41" fmla="*/ 1989 h 3195"/>
                <a:gd name="T42" fmla="*/ 1798 w 2198"/>
                <a:gd name="T43" fmla="*/ 1658 h 3195"/>
                <a:gd name="T44" fmla="*/ 1915 w 2198"/>
                <a:gd name="T45" fmla="*/ 1425 h 3195"/>
                <a:gd name="T46" fmla="*/ 1987 w 2198"/>
                <a:gd name="T47" fmla="*/ 1202 h 3195"/>
                <a:gd name="T48" fmla="*/ 1986 w 2198"/>
                <a:gd name="T49" fmla="*/ 953 h 3195"/>
                <a:gd name="T50" fmla="*/ 1898 w 2198"/>
                <a:gd name="T51" fmla="*/ 685 h 3195"/>
                <a:gd name="T52" fmla="*/ 1735 w 2198"/>
                <a:gd name="T53" fmla="*/ 464 h 3195"/>
                <a:gd name="T54" fmla="*/ 1512 w 2198"/>
                <a:gd name="T55" fmla="*/ 300 h 3195"/>
                <a:gd name="T56" fmla="*/ 1245 w 2198"/>
                <a:gd name="T57" fmla="*/ 211 h 3195"/>
                <a:gd name="T58" fmla="*/ 1181 w 2198"/>
                <a:gd name="T59" fmla="*/ 3 h 3195"/>
                <a:gd name="T60" fmla="*/ 1491 w 2198"/>
                <a:gd name="T61" fmla="*/ 72 h 3195"/>
                <a:gd name="T62" fmla="*/ 1761 w 2198"/>
                <a:gd name="T63" fmla="*/ 221 h 3195"/>
                <a:gd name="T64" fmla="*/ 1977 w 2198"/>
                <a:gd name="T65" fmla="*/ 437 h 3195"/>
                <a:gd name="T66" fmla="*/ 2126 w 2198"/>
                <a:gd name="T67" fmla="*/ 707 h 3195"/>
                <a:gd name="T68" fmla="*/ 2195 w 2198"/>
                <a:gd name="T69" fmla="*/ 1016 h 3195"/>
                <a:gd name="T70" fmla="*/ 2170 w 2198"/>
                <a:gd name="T71" fmla="*/ 1300 h 3195"/>
                <a:gd name="T72" fmla="*/ 2066 w 2198"/>
                <a:gd name="T73" fmla="*/ 1574 h 3195"/>
                <a:gd name="T74" fmla="*/ 1923 w 2198"/>
                <a:gd name="T75" fmla="*/ 1846 h 3195"/>
                <a:gd name="T76" fmla="*/ 1779 w 2198"/>
                <a:gd name="T77" fmla="*/ 2112 h 3195"/>
                <a:gd name="T78" fmla="*/ 1673 w 2198"/>
                <a:gd name="T79" fmla="*/ 2370 h 3195"/>
                <a:gd name="T80" fmla="*/ 1597 w 2198"/>
                <a:gd name="T81" fmla="*/ 2611 h 3195"/>
                <a:gd name="T82" fmla="*/ 1536 w 2198"/>
                <a:gd name="T83" fmla="*/ 2815 h 3195"/>
                <a:gd name="T84" fmla="*/ 1472 w 2198"/>
                <a:gd name="T85" fmla="*/ 2977 h 3195"/>
                <a:gd name="T86" fmla="*/ 1390 w 2198"/>
                <a:gd name="T87" fmla="*/ 3096 h 3195"/>
                <a:gd name="T88" fmla="*/ 1271 w 2198"/>
                <a:gd name="T89" fmla="*/ 3170 h 3195"/>
                <a:gd name="T90" fmla="*/ 1099 w 2198"/>
                <a:gd name="T91" fmla="*/ 3195 h 3195"/>
                <a:gd name="T92" fmla="*/ 924 w 2198"/>
                <a:gd name="T93" fmla="*/ 3168 h 3195"/>
                <a:gd name="T94" fmla="*/ 803 w 2198"/>
                <a:gd name="T95" fmla="*/ 3088 h 3195"/>
                <a:gd name="T96" fmla="*/ 719 w 2198"/>
                <a:gd name="T97" fmla="*/ 2958 h 3195"/>
                <a:gd name="T98" fmla="*/ 653 w 2198"/>
                <a:gd name="T99" fmla="*/ 2782 h 3195"/>
                <a:gd name="T100" fmla="*/ 588 w 2198"/>
                <a:gd name="T101" fmla="*/ 2562 h 3195"/>
                <a:gd name="T102" fmla="*/ 503 w 2198"/>
                <a:gd name="T103" fmla="*/ 2302 h 3195"/>
                <a:gd name="T104" fmla="*/ 377 w 2198"/>
                <a:gd name="T105" fmla="*/ 2030 h 3195"/>
                <a:gd name="T106" fmla="*/ 221 w 2198"/>
                <a:gd name="T107" fmla="*/ 1746 h 3195"/>
                <a:gd name="T108" fmla="*/ 81 w 2198"/>
                <a:gd name="T109" fmla="*/ 1457 h 3195"/>
                <a:gd name="T110" fmla="*/ 4 w 2198"/>
                <a:gd name="T111" fmla="*/ 1169 h 3195"/>
                <a:gd name="T112" fmla="*/ 27 w 2198"/>
                <a:gd name="T113" fmla="*/ 858 h 3195"/>
                <a:gd name="T114" fmla="*/ 137 w 2198"/>
                <a:gd name="T115" fmla="*/ 566 h 3195"/>
                <a:gd name="T116" fmla="*/ 322 w 2198"/>
                <a:gd name="T117" fmla="*/ 322 h 3195"/>
                <a:gd name="T118" fmla="*/ 567 w 2198"/>
                <a:gd name="T119" fmla="*/ 137 h 3195"/>
                <a:gd name="T120" fmla="*/ 858 w 2198"/>
                <a:gd name="T121" fmla="*/ 27 h 3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198" h="3195">
                  <a:moveTo>
                    <a:pt x="1323" y="2818"/>
                  </a:moveTo>
                  <a:lnTo>
                    <a:pt x="899" y="2871"/>
                  </a:lnTo>
                  <a:lnTo>
                    <a:pt x="917" y="2904"/>
                  </a:lnTo>
                  <a:lnTo>
                    <a:pt x="934" y="2932"/>
                  </a:lnTo>
                  <a:lnTo>
                    <a:pt x="951" y="2953"/>
                  </a:lnTo>
                  <a:lnTo>
                    <a:pt x="971" y="2970"/>
                  </a:lnTo>
                  <a:lnTo>
                    <a:pt x="991" y="2981"/>
                  </a:lnTo>
                  <a:lnTo>
                    <a:pt x="1014" y="2988"/>
                  </a:lnTo>
                  <a:lnTo>
                    <a:pt x="1039" y="2993"/>
                  </a:lnTo>
                  <a:lnTo>
                    <a:pt x="1067" y="2995"/>
                  </a:lnTo>
                  <a:lnTo>
                    <a:pt x="1099" y="2995"/>
                  </a:lnTo>
                  <a:lnTo>
                    <a:pt x="1127" y="2995"/>
                  </a:lnTo>
                  <a:lnTo>
                    <a:pt x="1153" y="2994"/>
                  </a:lnTo>
                  <a:lnTo>
                    <a:pt x="1175" y="2991"/>
                  </a:lnTo>
                  <a:lnTo>
                    <a:pt x="1196" y="2986"/>
                  </a:lnTo>
                  <a:lnTo>
                    <a:pt x="1215" y="2979"/>
                  </a:lnTo>
                  <a:lnTo>
                    <a:pt x="1232" y="2969"/>
                  </a:lnTo>
                  <a:lnTo>
                    <a:pt x="1249" y="2954"/>
                  </a:lnTo>
                  <a:lnTo>
                    <a:pt x="1264" y="2937"/>
                  </a:lnTo>
                  <a:lnTo>
                    <a:pt x="1278" y="2915"/>
                  </a:lnTo>
                  <a:lnTo>
                    <a:pt x="1294" y="2888"/>
                  </a:lnTo>
                  <a:lnTo>
                    <a:pt x="1308" y="2855"/>
                  </a:lnTo>
                  <a:lnTo>
                    <a:pt x="1323" y="2818"/>
                  </a:lnTo>
                  <a:close/>
                  <a:moveTo>
                    <a:pt x="1420" y="2506"/>
                  </a:moveTo>
                  <a:lnTo>
                    <a:pt x="802" y="2583"/>
                  </a:lnTo>
                  <a:lnTo>
                    <a:pt x="802" y="2585"/>
                  </a:lnTo>
                  <a:lnTo>
                    <a:pt x="803" y="2587"/>
                  </a:lnTo>
                  <a:lnTo>
                    <a:pt x="816" y="2631"/>
                  </a:lnTo>
                  <a:lnTo>
                    <a:pt x="829" y="2672"/>
                  </a:lnTo>
                  <a:lnTo>
                    <a:pt x="841" y="2709"/>
                  </a:lnTo>
                  <a:lnTo>
                    <a:pt x="852" y="2743"/>
                  </a:lnTo>
                  <a:lnTo>
                    <a:pt x="862" y="2775"/>
                  </a:lnTo>
                  <a:lnTo>
                    <a:pt x="1358" y="2713"/>
                  </a:lnTo>
                  <a:lnTo>
                    <a:pt x="1369" y="2677"/>
                  </a:lnTo>
                  <a:lnTo>
                    <a:pt x="1381" y="2637"/>
                  </a:lnTo>
                  <a:lnTo>
                    <a:pt x="1394" y="2594"/>
                  </a:lnTo>
                  <a:lnTo>
                    <a:pt x="1407" y="2551"/>
                  </a:lnTo>
                  <a:lnTo>
                    <a:pt x="1420" y="2506"/>
                  </a:lnTo>
                  <a:close/>
                  <a:moveTo>
                    <a:pt x="711" y="2297"/>
                  </a:moveTo>
                  <a:lnTo>
                    <a:pt x="734" y="2362"/>
                  </a:lnTo>
                  <a:lnTo>
                    <a:pt x="754" y="2425"/>
                  </a:lnTo>
                  <a:lnTo>
                    <a:pt x="772" y="2487"/>
                  </a:lnTo>
                  <a:lnTo>
                    <a:pt x="1452" y="2402"/>
                  </a:lnTo>
                  <a:lnTo>
                    <a:pt x="1469" y="2350"/>
                  </a:lnTo>
                  <a:lnTo>
                    <a:pt x="1488" y="2297"/>
                  </a:lnTo>
                  <a:lnTo>
                    <a:pt x="711" y="2297"/>
                  </a:lnTo>
                  <a:close/>
                  <a:moveTo>
                    <a:pt x="1099" y="200"/>
                  </a:moveTo>
                  <a:lnTo>
                    <a:pt x="1026" y="203"/>
                  </a:lnTo>
                  <a:lnTo>
                    <a:pt x="953" y="211"/>
                  </a:lnTo>
                  <a:lnTo>
                    <a:pt x="883" y="226"/>
                  </a:lnTo>
                  <a:lnTo>
                    <a:pt x="815" y="246"/>
                  </a:lnTo>
                  <a:lnTo>
                    <a:pt x="749" y="271"/>
                  </a:lnTo>
                  <a:lnTo>
                    <a:pt x="686" y="300"/>
                  </a:lnTo>
                  <a:lnTo>
                    <a:pt x="625" y="335"/>
                  </a:lnTo>
                  <a:lnTo>
                    <a:pt x="568" y="374"/>
                  </a:lnTo>
                  <a:lnTo>
                    <a:pt x="514" y="417"/>
                  </a:lnTo>
                  <a:lnTo>
                    <a:pt x="464" y="464"/>
                  </a:lnTo>
                  <a:lnTo>
                    <a:pt x="417" y="514"/>
                  </a:lnTo>
                  <a:lnTo>
                    <a:pt x="374" y="568"/>
                  </a:lnTo>
                  <a:lnTo>
                    <a:pt x="335" y="625"/>
                  </a:lnTo>
                  <a:lnTo>
                    <a:pt x="300" y="685"/>
                  </a:lnTo>
                  <a:lnTo>
                    <a:pt x="271" y="749"/>
                  </a:lnTo>
                  <a:lnTo>
                    <a:pt x="246" y="815"/>
                  </a:lnTo>
                  <a:lnTo>
                    <a:pt x="226" y="882"/>
                  </a:lnTo>
                  <a:lnTo>
                    <a:pt x="212" y="953"/>
                  </a:lnTo>
                  <a:lnTo>
                    <a:pt x="203" y="1024"/>
                  </a:lnTo>
                  <a:lnTo>
                    <a:pt x="200" y="1099"/>
                  </a:lnTo>
                  <a:lnTo>
                    <a:pt x="202" y="1150"/>
                  </a:lnTo>
                  <a:lnTo>
                    <a:pt x="210" y="1203"/>
                  </a:lnTo>
                  <a:lnTo>
                    <a:pt x="223" y="1257"/>
                  </a:lnTo>
                  <a:lnTo>
                    <a:pt x="240" y="1312"/>
                  </a:lnTo>
                  <a:lnTo>
                    <a:pt x="261" y="1368"/>
                  </a:lnTo>
                  <a:lnTo>
                    <a:pt x="284" y="1426"/>
                  </a:lnTo>
                  <a:lnTo>
                    <a:pt x="310" y="1484"/>
                  </a:lnTo>
                  <a:lnTo>
                    <a:pt x="338" y="1541"/>
                  </a:lnTo>
                  <a:lnTo>
                    <a:pt x="369" y="1600"/>
                  </a:lnTo>
                  <a:lnTo>
                    <a:pt x="401" y="1658"/>
                  </a:lnTo>
                  <a:lnTo>
                    <a:pt x="432" y="1718"/>
                  </a:lnTo>
                  <a:lnTo>
                    <a:pt x="465" y="1776"/>
                  </a:lnTo>
                  <a:lnTo>
                    <a:pt x="524" y="1882"/>
                  </a:lnTo>
                  <a:lnTo>
                    <a:pt x="580" y="1989"/>
                  </a:lnTo>
                  <a:lnTo>
                    <a:pt x="634" y="2097"/>
                  </a:lnTo>
                  <a:lnTo>
                    <a:pt x="1566" y="2097"/>
                  </a:lnTo>
                  <a:lnTo>
                    <a:pt x="1619" y="1989"/>
                  </a:lnTo>
                  <a:lnTo>
                    <a:pt x="1675" y="1882"/>
                  </a:lnTo>
                  <a:lnTo>
                    <a:pt x="1733" y="1777"/>
                  </a:lnTo>
                  <a:lnTo>
                    <a:pt x="1766" y="1718"/>
                  </a:lnTo>
                  <a:lnTo>
                    <a:pt x="1798" y="1658"/>
                  </a:lnTo>
                  <a:lnTo>
                    <a:pt x="1829" y="1600"/>
                  </a:lnTo>
                  <a:lnTo>
                    <a:pt x="1860" y="1541"/>
                  </a:lnTo>
                  <a:lnTo>
                    <a:pt x="1888" y="1483"/>
                  </a:lnTo>
                  <a:lnTo>
                    <a:pt x="1915" y="1425"/>
                  </a:lnTo>
                  <a:lnTo>
                    <a:pt x="1938" y="1367"/>
                  </a:lnTo>
                  <a:lnTo>
                    <a:pt x="1959" y="1311"/>
                  </a:lnTo>
                  <a:lnTo>
                    <a:pt x="1975" y="1256"/>
                  </a:lnTo>
                  <a:lnTo>
                    <a:pt x="1987" y="1202"/>
                  </a:lnTo>
                  <a:lnTo>
                    <a:pt x="1996" y="1150"/>
                  </a:lnTo>
                  <a:lnTo>
                    <a:pt x="1999" y="1099"/>
                  </a:lnTo>
                  <a:lnTo>
                    <a:pt x="1996" y="1024"/>
                  </a:lnTo>
                  <a:lnTo>
                    <a:pt x="1986" y="953"/>
                  </a:lnTo>
                  <a:lnTo>
                    <a:pt x="1972" y="882"/>
                  </a:lnTo>
                  <a:lnTo>
                    <a:pt x="1953" y="815"/>
                  </a:lnTo>
                  <a:lnTo>
                    <a:pt x="1927" y="749"/>
                  </a:lnTo>
                  <a:lnTo>
                    <a:pt x="1898" y="685"/>
                  </a:lnTo>
                  <a:lnTo>
                    <a:pt x="1864" y="625"/>
                  </a:lnTo>
                  <a:lnTo>
                    <a:pt x="1825" y="568"/>
                  </a:lnTo>
                  <a:lnTo>
                    <a:pt x="1781" y="514"/>
                  </a:lnTo>
                  <a:lnTo>
                    <a:pt x="1735" y="464"/>
                  </a:lnTo>
                  <a:lnTo>
                    <a:pt x="1684" y="417"/>
                  </a:lnTo>
                  <a:lnTo>
                    <a:pt x="1630" y="374"/>
                  </a:lnTo>
                  <a:lnTo>
                    <a:pt x="1573" y="335"/>
                  </a:lnTo>
                  <a:lnTo>
                    <a:pt x="1512" y="300"/>
                  </a:lnTo>
                  <a:lnTo>
                    <a:pt x="1449" y="271"/>
                  </a:lnTo>
                  <a:lnTo>
                    <a:pt x="1383" y="246"/>
                  </a:lnTo>
                  <a:lnTo>
                    <a:pt x="1315" y="226"/>
                  </a:lnTo>
                  <a:lnTo>
                    <a:pt x="1245" y="211"/>
                  </a:lnTo>
                  <a:lnTo>
                    <a:pt x="1173" y="203"/>
                  </a:lnTo>
                  <a:lnTo>
                    <a:pt x="1099" y="200"/>
                  </a:lnTo>
                  <a:close/>
                  <a:moveTo>
                    <a:pt x="1099" y="0"/>
                  </a:moveTo>
                  <a:lnTo>
                    <a:pt x="1181" y="3"/>
                  </a:lnTo>
                  <a:lnTo>
                    <a:pt x="1262" y="12"/>
                  </a:lnTo>
                  <a:lnTo>
                    <a:pt x="1340" y="27"/>
                  </a:lnTo>
                  <a:lnTo>
                    <a:pt x="1416" y="46"/>
                  </a:lnTo>
                  <a:lnTo>
                    <a:pt x="1491" y="72"/>
                  </a:lnTo>
                  <a:lnTo>
                    <a:pt x="1562" y="102"/>
                  </a:lnTo>
                  <a:lnTo>
                    <a:pt x="1632" y="137"/>
                  </a:lnTo>
                  <a:lnTo>
                    <a:pt x="1697" y="177"/>
                  </a:lnTo>
                  <a:lnTo>
                    <a:pt x="1761" y="221"/>
                  </a:lnTo>
                  <a:lnTo>
                    <a:pt x="1820" y="270"/>
                  </a:lnTo>
                  <a:lnTo>
                    <a:pt x="1876" y="322"/>
                  </a:lnTo>
                  <a:lnTo>
                    <a:pt x="1928" y="378"/>
                  </a:lnTo>
                  <a:lnTo>
                    <a:pt x="1977" y="437"/>
                  </a:lnTo>
                  <a:lnTo>
                    <a:pt x="2021" y="500"/>
                  </a:lnTo>
                  <a:lnTo>
                    <a:pt x="2061" y="566"/>
                  </a:lnTo>
                  <a:lnTo>
                    <a:pt x="2096" y="635"/>
                  </a:lnTo>
                  <a:lnTo>
                    <a:pt x="2126" y="707"/>
                  </a:lnTo>
                  <a:lnTo>
                    <a:pt x="2152" y="781"/>
                  </a:lnTo>
                  <a:lnTo>
                    <a:pt x="2171" y="858"/>
                  </a:lnTo>
                  <a:lnTo>
                    <a:pt x="2187" y="936"/>
                  </a:lnTo>
                  <a:lnTo>
                    <a:pt x="2195" y="1016"/>
                  </a:lnTo>
                  <a:lnTo>
                    <a:pt x="2198" y="1099"/>
                  </a:lnTo>
                  <a:lnTo>
                    <a:pt x="2195" y="1165"/>
                  </a:lnTo>
                  <a:lnTo>
                    <a:pt x="2186" y="1233"/>
                  </a:lnTo>
                  <a:lnTo>
                    <a:pt x="2170" y="1300"/>
                  </a:lnTo>
                  <a:lnTo>
                    <a:pt x="2150" y="1368"/>
                  </a:lnTo>
                  <a:lnTo>
                    <a:pt x="2126" y="1437"/>
                  </a:lnTo>
                  <a:lnTo>
                    <a:pt x="2098" y="1505"/>
                  </a:lnTo>
                  <a:lnTo>
                    <a:pt x="2066" y="1574"/>
                  </a:lnTo>
                  <a:lnTo>
                    <a:pt x="2032" y="1642"/>
                  </a:lnTo>
                  <a:lnTo>
                    <a:pt x="1998" y="1711"/>
                  </a:lnTo>
                  <a:lnTo>
                    <a:pt x="1961" y="1778"/>
                  </a:lnTo>
                  <a:lnTo>
                    <a:pt x="1923" y="1846"/>
                  </a:lnTo>
                  <a:lnTo>
                    <a:pt x="1885" y="1914"/>
                  </a:lnTo>
                  <a:lnTo>
                    <a:pt x="1848" y="1980"/>
                  </a:lnTo>
                  <a:lnTo>
                    <a:pt x="1813" y="2047"/>
                  </a:lnTo>
                  <a:lnTo>
                    <a:pt x="1779" y="2112"/>
                  </a:lnTo>
                  <a:lnTo>
                    <a:pt x="1748" y="2177"/>
                  </a:lnTo>
                  <a:lnTo>
                    <a:pt x="1720" y="2241"/>
                  </a:lnTo>
                  <a:lnTo>
                    <a:pt x="1695" y="2304"/>
                  </a:lnTo>
                  <a:lnTo>
                    <a:pt x="1673" y="2370"/>
                  </a:lnTo>
                  <a:lnTo>
                    <a:pt x="1651" y="2434"/>
                  </a:lnTo>
                  <a:lnTo>
                    <a:pt x="1632" y="2495"/>
                  </a:lnTo>
                  <a:lnTo>
                    <a:pt x="1614" y="2554"/>
                  </a:lnTo>
                  <a:lnTo>
                    <a:pt x="1597" y="2611"/>
                  </a:lnTo>
                  <a:lnTo>
                    <a:pt x="1582" y="2665"/>
                  </a:lnTo>
                  <a:lnTo>
                    <a:pt x="1566" y="2717"/>
                  </a:lnTo>
                  <a:lnTo>
                    <a:pt x="1551" y="2768"/>
                  </a:lnTo>
                  <a:lnTo>
                    <a:pt x="1536" y="2815"/>
                  </a:lnTo>
                  <a:lnTo>
                    <a:pt x="1521" y="2859"/>
                  </a:lnTo>
                  <a:lnTo>
                    <a:pt x="1506" y="2901"/>
                  </a:lnTo>
                  <a:lnTo>
                    <a:pt x="1490" y="2940"/>
                  </a:lnTo>
                  <a:lnTo>
                    <a:pt x="1472" y="2977"/>
                  </a:lnTo>
                  <a:lnTo>
                    <a:pt x="1454" y="3012"/>
                  </a:lnTo>
                  <a:lnTo>
                    <a:pt x="1435" y="3042"/>
                  </a:lnTo>
                  <a:lnTo>
                    <a:pt x="1413" y="3071"/>
                  </a:lnTo>
                  <a:lnTo>
                    <a:pt x="1390" y="3096"/>
                  </a:lnTo>
                  <a:lnTo>
                    <a:pt x="1364" y="3120"/>
                  </a:lnTo>
                  <a:lnTo>
                    <a:pt x="1336" y="3139"/>
                  </a:lnTo>
                  <a:lnTo>
                    <a:pt x="1305" y="3157"/>
                  </a:lnTo>
                  <a:lnTo>
                    <a:pt x="1271" y="3170"/>
                  </a:lnTo>
                  <a:lnTo>
                    <a:pt x="1233" y="3181"/>
                  </a:lnTo>
                  <a:lnTo>
                    <a:pt x="1192" y="3189"/>
                  </a:lnTo>
                  <a:lnTo>
                    <a:pt x="1148" y="3193"/>
                  </a:lnTo>
                  <a:lnTo>
                    <a:pt x="1099" y="3195"/>
                  </a:lnTo>
                  <a:lnTo>
                    <a:pt x="1049" y="3193"/>
                  </a:lnTo>
                  <a:lnTo>
                    <a:pt x="1003" y="3188"/>
                  </a:lnTo>
                  <a:lnTo>
                    <a:pt x="962" y="3180"/>
                  </a:lnTo>
                  <a:lnTo>
                    <a:pt x="924" y="3168"/>
                  </a:lnTo>
                  <a:lnTo>
                    <a:pt x="889" y="3153"/>
                  </a:lnTo>
                  <a:lnTo>
                    <a:pt x="857" y="3134"/>
                  </a:lnTo>
                  <a:lnTo>
                    <a:pt x="829" y="3113"/>
                  </a:lnTo>
                  <a:lnTo>
                    <a:pt x="803" y="3088"/>
                  </a:lnTo>
                  <a:lnTo>
                    <a:pt x="780" y="3061"/>
                  </a:lnTo>
                  <a:lnTo>
                    <a:pt x="757" y="3029"/>
                  </a:lnTo>
                  <a:lnTo>
                    <a:pt x="738" y="2995"/>
                  </a:lnTo>
                  <a:lnTo>
                    <a:pt x="719" y="2958"/>
                  </a:lnTo>
                  <a:lnTo>
                    <a:pt x="702" y="2919"/>
                  </a:lnTo>
                  <a:lnTo>
                    <a:pt x="685" y="2876"/>
                  </a:lnTo>
                  <a:lnTo>
                    <a:pt x="669" y="2831"/>
                  </a:lnTo>
                  <a:lnTo>
                    <a:pt x="653" y="2782"/>
                  </a:lnTo>
                  <a:lnTo>
                    <a:pt x="638" y="2731"/>
                  </a:lnTo>
                  <a:lnTo>
                    <a:pt x="621" y="2678"/>
                  </a:lnTo>
                  <a:lnTo>
                    <a:pt x="605" y="2621"/>
                  </a:lnTo>
                  <a:lnTo>
                    <a:pt x="588" y="2562"/>
                  </a:lnTo>
                  <a:lnTo>
                    <a:pt x="568" y="2501"/>
                  </a:lnTo>
                  <a:lnTo>
                    <a:pt x="549" y="2437"/>
                  </a:lnTo>
                  <a:lnTo>
                    <a:pt x="526" y="2371"/>
                  </a:lnTo>
                  <a:lnTo>
                    <a:pt x="503" y="2302"/>
                  </a:lnTo>
                  <a:lnTo>
                    <a:pt x="476" y="2235"/>
                  </a:lnTo>
                  <a:lnTo>
                    <a:pt x="447" y="2168"/>
                  </a:lnTo>
                  <a:lnTo>
                    <a:pt x="413" y="2100"/>
                  </a:lnTo>
                  <a:lnTo>
                    <a:pt x="377" y="2030"/>
                  </a:lnTo>
                  <a:lnTo>
                    <a:pt x="338" y="1960"/>
                  </a:lnTo>
                  <a:lnTo>
                    <a:pt x="299" y="1889"/>
                  </a:lnTo>
                  <a:lnTo>
                    <a:pt x="260" y="1818"/>
                  </a:lnTo>
                  <a:lnTo>
                    <a:pt x="221" y="1746"/>
                  </a:lnTo>
                  <a:lnTo>
                    <a:pt x="182" y="1675"/>
                  </a:lnTo>
                  <a:lnTo>
                    <a:pt x="145" y="1602"/>
                  </a:lnTo>
                  <a:lnTo>
                    <a:pt x="111" y="1530"/>
                  </a:lnTo>
                  <a:lnTo>
                    <a:pt x="81" y="1457"/>
                  </a:lnTo>
                  <a:lnTo>
                    <a:pt x="53" y="1386"/>
                  </a:lnTo>
                  <a:lnTo>
                    <a:pt x="31" y="1313"/>
                  </a:lnTo>
                  <a:lnTo>
                    <a:pt x="14" y="1241"/>
                  </a:lnTo>
                  <a:lnTo>
                    <a:pt x="4" y="1169"/>
                  </a:lnTo>
                  <a:lnTo>
                    <a:pt x="0" y="1099"/>
                  </a:lnTo>
                  <a:lnTo>
                    <a:pt x="3" y="1016"/>
                  </a:lnTo>
                  <a:lnTo>
                    <a:pt x="12" y="936"/>
                  </a:lnTo>
                  <a:lnTo>
                    <a:pt x="27" y="858"/>
                  </a:lnTo>
                  <a:lnTo>
                    <a:pt x="47" y="781"/>
                  </a:lnTo>
                  <a:lnTo>
                    <a:pt x="72" y="707"/>
                  </a:lnTo>
                  <a:lnTo>
                    <a:pt x="102" y="635"/>
                  </a:lnTo>
                  <a:lnTo>
                    <a:pt x="137" y="566"/>
                  </a:lnTo>
                  <a:lnTo>
                    <a:pt x="177" y="500"/>
                  </a:lnTo>
                  <a:lnTo>
                    <a:pt x="221" y="437"/>
                  </a:lnTo>
                  <a:lnTo>
                    <a:pt x="270" y="378"/>
                  </a:lnTo>
                  <a:lnTo>
                    <a:pt x="322" y="322"/>
                  </a:lnTo>
                  <a:lnTo>
                    <a:pt x="378" y="270"/>
                  </a:lnTo>
                  <a:lnTo>
                    <a:pt x="437" y="221"/>
                  </a:lnTo>
                  <a:lnTo>
                    <a:pt x="501" y="177"/>
                  </a:lnTo>
                  <a:lnTo>
                    <a:pt x="567" y="137"/>
                  </a:lnTo>
                  <a:lnTo>
                    <a:pt x="636" y="102"/>
                  </a:lnTo>
                  <a:lnTo>
                    <a:pt x="707" y="72"/>
                  </a:lnTo>
                  <a:lnTo>
                    <a:pt x="782" y="46"/>
                  </a:lnTo>
                  <a:lnTo>
                    <a:pt x="858" y="27"/>
                  </a:lnTo>
                  <a:lnTo>
                    <a:pt x="937" y="12"/>
                  </a:lnTo>
                  <a:lnTo>
                    <a:pt x="1017" y="3"/>
                  </a:lnTo>
                  <a:lnTo>
                    <a:pt x="10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2" rIns="128580" bIns="64292" numCol="1" anchor="t" anchorCtr="0" compatLnSpc="1">
              <a:prstTxWarp prst="textNoShape">
                <a:avLst/>
              </a:prstTxWarp>
            </a:bodyPr>
            <a:lstStyle/>
            <a:p>
              <a:pPr defTabSz="1252902"/>
              <a:endParaRPr lang="es-ES" sz="984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Freeform 7">
              <a:extLst>
                <a:ext uri="{FF2B5EF4-FFF2-40B4-BE49-F238E27FC236}">
                  <a16:creationId xmlns:a16="http://schemas.microsoft.com/office/drawing/2014/main" id="{0D41314C-CD55-F380-40A7-40F0095157B6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02" y="2714"/>
              <a:ext cx="324" cy="324"/>
            </a:xfrm>
            <a:custGeom>
              <a:avLst/>
              <a:gdLst>
                <a:gd name="T0" fmla="*/ 599 w 649"/>
                <a:gd name="T1" fmla="*/ 0 h 649"/>
                <a:gd name="T2" fmla="*/ 615 w 649"/>
                <a:gd name="T3" fmla="*/ 2 h 649"/>
                <a:gd name="T4" fmla="*/ 628 w 649"/>
                <a:gd name="T5" fmla="*/ 10 h 649"/>
                <a:gd name="T6" fmla="*/ 639 w 649"/>
                <a:gd name="T7" fmla="*/ 21 h 649"/>
                <a:gd name="T8" fmla="*/ 646 w 649"/>
                <a:gd name="T9" fmla="*/ 34 h 649"/>
                <a:gd name="T10" fmla="*/ 649 w 649"/>
                <a:gd name="T11" fmla="*/ 49 h 649"/>
                <a:gd name="T12" fmla="*/ 646 w 649"/>
                <a:gd name="T13" fmla="*/ 66 h 649"/>
                <a:gd name="T14" fmla="*/ 639 w 649"/>
                <a:gd name="T15" fmla="*/ 80 h 649"/>
                <a:gd name="T16" fmla="*/ 628 w 649"/>
                <a:gd name="T17" fmla="*/ 90 h 649"/>
                <a:gd name="T18" fmla="*/ 615 w 649"/>
                <a:gd name="T19" fmla="*/ 97 h 649"/>
                <a:gd name="T20" fmla="*/ 599 w 649"/>
                <a:gd name="T21" fmla="*/ 100 h 649"/>
                <a:gd name="T22" fmla="*/ 544 w 649"/>
                <a:gd name="T23" fmla="*/ 104 h 649"/>
                <a:gd name="T24" fmla="*/ 492 w 649"/>
                <a:gd name="T25" fmla="*/ 112 h 649"/>
                <a:gd name="T26" fmla="*/ 441 w 649"/>
                <a:gd name="T27" fmla="*/ 126 h 649"/>
                <a:gd name="T28" fmla="*/ 393 w 649"/>
                <a:gd name="T29" fmla="*/ 144 h 649"/>
                <a:gd name="T30" fmla="*/ 347 w 649"/>
                <a:gd name="T31" fmla="*/ 168 h 649"/>
                <a:gd name="T32" fmla="*/ 304 w 649"/>
                <a:gd name="T33" fmla="*/ 196 h 649"/>
                <a:gd name="T34" fmla="*/ 264 w 649"/>
                <a:gd name="T35" fmla="*/ 229 h 649"/>
                <a:gd name="T36" fmla="*/ 229 w 649"/>
                <a:gd name="T37" fmla="*/ 265 h 649"/>
                <a:gd name="T38" fmla="*/ 196 w 649"/>
                <a:gd name="T39" fmla="*/ 305 h 649"/>
                <a:gd name="T40" fmla="*/ 168 w 649"/>
                <a:gd name="T41" fmla="*/ 348 h 649"/>
                <a:gd name="T42" fmla="*/ 144 w 649"/>
                <a:gd name="T43" fmla="*/ 394 h 649"/>
                <a:gd name="T44" fmla="*/ 125 w 649"/>
                <a:gd name="T45" fmla="*/ 442 h 649"/>
                <a:gd name="T46" fmla="*/ 111 w 649"/>
                <a:gd name="T47" fmla="*/ 493 h 649"/>
                <a:gd name="T48" fmla="*/ 103 w 649"/>
                <a:gd name="T49" fmla="*/ 545 h 649"/>
                <a:gd name="T50" fmla="*/ 100 w 649"/>
                <a:gd name="T51" fmla="*/ 600 h 649"/>
                <a:gd name="T52" fmla="*/ 97 w 649"/>
                <a:gd name="T53" fmla="*/ 615 h 649"/>
                <a:gd name="T54" fmla="*/ 90 w 649"/>
                <a:gd name="T55" fmla="*/ 628 h 649"/>
                <a:gd name="T56" fmla="*/ 79 w 649"/>
                <a:gd name="T57" fmla="*/ 640 h 649"/>
                <a:gd name="T58" fmla="*/ 65 w 649"/>
                <a:gd name="T59" fmla="*/ 647 h 649"/>
                <a:gd name="T60" fmla="*/ 50 w 649"/>
                <a:gd name="T61" fmla="*/ 649 h 649"/>
                <a:gd name="T62" fmla="*/ 33 w 649"/>
                <a:gd name="T63" fmla="*/ 647 h 649"/>
                <a:gd name="T64" fmla="*/ 20 w 649"/>
                <a:gd name="T65" fmla="*/ 640 h 649"/>
                <a:gd name="T66" fmla="*/ 9 w 649"/>
                <a:gd name="T67" fmla="*/ 628 h 649"/>
                <a:gd name="T68" fmla="*/ 2 w 649"/>
                <a:gd name="T69" fmla="*/ 615 h 649"/>
                <a:gd name="T70" fmla="*/ 0 w 649"/>
                <a:gd name="T71" fmla="*/ 600 h 649"/>
                <a:gd name="T72" fmla="*/ 3 w 649"/>
                <a:gd name="T73" fmla="*/ 539 h 649"/>
                <a:gd name="T74" fmla="*/ 12 w 649"/>
                <a:gd name="T75" fmla="*/ 478 h 649"/>
                <a:gd name="T76" fmla="*/ 26 w 649"/>
                <a:gd name="T77" fmla="*/ 421 h 649"/>
                <a:gd name="T78" fmla="*/ 47 w 649"/>
                <a:gd name="T79" fmla="*/ 366 h 649"/>
                <a:gd name="T80" fmla="*/ 72 w 649"/>
                <a:gd name="T81" fmla="*/ 314 h 649"/>
                <a:gd name="T82" fmla="*/ 102 w 649"/>
                <a:gd name="T83" fmla="*/ 265 h 649"/>
                <a:gd name="T84" fmla="*/ 137 w 649"/>
                <a:gd name="T85" fmla="*/ 218 h 649"/>
                <a:gd name="T86" fmla="*/ 175 w 649"/>
                <a:gd name="T87" fmla="*/ 176 h 649"/>
                <a:gd name="T88" fmla="*/ 218 w 649"/>
                <a:gd name="T89" fmla="*/ 137 h 649"/>
                <a:gd name="T90" fmla="*/ 264 w 649"/>
                <a:gd name="T91" fmla="*/ 103 h 649"/>
                <a:gd name="T92" fmla="*/ 313 w 649"/>
                <a:gd name="T93" fmla="*/ 73 h 649"/>
                <a:gd name="T94" fmla="*/ 365 w 649"/>
                <a:gd name="T95" fmla="*/ 47 h 649"/>
                <a:gd name="T96" fmla="*/ 421 w 649"/>
                <a:gd name="T97" fmla="*/ 27 h 649"/>
                <a:gd name="T98" fmla="*/ 479 w 649"/>
                <a:gd name="T99" fmla="*/ 13 h 649"/>
                <a:gd name="T100" fmla="*/ 538 w 649"/>
                <a:gd name="T101" fmla="*/ 3 h 649"/>
                <a:gd name="T102" fmla="*/ 599 w 649"/>
                <a:gd name="T103" fmla="*/ 0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49" h="649">
                  <a:moveTo>
                    <a:pt x="599" y="0"/>
                  </a:moveTo>
                  <a:lnTo>
                    <a:pt x="615" y="2"/>
                  </a:lnTo>
                  <a:lnTo>
                    <a:pt x="628" y="10"/>
                  </a:lnTo>
                  <a:lnTo>
                    <a:pt x="639" y="21"/>
                  </a:lnTo>
                  <a:lnTo>
                    <a:pt x="646" y="34"/>
                  </a:lnTo>
                  <a:lnTo>
                    <a:pt x="649" y="49"/>
                  </a:lnTo>
                  <a:lnTo>
                    <a:pt x="646" y="66"/>
                  </a:lnTo>
                  <a:lnTo>
                    <a:pt x="639" y="80"/>
                  </a:lnTo>
                  <a:lnTo>
                    <a:pt x="628" y="90"/>
                  </a:lnTo>
                  <a:lnTo>
                    <a:pt x="615" y="97"/>
                  </a:lnTo>
                  <a:lnTo>
                    <a:pt x="599" y="100"/>
                  </a:lnTo>
                  <a:lnTo>
                    <a:pt x="544" y="104"/>
                  </a:lnTo>
                  <a:lnTo>
                    <a:pt x="492" y="112"/>
                  </a:lnTo>
                  <a:lnTo>
                    <a:pt x="441" y="126"/>
                  </a:lnTo>
                  <a:lnTo>
                    <a:pt x="393" y="144"/>
                  </a:lnTo>
                  <a:lnTo>
                    <a:pt x="347" y="168"/>
                  </a:lnTo>
                  <a:lnTo>
                    <a:pt x="304" y="196"/>
                  </a:lnTo>
                  <a:lnTo>
                    <a:pt x="264" y="229"/>
                  </a:lnTo>
                  <a:lnTo>
                    <a:pt x="229" y="265"/>
                  </a:lnTo>
                  <a:lnTo>
                    <a:pt x="196" y="305"/>
                  </a:lnTo>
                  <a:lnTo>
                    <a:pt x="168" y="348"/>
                  </a:lnTo>
                  <a:lnTo>
                    <a:pt x="144" y="394"/>
                  </a:lnTo>
                  <a:lnTo>
                    <a:pt x="125" y="442"/>
                  </a:lnTo>
                  <a:lnTo>
                    <a:pt x="111" y="493"/>
                  </a:lnTo>
                  <a:lnTo>
                    <a:pt x="103" y="545"/>
                  </a:lnTo>
                  <a:lnTo>
                    <a:pt x="100" y="600"/>
                  </a:lnTo>
                  <a:lnTo>
                    <a:pt x="97" y="615"/>
                  </a:lnTo>
                  <a:lnTo>
                    <a:pt x="90" y="628"/>
                  </a:lnTo>
                  <a:lnTo>
                    <a:pt x="79" y="640"/>
                  </a:lnTo>
                  <a:lnTo>
                    <a:pt x="65" y="647"/>
                  </a:lnTo>
                  <a:lnTo>
                    <a:pt x="50" y="649"/>
                  </a:lnTo>
                  <a:lnTo>
                    <a:pt x="33" y="647"/>
                  </a:lnTo>
                  <a:lnTo>
                    <a:pt x="20" y="640"/>
                  </a:lnTo>
                  <a:lnTo>
                    <a:pt x="9" y="628"/>
                  </a:lnTo>
                  <a:lnTo>
                    <a:pt x="2" y="615"/>
                  </a:lnTo>
                  <a:lnTo>
                    <a:pt x="0" y="600"/>
                  </a:lnTo>
                  <a:lnTo>
                    <a:pt x="3" y="539"/>
                  </a:lnTo>
                  <a:lnTo>
                    <a:pt x="12" y="478"/>
                  </a:lnTo>
                  <a:lnTo>
                    <a:pt x="26" y="421"/>
                  </a:lnTo>
                  <a:lnTo>
                    <a:pt x="47" y="366"/>
                  </a:lnTo>
                  <a:lnTo>
                    <a:pt x="72" y="314"/>
                  </a:lnTo>
                  <a:lnTo>
                    <a:pt x="102" y="265"/>
                  </a:lnTo>
                  <a:lnTo>
                    <a:pt x="137" y="218"/>
                  </a:lnTo>
                  <a:lnTo>
                    <a:pt x="175" y="176"/>
                  </a:lnTo>
                  <a:lnTo>
                    <a:pt x="218" y="137"/>
                  </a:lnTo>
                  <a:lnTo>
                    <a:pt x="264" y="103"/>
                  </a:lnTo>
                  <a:lnTo>
                    <a:pt x="313" y="73"/>
                  </a:lnTo>
                  <a:lnTo>
                    <a:pt x="365" y="47"/>
                  </a:lnTo>
                  <a:lnTo>
                    <a:pt x="421" y="27"/>
                  </a:lnTo>
                  <a:lnTo>
                    <a:pt x="479" y="13"/>
                  </a:lnTo>
                  <a:lnTo>
                    <a:pt x="538" y="3"/>
                  </a:lnTo>
                  <a:lnTo>
                    <a:pt x="5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2" rIns="128580" bIns="64292" numCol="1" anchor="t" anchorCtr="0" compatLnSpc="1">
              <a:prstTxWarp prst="textNoShape">
                <a:avLst/>
              </a:prstTxWarp>
            </a:bodyPr>
            <a:lstStyle/>
            <a:p>
              <a:pPr defTabSz="1252902"/>
              <a:endParaRPr lang="es-ES" sz="984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3" name="Freeform 12">
            <a:extLst>
              <a:ext uri="{FF2B5EF4-FFF2-40B4-BE49-F238E27FC236}">
                <a16:creationId xmlns:a16="http://schemas.microsoft.com/office/drawing/2014/main" id="{5FDDD4CE-5A9F-79F6-2153-ACBF9CF694E6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376400" y="3379172"/>
            <a:ext cx="361810" cy="357983"/>
          </a:xfrm>
          <a:custGeom>
            <a:avLst/>
            <a:gdLst>
              <a:gd name="T0" fmla="*/ 1210 w 3228"/>
              <a:gd name="T1" fmla="*/ 2995 h 3195"/>
              <a:gd name="T2" fmla="*/ 1118 w 3228"/>
              <a:gd name="T3" fmla="*/ 2762 h 3195"/>
              <a:gd name="T4" fmla="*/ 822 w 3228"/>
              <a:gd name="T5" fmla="*/ 1897 h 3195"/>
              <a:gd name="T6" fmla="*/ 2035 w 3228"/>
              <a:gd name="T7" fmla="*/ 1697 h 3195"/>
              <a:gd name="T8" fmla="*/ 2490 w 3228"/>
              <a:gd name="T9" fmla="*/ 1561 h 3195"/>
              <a:gd name="T10" fmla="*/ 2490 w 3228"/>
              <a:gd name="T11" fmla="*/ 1235 h 3195"/>
              <a:gd name="T12" fmla="*/ 2035 w 3228"/>
              <a:gd name="T13" fmla="*/ 1099 h 3195"/>
              <a:gd name="T14" fmla="*/ 234 w 3228"/>
              <a:gd name="T15" fmla="*/ 1235 h 3195"/>
              <a:gd name="T16" fmla="*/ 234 w 3228"/>
              <a:gd name="T17" fmla="*/ 1561 h 3195"/>
              <a:gd name="T18" fmla="*/ 1111 w 3228"/>
              <a:gd name="T19" fmla="*/ 1697 h 3195"/>
              <a:gd name="T20" fmla="*/ 1011 w 3228"/>
              <a:gd name="T21" fmla="*/ 1347 h 3195"/>
              <a:gd name="T22" fmla="*/ 1859 w 3228"/>
              <a:gd name="T23" fmla="*/ 897 h 3195"/>
              <a:gd name="T24" fmla="*/ 1334 w 3228"/>
              <a:gd name="T25" fmla="*/ 1099 h 3195"/>
              <a:gd name="T26" fmla="*/ 1142 w 3228"/>
              <a:gd name="T27" fmla="*/ 1235 h 3195"/>
              <a:gd name="T28" fmla="*/ 1142 w 3228"/>
              <a:gd name="T29" fmla="*/ 1561 h 3195"/>
              <a:gd name="T30" fmla="*/ 1311 w 3228"/>
              <a:gd name="T31" fmla="*/ 1698 h 3195"/>
              <a:gd name="T32" fmla="*/ 1800 w 3228"/>
              <a:gd name="T33" fmla="*/ 1856 h 3195"/>
              <a:gd name="T34" fmla="*/ 1823 w 3228"/>
              <a:gd name="T35" fmla="*/ 1194 h 3195"/>
              <a:gd name="T36" fmla="*/ 2376 w 3228"/>
              <a:gd name="T37" fmla="*/ 251 h 3195"/>
              <a:gd name="T38" fmla="*/ 2141 w 3228"/>
              <a:gd name="T39" fmla="*/ 616 h 3195"/>
              <a:gd name="T40" fmla="*/ 2449 w 3228"/>
              <a:gd name="T41" fmla="*/ 923 h 3195"/>
              <a:gd name="T42" fmla="*/ 2689 w 3228"/>
              <a:gd name="T43" fmla="*/ 1190 h 3195"/>
              <a:gd name="T44" fmla="*/ 2689 w 3228"/>
              <a:gd name="T45" fmla="*/ 1606 h 3195"/>
              <a:gd name="T46" fmla="*/ 2449 w 3228"/>
              <a:gd name="T47" fmla="*/ 1872 h 3195"/>
              <a:gd name="T48" fmla="*/ 2141 w 3228"/>
              <a:gd name="T49" fmla="*/ 2180 h 3195"/>
              <a:gd name="T50" fmla="*/ 2376 w 3228"/>
              <a:gd name="T51" fmla="*/ 2545 h 3195"/>
              <a:gd name="T52" fmla="*/ 2674 w 3228"/>
              <a:gd name="T53" fmla="*/ 2541 h 3195"/>
              <a:gd name="T54" fmla="*/ 2916 w 3228"/>
              <a:gd name="T55" fmla="*/ 2148 h 3195"/>
              <a:gd name="T56" fmla="*/ 3025 w 3228"/>
              <a:gd name="T57" fmla="*/ 1491 h 3195"/>
              <a:gd name="T58" fmla="*/ 2958 w 3228"/>
              <a:gd name="T59" fmla="*/ 794 h 3195"/>
              <a:gd name="T60" fmla="*/ 2745 w 3228"/>
              <a:gd name="T61" fmla="*/ 322 h 3195"/>
              <a:gd name="T62" fmla="*/ 2573 w 3228"/>
              <a:gd name="T63" fmla="*/ 3 h 3195"/>
              <a:gd name="T64" fmla="*/ 2912 w 3228"/>
              <a:gd name="T65" fmla="*/ 208 h 3195"/>
              <a:gd name="T66" fmla="*/ 3129 w 3228"/>
              <a:gd name="T67" fmla="*/ 659 h 3195"/>
              <a:gd name="T68" fmla="*/ 3224 w 3228"/>
              <a:gd name="T69" fmla="*/ 1244 h 3195"/>
              <a:gd name="T70" fmla="*/ 3193 w 3228"/>
              <a:gd name="T71" fmla="*/ 1855 h 3195"/>
              <a:gd name="T72" fmla="*/ 3035 w 3228"/>
              <a:gd name="T73" fmla="*/ 2386 h 3195"/>
              <a:gd name="T74" fmla="*/ 2757 w 3228"/>
              <a:gd name="T75" fmla="*/ 2728 h 3195"/>
              <a:gd name="T76" fmla="*/ 2375 w 3228"/>
              <a:gd name="T77" fmla="*/ 2771 h 3195"/>
              <a:gd name="T78" fmla="*/ 2067 w 3228"/>
              <a:gd name="T79" fmla="*/ 2491 h 3195"/>
              <a:gd name="T80" fmla="*/ 1773 w 3228"/>
              <a:gd name="T81" fmla="*/ 2088 h 3195"/>
              <a:gd name="T82" fmla="*/ 1382 w 3228"/>
              <a:gd name="T83" fmla="*/ 1906 h 3195"/>
              <a:gd name="T84" fmla="*/ 1343 w 3228"/>
              <a:gd name="T85" fmla="*/ 1926 h 3195"/>
              <a:gd name="T86" fmla="*/ 1311 w 3228"/>
              <a:gd name="T87" fmla="*/ 2696 h 3195"/>
              <a:gd name="T88" fmla="*/ 1394 w 3228"/>
              <a:gd name="T89" fmla="*/ 2825 h 3195"/>
              <a:gd name="T90" fmla="*/ 1373 w 3228"/>
              <a:gd name="T91" fmla="*/ 3114 h 3195"/>
              <a:gd name="T92" fmla="*/ 774 w 3228"/>
              <a:gd name="T93" fmla="*/ 3192 h 3195"/>
              <a:gd name="T94" fmla="*/ 608 w 3228"/>
              <a:gd name="T95" fmla="*/ 3028 h 3195"/>
              <a:gd name="T96" fmla="*/ 506 w 3228"/>
              <a:gd name="T97" fmla="*/ 1925 h 3195"/>
              <a:gd name="T98" fmla="*/ 198 w 3228"/>
              <a:gd name="T99" fmla="*/ 1830 h 3195"/>
              <a:gd name="T100" fmla="*/ 9 w 3228"/>
              <a:gd name="T101" fmla="*/ 1506 h 3195"/>
              <a:gd name="T102" fmla="*/ 77 w 3228"/>
              <a:gd name="T103" fmla="*/ 1101 h 3195"/>
              <a:gd name="T104" fmla="*/ 359 w 3228"/>
              <a:gd name="T105" fmla="*/ 902 h 3195"/>
              <a:gd name="T106" fmla="*/ 1673 w 3228"/>
              <a:gd name="T107" fmla="*/ 788 h 3195"/>
              <a:gd name="T108" fmla="*/ 2034 w 3228"/>
              <a:gd name="T109" fmla="*/ 356 h 3195"/>
              <a:gd name="T110" fmla="*/ 2286 w 3228"/>
              <a:gd name="T111" fmla="*/ 68 h 3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228" h="3195">
                <a:moveTo>
                  <a:pt x="752" y="1897"/>
                </a:moveTo>
                <a:lnTo>
                  <a:pt x="771" y="1933"/>
                </a:lnTo>
                <a:lnTo>
                  <a:pt x="786" y="1972"/>
                </a:lnTo>
                <a:lnTo>
                  <a:pt x="798" y="2012"/>
                </a:lnTo>
                <a:lnTo>
                  <a:pt x="804" y="2054"/>
                </a:lnTo>
                <a:lnTo>
                  <a:pt x="807" y="2097"/>
                </a:lnTo>
                <a:lnTo>
                  <a:pt x="807" y="2995"/>
                </a:lnTo>
                <a:lnTo>
                  <a:pt x="1210" y="2995"/>
                </a:lnTo>
                <a:lnTo>
                  <a:pt x="1210" y="2910"/>
                </a:lnTo>
                <a:lnTo>
                  <a:pt x="1196" y="2894"/>
                </a:lnTo>
                <a:lnTo>
                  <a:pt x="1183" y="2879"/>
                </a:lnTo>
                <a:lnTo>
                  <a:pt x="1169" y="2860"/>
                </a:lnTo>
                <a:lnTo>
                  <a:pt x="1155" y="2840"/>
                </a:lnTo>
                <a:lnTo>
                  <a:pt x="1141" y="2817"/>
                </a:lnTo>
                <a:lnTo>
                  <a:pt x="1129" y="2791"/>
                </a:lnTo>
                <a:lnTo>
                  <a:pt x="1118" y="2762"/>
                </a:lnTo>
                <a:lnTo>
                  <a:pt x="1112" y="2731"/>
                </a:lnTo>
                <a:lnTo>
                  <a:pt x="1109" y="2696"/>
                </a:lnTo>
                <a:lnTo>
                  <a:pt x="1109" y="1997"/>
                </a:lnTo>
                <a:lnTo>
                  <a:pt x="1111" y="1963"/>
                </a:lnTo>
                <a:lnTo>
                  <a:pt x="1117" y="1930"/>
                </a:lnTo>
                <a:lnTo>
                  <a:pt x="1127" y="1898"/>
                </a:lnTo>
                <a:lnTo>
                  <a:pt x="822" y="1898"/>
                </a:lnTo>
                <a:lnTo>
                  <a:pt x="822" y="1897"/>
                </a:lnTo>
                <a:lnTo>
                  <a:pt x="752" y="1897"/>
                </a:lnTo>
                <a:close/>
                <a:moveTo>
                  <a:pt x="2035" y="1099"/>
                </a:moveTo>
                <a:lnTo>
                  <a:pt x="2025" y="1196"/>
                </a:lnTo>
                <a:lnTo>
                  <a:pt x="2020" y="1296"/>
                </a:lnTo>
                <a:lnTo>
                  <a:pt x="2018" y="1398"/>
                </a:lnTo>
                <a:lnTo>
                  <a:pt x="2020" y="1500"/>
                </a:lnTo>
                <a:lnTo>
                  <a:pt x="2025" y="1600"/>
                </a:lnTo>
                <a:lnTo>
                  <a:pt x="2035" y="1697"/>
                </a:lnTo>
                <a:lnTo>
                  <a:pt x="2320" y="1697"/>
                </a:lnTo>
                <a:lnTo>
                  <a:pt x="2350" y="1694"/>
                </a:lnTo>
                <a:lnTo>
                  <a:pt x="2378" y="1685"/>
                </a:lnTo>
                <a:lnTo>
                  <a:pt x="2405" y="1670"/>
                </a:lnTo>
                <a:lnTo>
                  <a:pt x="2430" y="1649"/>
                </a:lnTo>
                <a:lnTo>
                  <a:pt x="2453" y="1624"/>
                </a:lnTo>
                <a:lnTo>
                  <a:pt x="2472" y="1594"/>
                </a:lnTo>
                <a:lnTo>
                  <a:pt x="2490" y="1561"/>
                </a:lnTo>
                <a:lnTo>
                  <a:pt x="2503" y="1525"/>
                </a:lnTo>
                <a:lnTo>
                  <a:pt x="2513" y="1485"/>
                </a:lnTo>
                <a:lnTo>
                  <a:pt x="2520" y="1442"/>
                </a:lnTo>
                <a:lnTo>
                  <a:pt x="2523" y="1398"/>
                </a:lnTo>
                <a:lnTo>
                  <a:pt x="2520" y="1353"/>
                </a:lnTo>
                <a:lnTo>
                  <a:pt x="2513" y="1311"/>
                </a:lnTo>
                <a:lnTo>
                  <a:pt x="2503" y="1271"/>
                </a:lnTo>
                <a:lnTo>
                  <a:pt x="2490" y="1235"/>
                </a:lnTo>
                <a:lnTo>
                  <a:pt x="2472" y="1201"/>
                </a:lnTo>
                <a:lnTo>
                  <a:pt x="2453" y="1171"/>
                </a:lnTo>
                <a:lnTo>
                  <a:pt x="2430" y="1147"/>
                </a:lnTo>
                <a:lnTo>
                  <a:pt x="2405" y="1126"/>
                </a:lnTo>
                <a:lnTo>
                  <a:pt x="2378" y="1111"/>
                </a:lnTo>
                <a:lnTo>
                  <a:pt x="2350" y="1102"/>
                </a:lnTo>
                <a:lnTo>
                  <a:pt x="2320" y="1099"/>
                </a:lnTo>
                <a:lnTo>
                  <a:pt x="2035" y="1099"/>
                </a:lnTo>
                <a:close/>
                <a:moveTo>
                  <a:pt x="403" y="1099"/>
                </a:moveTo>
                <a:lnTo>
                  <a:pt x="373" y="1102"/>
                </a:lnTo>
                <a:lnTo>
                  <a:pt x="346" y="1111"/>
                </a:lnTo>
                <a:lnTo>
                  <a:pt x="319" y="1126"/>
                </a:lnTo>
                <a:lnTo>
                  <a:pt x="294" y="1147"/>
                </a:lnTo>
                <a:lnTo>
                  <a:pt x="271" y="1171"/>
                </a:lnTo>
                <a:lnTo>
                  <a:pt x="252" y="1201"/>
                </a:lnTo>
                <a:lnTo>
                  <a:pt x="234" y="1235"/>
                </a:lnTo>
                <a:lnTo>
                  <a:pt x="221" y="1271"/>
                </a:lnTo>
                <a:lnTo>
                  <a:pt x="210" y="1311"/>
                </a:lnTo>
                <a:lnTo>
                  <a:pt x="204" y="1353"/>
                </a:lnTo>
                <a:lnTo>
                  <a:pt x="202" y="1398"/>
                </a:lnTo>
                <a:lnTo>
                  <a:pt x="204" y="1442"/>
                </a:lnTo>
                <a:lnTo>
                  <a:pt x="210" y="1485"/>
                </a:lnTo>
                <a:lnTo>
                  <a:pt x="221" y="1525"/>
                </a:lnTo>
                <a:lnTo>
                  <a:pt x="234" y="1561"/>
                </a:lnTo>
                <a:lnTo>
                  <a:pt x="252" y="1594"/>
                </a:lnTo>
                <a:lnTo>
                  <a:pt x="271" y="1624"/>
                </a:lnTo>
                <a:lnTo>
                  <a:pt x="294" y="1649"/>
                </a:lnTo>
                <a:lnTo>
                  <a:pt x="319" y="1670"/>
                </a:lnTo>
                <a:lnTo>
                  <a:pt x="346" y="1685"/>
                </a:lnTo>
                <a:lnTo>
                  <a:pt x="373" y="1694"/>
                </a:lnTo>
                <a:lnTo>
                  <a:pt x="403" y="1697"/>
                </a:lnTo>
                <a:lnTo>
                  <a:pt x="1111" y="1697"/>
                </a:lnTo>
                <a:lnTo>
                  <a:pt x="1086" y="1665"/>
                </a:lnTo>
                <a:lnTo>
                  <a:pt x="1064" y="1628"/>
                </a:lnTo>
                <a:lnTo>
                  <a:pt x="1045" y="1587"/>
                </a:lnTo>
                <a:lnTo>
                  <a:pt x="1030" y="1544"/>
                </a:lnTo>
                <a:lnTo>
                  <a:pt x="1018" y="1497"/>
                </a:lnTo>
                <a:lnTo>
                  <a:pt x="1011" y="1449"/>
                </a:lnTo>
                <a:lnTo>
                  <a:pt x="1009" y="1398"/>
                </a:lnTo>
                <a:lnTo>
                  <a:pt x="1011" y="1347"/>
                </a:lnTo>
                <a:lnTo>
                  <a:pt x="1018" y="1298"/>
                </a:lnTo>
                <a:lnTo>
                  <a:pt x="1030" y="1252"/>
                </a:lnTo>
                <a:lnTo>
                  <a:pt x="1045" y="1208"/>
                </a:lnTo>
                <a:lnTo>
                  <a:pt x="1064" y="1168"/>
                </a:lnTo>
                <a:lnTo>
                  <a:pt x="1086" y="1132"/>
                </a:lnTo>
                <a:lnTo>
                  <a:pt x="1111" y="1099"/>
                </a:lnTo>
                <a:lnTo>
                  <a:pt x="403" y="1099"/>
                </a:lnTo>
                <a:close/>
                <a:moveTo>
                  <a:pt x="1859" y="897"/>
                </a:moveTo>
                <a:lnTo>
                  <a:pt x="1800" y="943"/>
                </a:lnTo>
                <a:lnTo>
                  <a:pt x="1739" y="982"/>
                </a:lnTo>
                <a:lnTo>
                  <a:pt x="1675" y="1017"/>
                </a:lnTo>
                <a:lnTo>
                  <a:pt x="1610" y="1046"/>
                </a:lnTo>
                <a:lnTo>
                  <a:pt x="1542" y="1068"/>
                </a:lnTo>
                <a:lnTo>
                  <a:pt x="1474" y="1085"/>
                </a:lnTo>
                <a:lnTo>
                  <a:pt x="1405" y="1095"/>
                </a:lnTo>
                <a:lnTo>
                  <a:pt x="1334" y="1099"/>
                </a:lnTo>
                <a:lnTo>
                  <a:pt x="1311" y="1099"/>
                </a:lnTo>
                <a:lnTo>
                  <a:pt x="1281" y="1102"/>
                </a:lnTo>
                <a:lnTo>
                  <a:pt x="1254" y="1111"/>
                </a:lnTo>
                <a:lnTo>
                  <a:pt x="1227" y="1126"/>
                </a:lnTo>
                <a:lnTo>
                  <a:pt x="1202" y="1147"/>
                </a:lnTo>
                <a:lnTo>
                  <a:pt x="1179" y="1171"/>
                </a:lnTo>
                <a:lnTo>
                  <a:pt x="1160" y="1201"/>
                </a:lnTo>
                <a:lnTo>
                  <a:pt x="1142" y="1235"/>
                </a:lnTo>
                <a:lnTo>
                  <a:pt x="1129" y="1271"/>
                </a:lnTo>
                <a:lnTo>
                  <a:pt x="1118" y="1311"/>
                </a:lnTo>
                <a:lnTo>
                  <a:pt x="1112" y="1353"/>
                </a:lnTo>
                <a:lnTo>
                  <a:pt x="1110" y="1398"/>
                </a:lnTo>
                <a:lnTo>
                  <a:pt x="1112" y="1442"/>
                </a:lnTo>
                <a:lnTo>
                  <a:pt x="1118" y="1485"/>
                </a:lnTo>
                <a:lnTo>
                  <a:pt x="1129" y="1525"/>
                </a:lnTo>
                <a:lnTo>
                  <a:pt x="1142" y="1561"/>
                </a:lnTo>
                <a:lnTo>
                  <a:pt x="1160" y="1594"/>
                </a:lnTo>
                <a:lnTo>
                  <a:pt x="1179" y="1624"/>
                </a:lnTo>
                <a:lnTo>
                  <a:pt x="1202" y="1649"/>
                </a:lnTo>
                <a:lnTo>
                  <a:pt x="1227" y="1670"/>
                </a:lnTo>
                <a:lnTo>
                  <a:pt x="1254" y="1685"/>
                </a:lnTo>
                <a:lnTo>
                  <a:pt x="1281" y="1694"/>
                </a:lnTo>
                <a:lnTo>
                  <a:pt x="1311" y="1697"/>
                </a:lnTo>
                <a:lnTo>
                  <a:pt x="1311" y="1698"/>
                </a:lnTo>
                <a:lnTo>
                  <a:pt x="1334" y="1698"/>
                </a:lnTo>
                <a:lnTo>
                  <a:pt x="1405" y="1702"/>
                </a:lnTo>
                <a:lnTo>
                  <a:pt x="1474" y="1713"/>
                </a:lnTo>
                <a:lnTo>
                  <a:pt x="1542" y="1729"/>
                </a:lnTo>
                <a:lnTo>
                  <a:pt x="1610" y="1751"/>
                </a:lnTo>
                <a:lnTo>
                  <a:pt x="1675" y="1780"/>
                </a:lnTo>
                <a:lnTo>
                  <a:pt x="1739" y="1815"/>
                </a:lnTo>
                <a:lnTo>
                  <a:pt x="1800" y="1856"/>
                </a:lnTo>
                <a:lnTo>
                  <a:pt x="1859" y="1901"/>
                </a:lnTo>
                <a:lnTo>
                  <a:pt x="1844" y="1802"/>
                </a:lnTo>
                <a:lnTo>
                  <a:pt x="1831" y="1703"/>
                </a:lnTo>
                <a:lnTo>
                  <a:pt x="1823" y="1602"/>
                </a:lnTo>
                <a:lnTo>
                  <a:pt x="1818" y="1500"/>
                </a:lnTo>
                <a:lnTo>
                  <a:pt x="1816" y="1398"/>
                </a:lnTo>
                <a:lnTo>
                  <a:pt x="1818" y="1296"/>
                </a:lnTo>
                <a:lnTo>
                  <a:pt x="1823" y="1194"/>
                </a:lnTo>
                <a:lnTo>
                  <a:pt x="1831" y="1094"/>
                </a:lnTo>
                <a:lnTo>
                  <a:pt x="1844" y="995"/>
                </a:lnTo>
                <a:lnTo>
                  <a:pt x="1859" y="897"/>
                </a:lnTo>
                <a:close/>
                <a:moveTo>
                  <a:pt x="2523" y="200"/>
                </a:moveTo>
                <a:lnTo>
                  <a:pt x="2485" y="203"/>
                </a:lnTo>
                <a:lnTo>
                  <a:pt x="2447" y="213"/>
                </a:lnTo>
                <a:lnTo>
                  <a:pt x="2411" y="229"/>
                </a:lnTo>
                <a:lnTo>
                  <a:pt x="2376" y="251"/>
                </a:lnTo>
                <a:lnTo>
                  <a:pt x="2342" y="279"/>
                </a:lnTo>
                <a:lnTo>
                  <a:pt x="2309" y="313"/>
                </a:lnTo>
                <a:lnTo>
                  <a:pt x="2277" y="351"/>
                </a:lnTo>
                <a:lnTo>
                  <a:pt x="2247" y="394"/>
                </a:lnTo>
                <a:lnTo>
                  <a:pt x="2218" y="443"/>
                </a:lnTo>
                <a:lnTo>
                  <a:pt x="2190" y="496"/>
                </a:lnTo>
                <a:lnTo>
                  <a:pt x="2165" y="554"/>
                </a:lnTo>
                <a:lnTo>
                  <a:pt x="2141" y="616"/>
                </a:lnTo>
                <a:lnTo>
                  <a:pt x="2118" y="681"/>
                </a:lnTo>
                <a:lnTo>
                  <a:pt x="2099" y="751"/>
                </a:lnTo>
                <a:lnTo>
                  <a:pt x="2080" y="823"/>
                </a:lnTo>
                <a:lnTo>
                  <a:pt x="2065" y="899"/>
                </a:lnTo>
                <a:lnTo>
                  <a:pt x="2320" y="899"/>
                </a:lnTo>
                <a:lnTo>
                  <a:pt x="2365" y="902"/>
                </a:lnTo>
                <a:lnTo>
                  <a:pt x="2408" y="910"/>
                </a:lnTo>
                <a:lnTo>
                  <a:pt x="2449" y="923"/>
                </a:lnTo>
                <a:lnTo>
                  <a:pt x="2489" y="943"/>
                </a:lnTo>
                <a:lnTo>
                  <a:pt x="2526" y="966"/>
                </a:lnTo>
                <a:lnTo>
                  <a:pt x="2560" y="994"/>
                </a:lnTo>
                <a:lnTo>
                  <a:pt x="2592" y="1025"/>
                </a:lnTo>
                <a:lnTo>
                  <a:pt x="2622" y="1061"/>
                </a:lnTo>
                <a:lnTo>
                  <a:pt x="2648" y="1101"/>
                </a:lnTo>
                <a:lnTo>
                  <a:pt x="2670" y="1144"/>
                </a:lnTo>
                <a:lnTo>
                  <a:pt x="2689" y="1190"/>
                </a:lnTo>
                <a:lnTo>
                  <a:pt x="2704" y="1239"/>
                </a:lnTo>
                <a:lnTo>
                  <a:pt x="2715" y="1290"/>
                </a:lnTo>
                <a:lnTo>
                  <a:pt x="2722" y="1343"/>
                </a:lnTo>
                <a:lnTo>
                  <a:pt x="2724" y="1398"/>
                </a:lnTo>
                <a:lnTo>
                  <a:pt x="2722" y="1453"/>
                </a:lnTo>
                <a:lnTo>
                  <a:pt x="2715" y="1506"/>
                </a:lnTo>
                <a:lnTo>
                  <a:pt x="2704" y="1557"/>
                </a:lnTo>
                <a:lnTo>
                  <a:pt x="2689" y="1606"/>
                </a:lnTo>
                <a:lnTo>
                  <a:pt x="2670" y="1651"/>
                </a:lnTo>
                <a:lnTo>
                  <a:pt x="2648" y="1694"/>
                </a:lnTo>
                <a:lnTo>
                  <a:pt x="2622" y="1734"/>
                </a:lnTo>
                <a:lnTo>
                  <a:pt x="2592" y="1770"/>
                </a:lnTo>
                <a:lnTo>
                  <a:pt x="2560" y="1802"/>
                </a:lnTo>
                <a:lnTo>
                  <a:pt x="2526" y="1830"/>
                </a:lnTo>
                <a:lnTo>
                  <a:pt x="2489" y="1854"/>
                </a:lnTo>
                <a:lnTo>
                  <a:pt x="2449" y="1872"/>
                </a:lnTo>
                <a:lnTo>
                  <a:pt x="2408" y="1885"/>
                </a:lnTo>
                <a:lnTo>
                  <a:pt x="2365" y="1894"/>
                </a:lnTo>
                <a:lnTo>
                  <a:pt x="2320" y="1897"/>
                </a:lnTo>
                <a:lnTo>
                  <a:pt x="2065" y="1897"/>
                </a:lnTo>
                <a:lnTo>
                  <a:pt x="2080" y="1973"/>
                </a:lnTo>
                <a:lnTo>
                  <a:pt x="2099" y="2046"/>
                </a:lnTo>
                <a:lnTo>
                  <a:pt x="2118" y="2115"/>
                </a:lnTo>
                <a:lnTo>
                  <a:pt x="2141" y="2180"/>
                </a:lnTo>
                <a:lnTo>
                  <a:pt x="2165" y="2242"/>
                </a:lnTo>
                <a:lnTo>
                  <a:pt x="2190" y="2300"/>
                </a:lnTo>
                <a:lnTo>
                  <a:pt x="2218" y="2353"/>
                </a:lnTo>
                <a:lnTo>
                  <a:pt x="2247" y="2401"/>
                </a:lnTo>
                <a:lnTo>
                  <a:pt x="2277" y="2445"/>
                </a:lnTo>
                <a:lnTo>
                  <a:pt x="2309" y="2484"/>
                </a:lnTo>
                <a:lnTo>
                  <a:pt x="2342" y="2517"/>
                </a:lnTo>
                <a:lnTo>
                  <a:pt x="2376" y="2545"/>
                </a:lnTo>
                <a:lnTo>
                  <a:pt x="2411" y="2567"/>
                </a:lnTo>
                <a:lnTo>
                  <a:pt x="2447" y="2583"/>
                </a:lnTo>
                <a:lnTo>
                  <a:pt x="2485" y="2593"/>
                </a:lnTo>
                <a:lnTo>
                  <a:pt x="2523" y="2596"/>
                </a:lnTo>
                <a:lnTo>
                  <a:pt x="2562" y="2593"/>
                </a:lnTo>
                <a:lnTo>
                  <a:pt x="2600" y="2582"/>
                </a:lnTo>
                <a:lnTo>
                  <a:pt x="2638" y="2564"/>
                </a:lnTo>
                <a:lnTo>
                  <a:pt x="2674" y="2541"/>
                </a:lnTo>
                <a:lnTo>
                  <a:pt x="2710" y="2510"/>
                </a:lnTo>
                <a:lnTo>
                  <a:pt x="2745" y="2474"/>
                </a:lnTo>
                <a:lnTo>
                  <a:pt x="2777" y="2433"/>
                </a:lnTo>
                <a:lnTo>
                  <a:pt x="2809" y="2386"/>
                </a:lnTo>
                <a:lnTo>
                  <a:pt x="2837" y="2332"/>
                </a:lnTo>
                <a:lnTo>
                  <a:pt x="2865" y="2275"/>
                </a:lnTo>
                <a:lnTo>
                  <a:pt x="2892" y="2214"/>
                </a:lnTo>
                <a:lnTo>
                  <a:pt x="2916" y="2148"/>
                </a:lnTo>
                <a:lnTo>
                  <a:pt x="2937" y="2077"/>
                </a:lnTo>
                <a:lnTo>
                  <a:pt x="2958" y="2003"/>
                </a:lnTo>
                <a:lnTo>
                  <a:pt x="2976" y="1925"/>
                </a:lnTo>
                <a:lnTo>
                  <a:pt x="2991" y="1843"/>
                </a:lnTo>
                <a:lnTo>
                  <a:pt x="3004" y="1760"/>
                </a:lnTo>
                <a:lnTo>
                  <a:pt x="3014" y="1673"/>
                </a:lnTo>
                <a:lnTo>
                  <a:pt x="3021" y="1583"/>
                </a:lnTo>
                <a:lnTo>
                  <a:pt x="3025" y="1491"/>
                </a:lnTo>
                <a:lnTo>
                  <a:pt x="3026" y="1398"/>
                </a:lnTo>
                <a:lnTo>
                  <a:pt x="3025" y="1304"/>
                </a:lnTo>
                <a:lnTo>
                  <a:pt x="3021" y="1212"/>
                </a:lnTo>
                <a:lnTo>
                  <a:pt x="3014" y="1123"/>
                </a:lnTo>
                <a:lnTo>
                  <a:pt x="3004" y="1037"/>
                </a:lnTo>
                <a:lnTo>
                  <a:pt x="2991" y="952"/>
                </a:lnTo>
                <a:lnTo>
                  <a:pt x="2976" y="871"/>
                </a:lnTo>
                <a:lnTo>
                  <a:pt x="2958" y="794"/>
                </a:lnTo>
                <a:lnTo>
                  <a:pt x="2937" y="719"/>
                </a:lnTo>
                <a:lnTo>
                  <a:pt x="2916" y="649"/>
                </a:lnTo>
                <a:lnTo>
                  <a:pt x="2892" y="582"/>
                </a:lnTo>
                <a:lnTo>
                  <a:pt x="2865" y="520"/>
                </a:lnTo>
                <a:lnTo>
                  <a:pt x="2837" y="463"/>
                </a:lnTo>
                <a:lnTo>
                  <a:pt x="2809" y="411"/>
                </a:lnTo>
                <a:lnTo>
                  <a:pt x="2777" y="364"/>
                </a:lnTo>
                <a:lnTo>
                  <a:pt x="2745" y="322"/>
                </a:lnTo>
                <a:lnTo>
                  <a:pt x="2710" y="286"/>
                </a:lnTo>
                <a:lnTo>
                  <a:pt x="2674" y="255"/>
                </a:lnTo>
                <a:lnTo>
                  <a:pt x="2638" y="232"/>
                </a:lnTo>
                <a:lnTo>
                  <a:pt x="2600" y="214"/>
                </a:lnTo>
                <a:lnTo>
                  <a:pt x="2562" y="203"/>
                </a:lnTo>
                <a:lnTo>
                  <a:pt x="2523" y="200"/>
                </a:lnTo>
                <a:close/>
                <a:moveTo>
                  <a:pt x="2523" y="0"/>
                </a:moveTo>
                <a:lnTo>
                  <a:pt x="2573" y="3"/>
                </a:lnTo>
                <a:lnTo>
                  <a:pt x="2622" y="11"/>
                </a:lnTo>
                <a:lnTo>
                  <a:pt x="2668" y="25"/>
                </a:lnTo>
                <a:lnTo>
                  <a:pt x="2714" y="44"/>
                </a:lnTo>
                <a:lnTo>
                  <a:pt x="2757" y="67"/>
                </a:lnTo>
                <a:lnTo>
                  <a:pt x="2798" y="96"/>
                </a:lnTo>
                <a:lnTo>
                  <a:pt x="2837" y="130"/>
                </a:lnTo>
                <a:lnTo>
                  <a:pt x="2876" y="166"/>
                </a:lnTo>
                <a:lnTo>
                  <a:pt x="2912" y="208"/>
                </a:lnTo>
                <a:lnTo>
                  <a:pt x="2946" y="253"/>
                </a:lnTo>
                <a:lnTo>
                  <a:pt x="2978" y="302"/>
                </a:lnTo>
                <a:lnTo>
                  <a:pt x="3008" y="354"/>
                </a:lnTo>
                <a:lnTo>
                  <a:pt x="3035" y="410"/>
                </a:lnTo>
                <a:lnTo>
                  <a:pt x="3062" y="468"/>
                </a:lnTo>
                <a:lnTo>
                  <a:pt x="3087" y="529"/>
                </a:lnTo>
                <a:lnTo>
                  <a:pt x="3109" y="592"/>
                </a:lnTo>
                <a:lnTo>
                  <a:pt x="3129" y="659"/>
                </a:lnTo>
                <a:lnTo>
                  <a:pt x="3149" y="726"/>
                </a:lnTo>
                <a:lnTo>
                  <a:pt x="3166" y="797"/>
                </a:lnTo>
                <a:lnTo>
                  <a:pt x="3180" y="868"/>
                </a:lnTo>
                <a:lnTo>
                  <a:pt x="3193" y="942"/>
                </a:lnTo>
                <a:lnTo>
                  <a:pt x="3204" y="1015"/>
                </a:lnTo>
                <a:lnTo>
                  <a:pt x="3213" y="1091"/>
                </a:lnTo>
                <a:lnTo>
                  <a:pt x="3220" y="1167"/>
                </a:lnTo>
                <a:lnTo>
                  <a:pt x="3224" y="1244"/>
                </a:lnTo>
                <a:lnTo>
                  <a:pt x="3227" y="1320"/>
                </a:lnTo>
                <a:lnTo>
                  <a:pt x="3228" y="1398"/>
                </a:lnTo>
                <a:lnTo>
                  <a:pt x="3227" y="1475"/>
                </a:lnTo>
                <a:lnTo>
                  <a:pt x="3224" y="1552"/>
                </a:lnTo>
                <a:lnTo>
                  <a:pt x="3220" y="1629"/>
                </a:lnTo>
                <a:lnTo>
                  <a:pt x="3213" y="1704"/>
                </a:lnTo>
                <a:lnTo>
                  <a:pt x="3204" y="1780"/>
                </a:lnTo>
                <a:lnTo>
                  <a:pt x="3193" y="1855"/>
                </a:lnTo>
                <a:lnTo>
                  <a:pt x="3180" y="1927"/>
                </a:lnTo>
                <a:lnTo>
                  <a:pt x="3166" y="1999"/>
                </a:lnTo>
                <a:lnTo>
                  <a:pt x="3149" y="2069"/>
                </a:lnTo>
                <a:lnTo>
                  <a:pt x="3129" y="2137"/>
                </a:lnTo>
                <a:lnTo>
                  <a:pt x="3109" y="2203"/>
                </a:lnTo>
                <a:lnTo>
                  <a:pt x="3087" y="2266"/>
                </a:lnTo>
                <a:lnTo>
                  <a:pt x="3062" y="2327"/>
                </a:lnTo>
                <a:lnTo>
                  <a:pt x="3035" y="2386"/>
                </a:lnTo>
                <a:lnTo>
                  <a:pt x="3008" y="2442"/>
                </a:lnTo>
                <a:lnTo>
                  <a:pt x="2978" y="2494"/>
                </a:lnTo>
                <a:lnTo>
                  <a:pt x="2946" y="2543"/>
                </a:lnTo>
                <a:lnTo>
                  <a:pt x="2912" y="2588"/>
                </a:lnTo>
                <a:lnTo>
                  <a:pt x="2876" y="2629"/>
                </a:lnTo>
                <a:lnTo>
                  <a:pt x="2837" y="2666"/>
                </a:lnTo>
                <a:lnTo>
                  <a:pt x="2798" y="2699"/>
                </a:lnTo>
                <a:lnTo>
                  <a:pt x="2757" y="2728"/>
                </a:lnTo>
                <a:lnTo>
                  <a:pt x="2714" y="2751"/>
                </a:lnTo>
                <a:lnTo>
                  <a:pt x="2668" y="2771"/>
                </a:lnTo>
                <a:lnTo>
                  <a:pt x="2622" y="2784"/>
                </a:lnTo>
                <a:lnTo>
                  <a:pt x="2573" y="2793"/>
                </a:lnTo>
                <a:lnTo>
                  <a:pt x="2523" y="2795"/>
                </a:lnTo>
                <a:lnTo>
                  <a:pt x="2471" y="2793"/>
                </a:lnTo>
                <a:lnTo>
                  <a:pt x="2423" y="2784"/>
                </a:lnTo>
                <a:lnTo>
                  <a:pt x="2375" y="2771"/>
                </a:lnTo>
                <a:lnTo>
                  <a:pt x="2330" y="2751"/>
                </a:lnTo>
                <a:lnTo>
                  <a:pt x="2286" y="2727"/>
                </a:lnTo>
                <a:lnTo>
                  <a:pt x="2245" y="2698"/>
                </a:lnTo>
                <a:lnTo>
                  <a:pt x="2206" y="2665"/>
                </a:lnTo>
                <a:lnTo>
                  <a:pt x="2168" y="2628"/>
                </a:lnTo>
                <a:lnTo>
                  <a:pt x="2132" y="2586"/>
                </a:lnTo>
                <a:lnTo>
                  <a:pt x="2099" y="2540"/>
                </a:lnTo>
                <a:lnTo>
                  <a:pt x="2067" y="2491"/>
                </a:lnTo>
                <a:lnTo>
                  <a:pt x="2036" y="2439"/>
                </a:lnTo>
                <a:lnTo>
                  <a:pt x="2034" y="2440"/>
                </a:lnTo>
                <a:lnTo>
                  <a:pt x="1995" y="2371"/>
                </a:lnTo>
                <a:lnTo>
                  <a:pt x="1955" y="2306"/>
                </a:lnTo>
                <a:lnTo>
                  <a:pt x="1913" y="2246"/>
                </a:lnTo>
                <a:lnTo>
                  <a:pt x="1869" y="2188"/>
                </a:lnTo>
                <a:lnTo>
                  <a:pt x="1822" y="2136"/>
                </a:lnTo>
                <a:lnTo>
                  <a:pt x="1773" y="2088"/>
                </a:lnTo>
                <a:lnTo>
                  <a:pt x="1723" y="2047"/>
                </a:lnTo>
                <a:lnTo>
                  <a:pt x="1670" y="2009"/>
                </a:lnTo>
                <a:lnTo>
                  <a:pt x="1617" y="1976"/>
                </a:lnTo>
                <a:lnTo>
                  <a:pt x="1562" y="1950"/>
                </a:lnTo>
                <a:lnTo>
                  <a:pt x="1505" y="1928"/>
                </a:lnTo>
                <a:lnTo>
                  <a:pt x="1449" y="1913"/>
                </a:lnTo>
                <a:lnTo>
                  <a:pt x="1390" y="1904"/>
                </a:lnTo>
                <a:lnTo>
                  <a:pt x="1382" y="1906"/>
                </a:lnTo>
                <a:lnTo>
                  <a:pt x="1372" y="1908"/>
                </a:lnTo>
                <a:lnTo>
                  <a:pt x="1363" y="1912"/>
                </a:lnTo>
                <a:lnTo>
                  <a:pt x="1363" y="1912"/>
                </a:lnTo>
                <a:lnTo>
                  <a:pt x="1362" y="1912"/>
                </a:lnTo>
                <a:lnTo>
                  <a:pt x="1362" y="1913"/>
                </a:lnTo>
                <a:lnTo>
                  <a:pt x="1361" y="1913"/>
                </a:lnTo>
                <a:lnTo>
                  <a:pt x="1361" y="1913"/>
                </a:lnTo>
                <a:lnTo>
                  <a:pt x="1343" y="1926"/>
                </a:lnTo>
                <a:lnTo>
                  <a:pt x="1330" y="1942"/>
                </a:lnTo>
                <a:lnTo>
                  <a:pt x="1324" y="1952"/>
                </a:lnTo>
                <a:lnTo>
                  <a:pt x="1317" y="1970"/>
                </a:lnTo>
                <a:lnTo>
                  <a:pt x="1312" y="1990"/>
                </a:lnTo>
                <a:lnTo>
                  <a:pt x="1312" y="1992"/>
                </a:lnTo>
                <a:lnTo>
                  <a:pt x="1311" y="1994"/>
                </a:lnTo>
                <a:lnTo>
                  <a:pt x="1311" y="1997"/>
                </a:lnTo>
                <a:lnTo>
                  <a:pt x="1311" y="2696"/>
                </a:lnTo>
                <a:lnTo>
                  <a:pt x="1313" y="2711"/>
                </a:lnTo>
                <a:lnTo>
                  <a:pt x="1320" y="2726"/>
                </a:lnTo>
                <a:lnTo>
                  <a:pt x="1329" y="2740"/>
                </a:lnTo>
                <a:lnTo>
                  <a:pt x="1341" y="2755"/>
                </a:lnTo>
                <a:lnTo>
                  <a:pt x="1355" y="2771"/>
                </a:lnTo>
                <a:lnTo>
                  <a:pt x="1368" y="2788"/>
                </a:lnTo>
                <a:lnTo>
                  <a:pt x="1382" y="2805"/>
                </a:lnTo>
                <a:lnTo>
                  <a:pt x="1394" y="2825"/>
                </a:lnTo>
                <a:lnTo>
                  <a:pt x="1403" y="2846"/>
                </a:lnTo>
                <a:lnTo>
                  <a:pt x="1409" y="2870"/>
                </a:lnTo>
                <a:lnTo>
                  <a:pt x="1411" y="2895"/>
                </a:lnTo>
                <a:lnTo>
                  <a:pt x="1411" y="2995"/>
                </a:lnTo>
                <a:lnTo>
                  <a:pt x="1409" y="3028"/>
                </a:lnTo>
                <a:lnTo>
                  <a:pt x="1401" y="3059"/>
                </a:lnTo>
                <a:lnTo>
                  <a:pt x="1390" y="3087"/>
                </a:lnTo>
                <a:lnTo>
                  <a:pt x="1373" y="3114"/>
                </a:lnTo>
                <a:lnTo>
                  <a:pt x="1353" y="3137"/>
                </a:lnTo>
                <a:lnTo>
                  <a:pt x="1329" y="3157"/>
                </a:lnTo>
                <a:lnTo>
                  <a:pt x="1303" y="3173"/>
                </a:lnTo>
                <a:lnTo>
                  <a:pt x="1274" y="3185"/>
                </a:lnTo>
                <a:lnTo>
                  <a:pt x="1243" y="3192"/>
                </a:lnTo>
                <a:lnTo>
                  <a:pt x="1210" y="3195"/>
                </a:lnTo>
                <a:lnTo>
                  <a:pt x="807" y="3195"/>
                </a:lnTo>
                <a:lnTo>
                  <a:pt x="774" y="3192"/>
                </a:lnTo>
                <a:lnTo>
                  <a:pt x="743" y="3185"/>
                </a:lnTo>
                <a:lnTo>
                  <a:pt x="714" y="3173"/>
                </a:lnTo>
                <a:lnTo>
                  <a:pt x="687" y="3157"/>
                </a:lnTo>
                <a:lnTo>
                  <a:pt x="664" y="3137"/>
                </a:lnTo>
                <a:lnTo>
                  <a:pt x="644" y="3114"/>
                </a:lnTo>
                <a:lnTo>
                  <a:pt x="627" y="3087"/>
                </a:lnTo>
                <a:lnTo>
                  <a:pt x="615" y="3059"/>
                </a:lnTo>
                <a:lnTo>
                  <a:pt x="608" y="3028"/>
                </a:lnTo>
                <a:lnTo>
                  <a:pt x="605" y="2995"/>
                </a:lnTo>
                <a:lnTo>
                  <a:pt x="605" y="2097"/>
                </a:lnTo>
                <a:lnTo>
                  <a:pt x="602" y="2061"/>
                </a:lnTo>
                <a:lnTo>
                  <a:pt x="592" y="2027"/>
                </a:lnTo>
                <a:lnTo>
                  <a:pt x="578" y="1997"/>
                </a:lnTo>
                <a:lnTo>
                  <a:pt x="557" y="1968"/>
                </a:lnTo>
                <a:lnTo>
                  <a:pt x="533" y="1944"/>
                </a:lnTo>
                <a:lnTo>
                  <a:pt x="506" y="1925"/>
                </a:lnTo>
                <a:lnTo>
                  <a:pt x="474" y="1910"/>
                </a:lnTo>
                <a:lnTo>
                  <a:pt x="440" y="1901"/>
                </a:lnTo>
                <a:lnTo>
                  <a:pt x="403" y="1897"/>
                </a:lnTo>
                <a:lnTo>
                  <a:pt x="359" y="1894"/>
                </a:lnTo>
                <a:lnTo>
                  <a:pt x="316" y="1885"/>
                </a:lnTo>
                <a:lnTo>
                  <a:pt x="274" y="1872"/>
                </a:lnTo>
                <a:lnTo>
                  <a:pt x="235" y="1854"/>
                </a:lnTo>
                <a:lnTo>
                  <a:pt x="198" y="1830"/>
                </a:lnTo>
                <a:lnTo>
                  <a:pt x="164" y="1802"/>
                </a:lnTo>
                <a:lnTo>
                  <a:pt x="132" y="1770"/>
                </a:lnTo>
                <a:lnTo>
                  <a:pt x="103" y="1734"/>
                </a:lnTo>
                <a:lnTo>
                  <a:pt x="77" y="1694"/>
                </a:lnTo>
                <a:lnTo>
                  <a:pt x="55" y="1651"/>
                </a:lnTo>
                <a:lnTo>
                  <a:pt x="35" y="1606"/>
                </a:lnTo>
                <a:lnTo>
                  <a:pt x="21" y="1557"/>
                </a:lnTo>
                <a:lnTo>
                  <a:pt x="9" y="1506"/>
                </a:lnTo>
                <a:lnTo>
                  <a:pt x="2" y="1453"/>
                </a:lnTo>
                <a:lnTo>
                  <a:pt x="0" y="1398"/>
                </a:lnTo>
                <a:lnTo>
                  <a:pt x="2" y="1343"/>
                </a:lnTo>
                <a:lnTo>
                  <a:pt x="9" y="1290"/>
                </a:lnTo>
                <a:lnTo>
                  <a:pt x="21" y="1239"/>
                </a:lnTo>
                <a:lnTo>
                  <a:pt x="35" y="1190"/>
                </a:lnTo>
                <a:lnTo>
                  <a:pt x="55" y="1144"/>
                </a:lnTo>
                <a:lnTo>
                  <a:pt x="77" y="1101"/>
                </a:lnTo>
                <a:lnTo>
                  <a:pt x="103" y="1061"/>
                </a:lnTo>
                <a:lnTo>
                  <a:pt x="132" y="1025"/>
                </a:lnTo>
                <a:lnTo>
                  <a:pt x="164" y="994"/>
                </a:lnTo>
                <a:lnTo>
                  <a:pt x="198" y="966"/>
                </a:lnTo>
                <a:lnTo>
                  <a:pt x="235" y="943"/>
                </a:lnTo>
                <a:lnTo>
                  <a:pt x="274" y="923"/>
                </a:lnTo>
                <a:lnTo>
                  <a:pt x="316" y="910"/>
                </a:lnTo>
                <a:lnTo>
                  <a:pt x="359" y="902"/>
                </a:lnTo>
                <a:lnTo>
                  <a:pt x="403" y="899"/>
                </a:lnTo>
                <a:lnTo>
                  <a:pt x="1334" y="899"/>
                </a:lnTo>
                <a:lnTo>
                  <a:pt x="1393" y="896"/>
                </a:lnTo>
                <a:lnTo>
                  <a:pt x="1452" y="885"/>
                </a:lnTo>
                <a:lnTo>
                  <a:pt x="1508" y="870"/>
                </a:lnTo>
                <a:lnTo>
                  <a:pt x="1564" y="849"/>
                </a:lnTo>
                <a:lnTo>
                  <a:pt x="1619" y="821"/>
                </a:lnTo>
                <a:lnTo>
                  <a:pt x="1673" y="788"/>
                </a:lnTo>
                <a:lnTo>
                  <a:pt x="1724" y="751"/>
                </a:lnTo>
                <a:lnTo>
                  <a:pt x="1774" y="708"/>
                </a:lnTo>
                <a:lnTo>
                  <a:pt x="1822" y="660"/>
                </a:lnTo>
                <a:lnTo>
                  <a:pt x="1869" y="608"/>
                </a:lnTo>
                <a:lnTo>
                  <a:pt x="1914" y="551"/>
                </a:lnTo>
                <a:lnTo>
                  <a:pt x="1956" y="490"/>
                </a:lnTo>
                <a:lnTo>
                  <a:pt x="1995" y="426"/>
                </a:lnTo>
                <a:lnTo>
                  <a:pt x="2034" y="356"/>
                </a:lnTo>
                <a:lnTo>
                  <a:pt x="2036" y="357"/>
                </a:lnTo>
                <a:lnTo>
                  <a:pt x="2066" y="305"/>
                </a:lnTo>
                <a:lnTo>
                  <a:pt x="2098" y="256"/>
                </a:lnTo>
                <a:lnTo>
                  <a:pt x="2132" y="210"/>
                </a:lnTo>
                <a:lnTo>
                  <a:pt x="2168" y="169"/>
                </a:lnTo>
                <a:lnTo>
                  <a:pt x="2205" y="131"/>
                </a:lnTo>
                <a:lnTo>
                  <a:pt x="2245" y="97"/>
                </a:lnTo>
                <a:lnTo>
                  <a:pt x="2286" y="68"/>
                </a:lnTo>
                <a:lnTo>
                  <a:pt x="2330" y="45"/>
                </a:lnTo>
                <a:lnTo>
                  <a:pt x="2375" y="26"/>
                </a:lnTo>
                <a:lnTo>
                  <a:pt x="2423" y="11"/>
                </a:lnTo>
                <a:lnTo>
                  <a:pt x="2471" y="3"/>
                </a:lnTo>
                <a:lnTo>
                  <a:pt x="2523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47441" tIns="23681" rIns="47441" bIns="23681" numCol="1" anchor="t" anchorCtr="0" compatLnSpc="1">
            <a:prstTxWarp prst="textNoShape">
              <a:avLst/>
            </a:prstTxWarp>
          </a:bodyPr>
          <a:lstStyle/>
          <a:p>
            <a:pPr defTabSz="1252902"/>
            <a:endParaRPr lang="es-ES" sz="984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4" name="Group 15">
            <a:extLst>
              <a:ext uri="{FF2B5EF4-FFF2-40B4-BE49-F238E27FC236}">
                <a16:creationId xmlns:a16="http://schemas.microsoft.com/office/drawing/2014/main" id="{D126A4E5-FBB6-4C4B-64D7-A93037072D57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359903" y="3379172"/>
            <a:ext cx="361810" cy="357983"/>
            <a:chOff x="12172" y="2923"/>
            <a:chExt cx="1615" cy="1598"/>
          </a:xfrm>
          <a:solidFill>
            <a:schemeClr val="bg1"/>
          </a:solidFill>
        </p:grpSpPr>
        <p:sp>
          <p:nvSpPr>
            <p:cNvPr id="25" name="Freeform 17">
              <a:extLst>
                <a:ext uri="{FF2B5EF4-FFF2-40B4-BE49-F238E27FC236}">
                  <a16:creationId xmlns:a16="http://schemas.microsoft.com/office/drawing/2014/main" id="{4915F940-C6A9-94A3-8A6B-1507B3382D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172" y="2923"/>
              <a:ext cx="1615" cy="1598"/>
            </a:xfrm>
            <a:custGeom>
              <a:avLst/>
              <a:gdLst>
                <a:gd name="T0" fmla="*/ 214 w 3228"/>
                <a:gd name="T1" fmla="*/ 2737 h 3195"/>
                <a:gd name="T2" fmla="*/ 177 w 3228"/>
                <a:gd name="T3" fmla="*/ 2843 h 3195"/>
                <a:gd name="T4" fmla="*/ 220 w 3228"/>
                <a:gd name="T5" fmla="*/ 2956 h 3195"/>
                <a:gd name="T6" fmla="*/ 324 w 3228"/>
                <a:gd name="T7" fmla="*/ 3016 h 3195"/>
                <a:gd name="T8" fmla="*/ 440 w 3228"/>
                <a:gd name="T9" fmla="*/ 2998 h 3195"/>
                <a:gd name="T10" fmla="*/ 1241 w 3228"/>
                <a:gd name="T11" fmla="*/ 2116 h 3195"/>
                <a:gd name="T12" fmla="*/ 1046 w 3228"/>
                <a:gd name="T13" fmla="*/ 1910 h 3195"/>
                <a:gd name="T14" fmla="*/ 1786 w 3228"/>
                <a:gd name="T15" fmla="*/ 226 h 3195"/>
                <a:gd name="T16" fmla="*/ 1508 w 3228"/>
                <a:gd name="T17" fmla="*/ 336 h 3195"/>
                <a:gd name="T18" fmla="*/ 1278 w 3228"/>
                <a:gd name="T19" fmla="*/ 519 h 3195"/>
                <a:gd name="T20" fmla="*/ 1111 w 3228"/>
                <a:gd name="T21" fmla="*/ 759 h 3195"/>
                <a:gd name="T22" fmla="*/ 1021 w 3228"/>
                <a:gd name="T23" fmla="*/ 1044 h 3195"/>
                <a:gd name="T24" fmla="*/ 1021 w 3228"/>
                <a:gd name="T25" fmla="*/ 1353 h 3195"/>
                <a:gd name="T26" fmla="*/ 1111 w 3228"/>
                <a:gd name="T27" fmla="*/ 1637 h 3195"/>
                <a:gd name="T28" fmla="*/ 1278 w 3228"/>
                <a:gd name="T29" fmla="*/ 1878 h 3195"/>
                <a:gd name="T30" fmla="*/ 1508 w 3228"/>
                <a:gd name="T31" fmla="*/ 2061 h 3195"/>
                <a:gd name="T32" fmla="*/ 1786 w 3228"/>
                <a:gd name="T33" fmla="*/ 2170 h 3195"/>
                <a:gd name="T34" fmla="*/ 2097 w 3228"/>
                <a:gd name="T35" fmla="*/ 2194 h 3195"/>
                <a:gd name="T36" fmla="*/ 2393 w 3228"/>
                <a:gd name="T37" fmla="*/ 2125 h 3195"/>
                <a:gd name="T38" fmla="*/ 2649 w 3228"/>
                <a:gd name="T39" fmla="*/ 1977 h 3195"/>
                <a:gd name="T40" fmla="*/ 2849 w 3228"/>
                <a:gd name="T41" fmla="*/ 1764 h 3195"/>
                <a:gd name="T42" fmla="*/ 2980 w 3228"/>
                <a:gd name="T43" fmla="*/ 1499 h 3195"/>
                <a:gd name="T44" fmla="*/ 3026 w 3228"/>
                <a:gd name="T45" fmla="*/ 1198 h 3195"/>
                <a:gd name="T46" fmla="*/ 2980 w 3228"/>
                <a:gd name="T47" fmla="*/ 897 h 3195"/>
                <a:gd name="T48" fmla="*/ 2849 w 3228"/>
                <a:gd name="T49" fmla="*/ 632 h 3195"/>
                <a:gd name="T50" fmla="*/ 2649 w 3228"/>
                <a:gd name="T51" fmla="*/ 419 h 3195"/>
                <a:gd name="T52" fmla="*/ 2393 w 3228"/>
                <a:gd name="T53" fmla="*/ 271 h 3195"/>
                <a:gd name="T54" fmla="*/ 2097 w 3228"/>
                <a:gd name="T55" fmla="*/ 203 h 3195"/>
                <a:gd name="T56" fmla="*/ 2104 w 3228"/>
                <a:gd name="T57" fmla="*/ 3 h 3195"/>
                <a:gd name="T58" fmla="*/ 2432 w 3228"/>
                <a:gd name="T59" fmla="*/ 72 h 3195"/>
                <a:gd name="T60" fmla="*/ 2720 w 3228"/>
                <a:gd name="T61" fmla="*/ 222 h 3195"/>
                <a:gd name="T62" fmla="*/ 2955 w 3228"/>
                <a:gd name="T63" fmla="*/ 440 h 3195"/>
                <a:gd name="T64" fmla="*/ 3125 w 3228"/>
                <a:gd name="T65" fmla="*/ 713 h 3195"/>
                <a:gd name="T66" fmla="*/ 3217 w 3228"/>
                <a:gd name="T67" fmla="*/ 1028 h 3195"/>
                <a:gd name="T68" fmla="*/ 3217 w 3228"/>
                <a:gd name="T69" fmla="*/ 1367 h 3195"/>
                <a:gd name="T70" fmla="*/ 3125 w 3228"/>
                <a:gd name="T71" fmla="*/ 1683 h 3195"/>
                <a:gd name="T72" fmla="*/ 2955 w 3228"/>
                <a:gd name="T73" fmla="*/ 1957 h 3195"/>
                <a:gd name="T74" fmla="*/ 2720 w 3228"/>
                <a:gd name="T75" fmla="*/ 2174 h 3195"/>
                <a:gd name="T76" fmla="*/ 2432 w 3228"/>
                <a:gd name="T77" fmla="*/ 2324 h 3195"/>
                <a:gd name="T78" fmla="*/ 2104 w 3228"/>
                <a:gd name="T79" fmla="*/ 2393 h 3195"/>
                <a:gd name="T80" fmla="*/ 1762 w 3228"/>
                <a:gd name="T81" fmla="*/ 2369 h 3195"/>
                <a:gd name="T82" fmla="*/ 1452 w 3228"/>
                <a:gd name="T83" fmla="*/ 2256 h 3195"/>
                <a:gd name="T84" fmla="*/ 549 w 3228"/>
                <a:gd name="T85" fmla="*/ 3139 h 3195"/>
                <a:gd name="T86" fmla="*/ 398 w 3228"/>
                <a:gd name="T87" fmla="*/ 3193 h 3195"/>
                <a:gd name="T88" fmla="*/ 218 w 3228"/>
                <a:gd name="T89" fmla="*/ 3168 h 3195"/>
                <a:gd name="T90" fmla="*/ 74 w 3228"/>
                <a:gd name="T91" fmla="*/ 3059 h 3195"/>
                <a:gd name="T92" fmla="*/ 3 w 3228"/>
                <a:gd name="T93" fmla="*/ 2891 h 3195"/>
                <a:gd name="T94" fmla="*/ 22 w 3228"/>
                <a:gd name="T95" fmla="*/ 2723 h 3195"/>
                <a:gd name="T96" fmla="*/ 107 w 3228"/>
                <a:gd name="T97" fmla="*/ 2592 h 3195"/>
                <a:gd name="T98" fmla="*/ 881 w 3228"/>
                <a:gd name="T99" fmla="*/ 1609 h 3195"/>
                <a:gd name="T100" fmla="*/ 810 w 3228"/>
                <a:gd name="T101" fmla="*/ 1284 h 3195"/>
                <a:gd name="T102" fmla="*/ 834 w 3228"/>
                <a:gd name="T103" fmla="*/ 947 h 3195"/>
                <a:gd name="T104" fmla="*/ 946 w 3228"/>
                <a:gd name="T105" fmla="*/ 640 h 3195"/>
                <a:gd name="T106" fmla="*/ 1134 w 3228"/>
                <a:gd name="T107" fmla="*/ 380 h 3195"/>
                <a:gd name="T108" fmla="*/ 1384 w 3228"/>
                <a:gd name="T109" fmla="*/ 177 h 3195"/>
                <a:gd name="T110" fmla="*/ 1683 w 3228"/>
                <a:gd name="T111" fmla="*/ 46 h 3195"/>
                <a:gd name="T112" fmla="*/ 2018 w 3228"/>
                <a:gd name="T113" fmla="*/ 0 h 3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228" h="3195">
                  <a:moveTo>
                    <a:pt x="1046" y="1910"/>
                  </a:moveTo>
                  <a:lnTo>
                    <a:pt x="232" y="2715"/>
                  </a:lnTo>
                  <a:lnTo>
                    <a:pt x="232" y="2716"/>
                  </a:lnTo>
                  <a:lnTo>
                    <a:pt x="214" y="2737"/>
                  </a:lnTo>
                  <a:lnTo>
                    <a:pt x="199" y="2760"/>
                  </a:lnTo>
                  <a:lnTo>
                    <a:pt x="188" y="2786"/>
                  </a:lnTo>
                  <a:lnTo>
                    <a:pt x="181" y="2813"/>
                  </a:lnTo>
                  <a:lnTo>
                    <a:pt x="177" y="2843"/>
                  </a:lnTo>
                  <a:lnTo>
                    <a:pt x="181" y="2875"/>
                  </a:lnTo>
                  <a:lnTo>
                    <a:pt x="189" y="2904"/>
                  </a:lnTo>
                  <a:lnTo>
                    <a:pt x="202" y="2932"/>
                  </a:lnTo>
                  <a:lnTo>
                    <a:pt x="220" y="2956"/>
                  </a:lnTo>
                  <a:lnTo>
                    <a:pt x="241" y="2978"/>
                  </a:lnTo>
                  <a:lnTo>
                    <a:pt x="266" y="2995"/>
                  </a:lnTo>
                  <a:lnTo>
                    <a:pt x="294" y="3008"/>
                  </a:lnTo>
                  <a:lnTo>
                    <a:pt x="324" y="3016"/>
                  </a:lnTo>
                  <a:lnTo>
                    <a:pt x="356" y="3019"/>
                  </a:lnTo>
                  <a:lnTo>
                    <a:pt x="386" y="3017"/>
                  </a:lnTo>
                  <a:lnTo>
                    <a:pt x="414" y="3010"/>
                  </a:lnTo>
                  <a:lnTo>
                    <a:pt x="440" y="2998"/>
                  </a:lnTo>
                  <a:lnTo>
                    <a:pt x="463" y="2983"/>
                  </a:lnTo>
                  <a:lnTo>
                    <a:pt x="484" y="2965"/>
                  </a:lnTo>
                  <a:lnTo>
                    <a:pt x="1297" y="2160"/>
                  </a:lnTo>
                  <a:lnTo>
                    <a:pt x="1241" y="2116"/>
                  </a:lnTo>
                  <a:lnTo>
                    <a:pt x="1188" y="2069"/>
                  </a:lnTo>
                  <a:lnTo>
                    <a:pt x="1137" y="2019"/>
                  </a:lnTo>
                  <a:lnTo>
                    <a:pt x="1091" y="1966"/>
                  </a:lnTo>
                  <a:lnTo>
                    <a:pt x="1046" y="1910"/>
                  </a:lnTo>
                  <a:close/>
                  <a:moveTo>
                    <a:pt x="2018" y="200"/>
                  </a:moveTo>
                  <a:lnTo>
                    <a:pt x="1939" y="203"/>
                  </a:lnTo>
                  <a:lnTo>
                    <a:pt x="1861" y="211"/>
                  </a:lnTo>
                  <a:lnTo>
                    <a:pt x="1786" y="226"/>
                  </a:lnTo>
                  <a:lnTo>
                    <a:pt x="1714" y="246"/>
                  </a:lnTo>
                  <a:lnTo>
                    <a:pt x="1643" y="271"/>
                  </a:lnTo>
                  <a:lnTo>
                    <a:pt x="1574" y="301"/>
                  </a:lnTo>
                  <a:lnTo>
                    <a:pt x="1508" y="336"/>
                  </a:lnTo>
                  <a:lnTo>
                    <a:pt x="1447" y="376"/>
                  </a:lnTo>
                  <a:lnTo>
                    <a:pt x="1387" y="419"/>
                  </a:lnTo>
                  <a:lnTo>
                    <a:pt x="1331" y="467"/>
                  </a:lnTo>
                  <a:lnTo>
                    <a:pt x="1278" y="519"/>
                  </a:lnTo>
                  <a:lnTo>
                    <a:pt x="1231" y="574"/>
                  </a:lnTo>
                  <a:lnTo>
                    <a:pt x="1187" y="632"/>
                  </a:lnTo>
                  <a:lnTo>
                    <a:pt x="1146" y="694"/>
                  </a:lnTo>
                  <a:lnTo>
                    <a:pt x="1111" y="759"/>
                  </a:lnTo>
                  <a:lnTo>
                    <a:pt x="1081" y="827"/>
                  </a:lnTo>
                  <a:lnTo>
                    <a:pt x="1055" y="897"/>
                  </a:lnTo>
                  <a:lnTo>
                    <a:pt x="1036" y="969"/>
                  </a:lnTo>
                  <a:lnTo>
                    <a:pt x="1021" y="1044"/>
                  </a:lnTo>
                  <a:lnTo>
                    <a:pt x="1012" y="1120"/>
                  </a:lnTo>
                  <a:lnTo>
                    <a:pt x="1009" y="1198"/>
                  </a:lnTo>
                  <a:lnTo>
                    <a:pt x="1012" y="1277"/>
                  </a:lnTo>
                  <a:lnTo>
                    <a:pt x="1021" y="1353"/>
                  </a:lnTo>
                  <a:lnTo>
                    <a:pt x="1036" y="1428"/>
                  </a:lnTo>
                  <a:lnTo>
                    <a:pt x="1055" y="1499"/>
                  </a:lnTo>
                  <a:lnTo>
                    <a:pt x="1081" y="1570"/>
                  </a:lnTo>
                  <a:lnTo>
                    <a:pt x="1111" y="1637"/>
                  </a:lnTo>
                  <a:lnTo>
                    <a:pt x="1146" y="1702"/>
                  </a:lnTo>
                  <a:lnTo>
                    <a:pt x="1187" y="1764"/>
                  </a:lnTo>
                  <a:lnTo>
                    <a:pt x="1231" y="1823"/>
                  </a:lnTo>
                  <a:lnTo>
                    <a:pt x="1278" y="1878"/>
                  </a:lnTo>
                  <a:lnTo>
                    <a:pt x="1331" y="1930"/>
                  </a:lnTo>
                  <a:lnTo>
                    <a:pt x="1387" y="1977"/>
                  </a:lnTo>
                  <a:lnTo>
                    <a:pt x="1447" y="2021"/>
                  </a:lnTo>
                  <a:lnTo>
                    <a:pt x="1508" y="2061"/>
                  </a:lnTo>
                  <a:lnTo>
                    <a:pt x="1574" y="2096"/>
                  </a:lnTo>
                  <a:lnTo>
                    <a:pt x="1643" y="2125"/>
                  </a:lnTo>
                  <a:lnTo>
                    <a:pt x="1714" y="2151"/>
                  </a:lnTo>
                  <a:lnTo>
                    <a:pt x="1786" y="2170"/>
                  </a:lnTo>
                  <a:lnTo>
                    <a:pt x="1861" y="2184"/>
                  </a:lnTo>
                  <a:lnTo>
                    <a:pt x="1939" y="2194"/>
                  </a:lnTo>
                  <a:lnTo>
                    <a:pt x="2018" y="2197"/>
                  </a:lnTo>
                  <a:lnTo>
                    <a:pt x="2097" y="2194"/>
                  </a:lnTo>
                  <a:lnTo>
                    <a:pt x="2174" y="2184"/>
                  </a:lnTo>
                  <a:lnTo>
                    <a:pt x="2249" y="2170"/>
                  </a:lnTo>
                  <a:lnTo>
                    <a:pt x="2323" y="2151"/>
                  </a:lnTo>
                  <a:lnTo>
                    <a:pt x="2393" y="2125"/>
                  </a:lnTo>
                  <a:lnTo>
                    <a:pt x="2462" y="2096"/>
                  </a:lnTo>
                  <a:lnTo>
                    <a:pt x="2527" y="2061"/>
                  </a:lnTo>
                  <a:lnTo>
                    <a:pt x="2590" y="2021"/>
                  </a:lnTo>
                  <a:lnTo>
                    <a:pt x="2649" y="1977"/>
                  </a:lnTo>
                  <a:lnTo>
                    <a:pt x="2704" y="1930"/>
                  </a:lnTo>
                  <a:lnTo>
                    <a:pt x="2757" y="1878"/>
                  </a:lnTo>
                  <a:lnTo>
                    <a:pt x="2805" y="1823"/>
                  </a:lnTo>
                  <a:lnTo>
                    <a:pt x="2849" y="1764"/>
                  </a:lnTo>
                  <a:lnTo>
                    <a:pt x="2889" y="1702"/>
                  </a:lnTo>
                  <a:lnTo>
                    <a:pt x="2924" y="1637"/>
                  </a:lnTo>
                  <a:lnTo>
                    <a:pt x="2955" y="1570"/>
                  </a:lnTo>
                  <a:lnTo>
                    <a:pt x="2980" y="1499"/>
                  </a:lnTo>
                  <a:lnTo>
                    <a:pt x="3000" y="1428"/>
                  </a:lnTo>
                  <a:lnTo>
                    <a:pt x="3015" y="1353"/>
                  </a:lnTo>
                  <a:lnTo>
                    <a:pt x="3024" y="1277"/>
                  </a:lnTo>
                  <a:lnTo>
                    <a:pt x="3026" y="1198"/>
                  </a:lnTo>
                  <a:lnTo>
                    <a:pt x="3024" y="1120"/>
                  </a:lnTo>
                  <a:lnTo>
                    <a:pt x="3015" y="1044"/>
                  </a:lnTo>
                  <a:lnTo>
                    <a:pt x="3000" y="969"/>
                  </a:lnTo>
                  <a:lnTo>
                    <a:pt x="2980" y="897"/>
                  </a:lnTo>
                  <a:lnTo>
                    <a:pt x="2955" y="827"/>
                  </a:lnTo>
                  <a:lnTo>
                    <a:pt x="2924" y="759"/>
                  </a:lnTo>
                  <a:lnTo>
                    <a:pt x="2889" y="694"/>
                  </a:lnTo>
                  <a:lnTo>
                    <a:pt x="2849" y="632"/>
                  </a:lnTo>
                  <a:lnTo>
                    <a:pt x="2805" y="574"/>
                  </a:lnTo>
                  <a:lnTo>
                    <a:pt x="2757" y="519"/>
                  </a:lnTo>
                  <a:lnTo>
                    <a:pt x="2704" y="467"/>
                  </a:lnTo>
                  <a:lnTo>
                    <a:pt x="2649" y="419"/>
                  </a:lnTo>
                  <a:lnTo>
                    <a:pt x="2590" y="376"/>
                  </a:lnTo>
                  <a:lnTo>
                    <a:pt x="2527" y="336"/>
                  </a:lnTo>
                  <a:lnTo>
                    <a:pt x="2462" y="301"/>
                  </a:lnTo>
                  <a:lnTo>
                    <a:pt x="2393" y="271"/>
                  </a:lnTo>
                  <a:lnTo>
                    <a:pt x="2323" y="246"/>
                  </a:lnTo>
                  <a:lnTo>
                    <a:pt x="2249" y="226"/>
                  </a:lnTo>
                  <a:lnTo>
                    <a:pt x="2174" y="211"/>
                  </a:lnTo>
                  <a:lnTo>
                    <a:pt x="2097" y="203"/>
                  </a:lnTo>
                  <a:lnTo>
                    <a:pt x="2018" y="200"/>
                  </a:lnTo>
                  <a:close/>
                  <a:moveTo>
                    <a:pt x="2018" y="0"/>
                  </a:moveTo>
                  <a:lnTo>
                    <a:pt x="2018" y="0"/>
                  </a:lnTo>
                  <a:lnTo>
                    <a:pt x="2104" y="3"/>
                  </a:lnTo>
                  <a:lnTo>
                    <a:pt x="2189" y="11"/>
                  </a:lnTo>
                  <a:lnTo>
                    <a:pt x="2272" y="27"/>
                  </a:lnTo>
                  <a:lnTo>
                    <a:pt x="2352" y="46"/>
                  </a:lnTo>
                  <a:lnTo>
                    <a:pt x="2432" y="72"/>
                  </a:lnTo>
                  <a:lnTo>
                    <a:pt x="2508" y="102"/>
                  </a:lnTo>
                  <a:lnTo>
                    <a:pt x="2582" y="137"/>
                  </a:lnTo>
                  <a:lnTo>
                    <a:pt x="2652" y="177"/>
                  </a:lnTo>
                  <a:lnTo>
                    <a:pt x="2720" y="222"/>
                  </a:lnTo>
                  <a:lnTo>
                    <a:pt x="2784" y="271"/>
                  </a:lnTo>
                  <a:lnTo>
                    <a:pt x="2845" y="323"/>
                  </a:lnTo>
                  <a:lnTo>
                    <a:pt x="2902" y="380"/>
                  </a:lnTo>
                  <a:lnTo>
                    <a:pt x="2955" y="440"/>
                  </a:lnTo>
                  <a:lnTo>
                    <a:pt x="3005" y="503"/>
                  </a:lnTo>
                  <a:lnTo>
                    <a:pt x="3049" y="570"/>
                  </a:lnTo>
                  <a:lnTo>
                    <a:pt x="3090" y="640"/>
                  </a:lnTo>
                  <a:lnTo>
                    <a:pt x="3125" y="713"/>
                  </a:lnTo>
                  <a:lnTo>
                    <a:pt x="3156" y="788"/>
                  </a:lnTo>
                  <a:lnTo>
                    <a:pt x="3182" y="866"/>
                  </a:lnTo>
                  <a:lnTo>
                    <a:pt x="3202" y="947"/>
                  </a:lnTo>
                  <a:lnTo>
                    <a:pt x="3217" y="1028"/>
                  </a:lnTo>
                  <a:lnTo>
                    <a:pt x="3225" y="1113"/>
                  </a:lnTo>
                  <a:lnTo>
                    <a:pt x="3228" y="1198"/>
                  </a:lnTo>
                  <a:lnTo>
                    <a:pt x="3225" y="1284"/>
                  </a:lnTo>
                  <a:lnTo>
                    <a:pt x="3217" y="1367"/>
                  </a:lnTo>
                  <a:lnTo>
                    <a:pt x="3202" y="1450"/>
                  </a:lnTo>
                  <a:lnTo>
                    <a:pt x="3182" y="1530"/>
                  </a:lnTo>
                  <a:lnTo>
                    <a:pt x="3156" y="1607"/>
                  </a:lnTo>
                  <a:lnTo>
                    <a:pt x="3125" y="1683"/>
                  </a:lnTo>
                  <a:lnTo>
                    <a:pt x="3090" y="1756"/>
                  </a:lnTo>
                  <a:lnTo>
                    <a:pt x="3049" y="1826"/>
                  </a:lnTo>
                  <a:lnTo>
                    <a:pt x="3005" y="1892"/>
                  </a:lnTo>
                  <a:lnTo>
                    <a:pt x="2955" y="1957"/>
                  </a:lnTo>
                  <a:lnTo>
                    <a:pt x="2902" y="2017"/>
                  </a:lnTo>
                  <a:lnTo>
                    <a:pt x="2845" y="2073"/>
                  </a:lnTo>
                  <a:lnTo>
                    <a:pt x="2784" y="2126"/>
                  </a:lnTo>
                  <a:lnTo>
                    <a:pt x="2720" y="2174"/>
                  </a:lnTo>
                  <a:lnTo>
                    <a:pt x="2652" y="2219"/>
                  </a:lnTo>
                  <a:lnTo>
                    <a:pt x="2582" y="2259"/>
                  </a:lnTo>
                  <a:lnTo>
                    <a:pt x="2508" y="2294"/>
                  </a:lnTo>
                  <a:lnTo>
                    <a:pt x="2432" y="2324"/>
                  </a:lnTo>
                  <a:lnTo>
                    <a:pt x="2352" y="2350"/>
                  </a:lnTo>
                  <a:lnTo>
                    <a:pt x="2272" y="2369"/>
                  </a:lnTo>
                  <a:lnTo>
                    <a:pt x="2189" y="2385"/>
                  </a:lnTo>
                  <a:lnTo>
                    <a:pt x="2104" y="2393"/>
                  </a:lnTo>
                  <a:lnTo>
                    <a:pt x="2018" y="2396"/>
                  </a:lnTo>
                  <a:lnTo>
                    <a:pt x="1930" y="2393"/>
                  </a:lnTo>
                  <a:lnTo>
                    <a:pt x="1846" y="2384"/>
                  </a:lnTo>
                  <a:lnTo>
                    <a:pt x="1762" y="2369"/>
                  </a:lnTo>
                  <a:lnTo>
                    <a:pt x="1681" y="2349"/>
                  </a:lnTo>
                  <a:lnTo>
                    <a:pt x="1601" y="2323"/>
                  </a:lnTo>
                  <a:lnTo>
                    <a:pt x="1525" y="2292"/>
                  </a:lnTo>
                  <a:lnTo>
                    <a:pt x="1452" y="2256"/>
                  </a:lnTo>
                  <a:lnTo>
                    <a:pt x="610" y="3089"/>
                  </a:lnTo>
                  <a:lnTo>
                    <a:pt x="610" y="3089"/>
                  </a:lnTo>
                  <a:lnTo>
                    <a:pt x="581" y="3116"/>
                  </a:lnTo>
                  <a:lnTo>
                    <a:pt x="549" y="3139"/>
                  </a:lnTo>
                  <a:lnTo>
                    <a:pt x="514" y="3159"/>
                  </a:lnTo>
                  <a:lnTo>
                    <a:pt x="478" y="3174"/>
                  </a:lnTo>
                  <a:lnTo>
                    <a:pt x="438" y="3186"/>
                  </a:lnTo>
                  <a:lnTo>
                    <a:pt x="398" y="3193"/>
                  </a:lnTo>
                  <a:lnTo>
                    <a:pt x="356" y="3195"/>
                  </a:lnTo>
                  <a:lnTo>
                    <a:pt x="307" y="3192"/>
                  </a:lnTo>
                  <a:lnTo>
                    <a:pt x="262" y="3183"/>
                  </a:lnTo>
                  <a:lnTo>
                    <a:pt x="218" y="3168"/>
                  </a:lnTo>
                  <a:lnTo>
                    <a:pt x="176" y="3147"/>
                  </a:lnTo>
                  <a:lnTo>
                    <a:pt x="138" y="3122"/>
                  </a:lnTo>
                  <a:lnTo>
                    <a:pt x="104" y="3092"/>
                  </a:lnTo>
                  <a:lnTo>
                    <a:pt x="74" y="3059"/>
                  </a:lnTo>
                  <a:lnTo>
                    <a:pt x="48" y="3021"/>
                  </a:lnTo>
                  <a:lnTo>
                    <a:pt x="28" y="2980"/>
                  </a:lnTo>
                  <a:lnTo>
                    <a:pt x="12" y="2936"/>
                  </a:lnTo>
                  <a:lnTo>
                    <a:pt x="3" y="2891"/>
                  </a:lnTo>
                  <a:lnTo>
                    <a:pt x="0" y="2843"/>
                  </a:lnTo>
                  <a:lnTo>
                    <a:pt x="2" y="2801"/>
                  </a:lnTo>
                  <a:lnTo>
                    <a:pt x="9" y="2761"/>
                  </a:lnTo>
                  <a:lnTo>
                    <a:pt x="22" y="2723"/>
                  </a:lnTo>
                  <a:lnTo>
                    <a:pt x="37" y="2686"/>
                  </a:lnTo>
                  <a:lnTo>
                    <a:pt x="57" y="2652"/>
                  </a:lnTo>
                  <a:lnTo>
                    <a:pt x="80" y="2620"/>
                  </a:lnTo>
                  <a:lnTo>
                    <a:pt x="107" y="2592"/>
                  </a:lnTo>
                  <a:lnTo>
                    <a:pt x="106" y="2591"/>
                  </a:lnTo>
                  <a:lnTo>
                    <a:pt x="948" y="1758"/>
                  </a:lnTo>
                  <a:lnTo>
                    <a:pt x="912" y="1685"/>
                  </a:lnTo>
                  <a:lnTo>
                    <a:pt x="881" y="1609"/>
                  </a:lnTo>
                  <a:lnTo>
                    <a:pt x="854" y="1531"/>
                  </a:lnTo>
                  <a:lnTo>
                    <a:pt x="835" y="1451"/>
                  </a:lnTo>
                  <a:lnTo>
                    <a:pt x="819" y="1368"/>
                  </a:lnTo>
                  <a:lnTo>
                    <a:pt x="810" y="1284"/>
                  </a:lnTo>
                  <a:lnTo>
                    <a:pt x="807" y="1198"/>
                  </a:lnTo>
                  <a:lnTo>
                    <a:pt x="810" y="1113"/>
                  </a:lnTo>
                  <a:lnTo>
                    <a:pt x="819" y="1028"/>
                  </a:lnTo>
                  <a:lnTo>
                    <a:pt x="834" y="947"/>
                  </a:lnTo>
                  <a:lnTo>
                    <a:pt x="854" y="866"/>
                  </a:lnTo>
                  <a:lnTo>
                    <a:pt x="879" y="788"/>
                  </a:lnTo>
                  <a:lnTo>
                    <a:pt x="910" y="713"/>
                  </a:lnTo>
                  <a:lnTo>
                    <a:pt x="946" y="640"/>
                  </a:lnTo>
                  <a:lnTo>
                    <a:pt x="986" y="570"/>
                  </a:lnTo>
                  <a:lnTo>
                    <a:pt x="1031" y="503"/>
                  </a:lnTo>
                  <a:lnTo>
                    <a:pt x="1080" y="440"/>
                  </a:lnTo>
                  <a:lnTo>
                    <a:pt x="1134" y="380"/>
                  </a:lnTo>
                  <a:lnTo>
                    <a:pt x="1191" y="323"/>
                  </a:lnTo>
                  <a:lnTo>
                    <a:pt x="1252" y="271"/>
                  </a:lnTo>
                  <a:lnTo>
                    <a:pt x="1316" y="222"/>
                  </a:lnTo>
                  <a:lnTo>
                    <a:pt x="1384" y="177"/>
                  </a:lnTo>
                  <a:lnTo>
                    <a:pt x="1454" y="137"/>
                  </a:lnTo>
                  <a:lnTo>
                    <a:pt x="1528" y="102"/>
                  </a:lnTo>
                  <a:lnTo>
                    <a:pt x="1604" y="72"/>
                  </a:lnTo>
                  <a:lnTo>
                    <a:pt x="1683" y="46"/>
                  </a:lnTo>
                  <a:lnTo>
                    <a:pt x="1763" y="27"/>
                  </a:lnTo>
                  <a:lnTo>
                    <a:pt x="1847" y="11"/>
                  </a:lnTo>
                  <a:lnTo>
                    <a:pt x="1931" y="3"/>
                  </a:lnTo>
                  <a:lnTo>
                    <a:pt x="20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2" rIns="128580" bIns="64292" numCol="1" anchor="t" anchorCtr="0" compatLnSpc="1">
              <a:prstTxWarp prst="textNoShape">
                <a:avLst/>
              </a:prstTxWarp>
            </a:bodyPr>
            <a:lstStyle/>
            <a:p>
              <a:pPr defTabSz="1252902"/>
              <a:endParaRPr lang="es-ES" sz="984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Freeform 18">
              <a:extLst>
                <a:ext uri="{FF2B5EF4-FFF2-40B4-BE49-F238E27FC236}">
                  <a16:creationId xmlns:a16="http://schemas.microsoft.com/office/drawing/2014/main" id="{17108738-11BC-2341-B529-27EF035F77E9}"/>
                </a:ext>
              </a:extLst>
            </p:cNvPr>
            <p:cNvSpPr>
              <a:spLocks/>
            </p:cNvSpPr>
            <p:nvPr/>
          </p:nvSpPr>
          <p:spPr bwMode="auto">
            <a:xfrm>
              <a:off x="12828" y="3173"/>
              <a:ext cx="378" cy="374"/>
            </a:xfrm>
            <a:custGeom>
              <a:avLst/>
              <a:gdLst>
                <a:gd name="T0" fmla="*/ 707 w 757"/>
                <a:gd name="T1" fmla="*/ 0 h 749"/>
                <a:gd name="T2" fmla="*/ 723 w 757"/>
                <a:gd name="T3" fmla="*/ 2 h 749"/>
                <a:gd name="T4" fmla="*/ 736 w 757"/>
                <a:gd name="T5" fmla="*/ 10 h 749"/>
                <a:gd name="T6" fmla="*/ 747 w 757"/>
                <a:gd name="T7" fmla="*/ 21 h 749"/>
                <a:gd name="T8" fmla="*/ 755 w 757"/>
                <a:gd name="T9" fmla="*/ 34 h 749"/>
                <a:gd name="T10" fmla="*/ 757 w 757"/>
                <a:gd name="T11" fmla="*/ 49 h 749"/>
                <a:gd name="T12" fmla="*/ 755 w 757"/>
                <a:gd name="T13" fmla="*/ 66 h 749"/>
                <a:gd name="T14" fmla="*/ 747 w 757"/>
                <a:gd name="T15" fmla="*/ 79 h 749"/>
                <a:gd name="T16" fmla="*/ 736 w 757"/>
                <a:gd name="T17" fmla="*/ 90 h 749"/>
                <a:gd name="T18" fmla="*/ 723 w 757"/>
                <a:gd name="T19" fmla="*/ 97 h 749"/>
                <a:gd name="T20" fmla="*/ 707 w 757"/>
                <a:gd name="T21" fmla="*/ 100 h 749"/>
                <a:gd name="T22" fmla="*/ 645 w 757"/>
                <a:gd name="T23" fmla="*/ 104 h 749"/>
                <a:gd name="T24" fmla="*/ 584 w 757"/>
                <a:gd name="T25" fmla="*/ 112 h 749"/>
                <a:gd name="T26" fmla="*/ 527 w 757"/>
                <a:gd name="T27" fmla="*/ 127 h 749"/>
                <a:gd name="T28" fmla="*/ 471 w 757"/>
                <a:gd name="T29" fmla="*/ 147 h 749"/>
                <a:gd name="T30" fmla="*/ 418 w 757"/>
                <a:gd name="T31" fmla="*/ 172 h 749"/>
                <a:gd name="T32" fmla="*/ 369 w 757"/>
                <a:gd name="T33" fmla="*/ 203 h 749"/>
                <a:gd name="T34" fmla="*/ 321 w 757"/>
                <a:gd name="T35" fmla="*/ 236 h 749"/>
                <a:gd name="T36" fmla="*/ 279 w 757"/>
                <a:gd name="T37" fmla="*/ 275 h 749"/>
                <a:gd name="T38" fmla="*/ 240 w 757"/>
                <a:gd name="T39" fmla="*/ 318 h 749"/>
                <a:gd name="T40" fmla="*/ 205 w 757"/>
                <a:gd name="T41" fmla="*/ 364 h 749"/>
                <a:gd name="T42" fmla="*/ 175 w 757"/>
                <a:gd name="T43" fmla="*/ 414 h 749"/>
                <a:gd name="T44" fmla="*/ 149 w 757"/>
                <a:gd name="T45" fmla="*/ 466 h 749"/>
                <a:gd name="T46" fmla="*/ 128 w 757"/>
                <a:gd name="T47" fmla="*/ 521 h 749"/>
                <a:gd name="T48" fmla="*/ 114 w 757"/>
                <a:gd name="T49" fmla="*/ 578 h 749"/>
                <a:gd name="T50" fmla="*/ 105 w 757"/>
                <a:gd name="T51" fmla="*/ 638 h 749"/>
                <a:gd name="T52" fmla="*/ 101 w 757"/>
                <a:gd name="T53" fmla="*/ 699 h 749"/>
                <a:gd name="T54" fmla="*/ 98 w 757"/>
                <a:gd name="T55" fmla="*/ 715 h 749"/>
                <a:gd name="T56" fmla="*/ 91 w 757"/>
                <a:gd name="T57" fmla="*/ 729 h 749"/>
                <a:gd name="T58" fmla="*/ 81 w 757"/>
                <a:gd name="T59" fmla="*/ 740 h 749"/>
                <a:gd name="T60" fmla="*/ 67 w 757"/>
                <a:gd name="T61" fmla="*/ 746 h 749"/>
                <a:gd name="T62" fmla="*/ 51 w 757"/>
                <a:gd name="T63" fmla="*/ 749 h 749"/>
                <a:gd name="T64" fmla="*/ 35 w 757"/>
                <a:gd name="T65" fmla="*/ 746 h 749"/>
                <a:gd name="T66" fmla="*/ 21 w 757"/>
                <a:gd name="T67" fmla="*/ 740 h 749"/>
                <a:gd name="T68" fmla="*/ 10 w 757"/>
                <a:gd name="T69" fmla="*/ 729 h 749"/>
                <a:gd name="T70" fmla="*/ 2 w 757"/>
                <a:gd name="T71" fmla="*/ 715 h 749"/>
                <a:gd name="T72" fmla="*/ 0 w 757"/>
                <a:gd name="T73" fmla="*/ 699 h 749"/>
                <a:gd name="T74" fmla="*/ 3 w 757"/>
                <a:gd name="T75" fmla="*/ 632 h 749"/>
                <a:gd name="T76" fmla="*/ 13 w 757"/>
                <a:gd name="T77" fmla="*/ 566 h 749"/>
                <a:gd name="T78" fmla="*/ 28 w 757"/>
                <a:gd name="T79" fmla="*/ 503 h 749"/>
                <a:gd name="T80" fmla="*/ 50 w 757"/>
                <a:gd name="T81" fmla="*/ 442 h 749"/>
                <a:gd name="T82" fmla="*/ 77 w 757"/>
                <a:gd name="T83" fmla="*/ 383 h 749"/>
                <a:gd name="T84" fmla="*/ 108 w 757"/>
                <a:gd name="T85" fmla="*/ 328 h 749"/>
                <a:gd name="T86" fmla="*/ 144 w 757"/>
                <a:gd name="T87" fmla="*/ 276 h 749"/>
                <a:gd name="T88" fmla="*/ 185 w 757"/>
                <a:gd name="T89" fmla="*/ 228 h 749"/>
                <a:gd name="T90" fmla="*/ 230 w 757"/>
                <a:gd name="T91" fmla="*/ 183 h 749"/>
                <a:gd name="T92" fmla="*/ 279 w 757"/>
                <a:gd name="T93" fmla="*/ 142 h 749"/>
                <a:gd name="T94" fmla="*/ 332 w 757"/>
                <a:gd name="T95" fmla="*/ 107 h 749"/>
                <a:gd name="T96" fmla="*/ 388 w 757"/>
                <a:gd name="T97" fmla="*/ 75 h 749"/>
                <a:gd name="T98" fmla="*/ 447 w 757"/>
                <a:gd name="T99" fmla="*/ 49 h 749"/>
                <a:gd name="T100" fmla="*/ 508 w 757"/>
                <a:gd name="T101" fmla="*/ 28 h 749"/>
                <a:gd name="T102" fmla="*/ 573 w 757"/>
                <a:gd name="T103" fmla="*/ 13 h 749"/>
                <a:gd name="T104" fmla="*/ 639 w 757"/>
                <a:gd name="T105" fmla="*/ 3 h 749"/>
                <a:gd name="T106" fmla="*/ 707 w 757"/>
                <a:gd name="T107" fmla="*/ 0 h 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57" h="749">
                  <a:moveTo>
                    <a:pt x="707" y="0"/>
                  </a:moveTo>
                  <a:lnTo>
                    <a:pt x="723" y="2"/>
                  </a:lnTo>
                  <a:lnTo>
                    <a:pt x="736" y="10"/>
                  </a:lnTo>
                  <a:lnTo>
                    <a:pt x="747" y="21"/>
                  </a:lnTo>
                  <a:lnTo>
                    <a:pt x="755" y="34"/>
                  </a:lnTo>
                  <a:lnTo>
                    <a:pt x="757" y="49"/>
                  </a:lnTo>
                  <a:lnTo>
                    <a:pt x="755" y="66"/>
                  </a:lnTo>
                  <a:lnTo>
                    <a:pt x="747" y="79"/>
                  </a:lnTo>
                  <a:lnTo>
                    <a:pt x="736" y="90"/>
                  </a:lnTo>
                  <a:lnTo>
                    <a:pt x="723" y="97"/>
                  </a:lnTo>
                  <a:lnTo>
                    <a:pt x="707" y="100"/>
                  </a:lnTo>
                  <a:lnTo>
                    <a:pt x="645" y="104"/>
                  </a:lnTo>
                  <a:lnTo>
                    <a:pt x="584" y="112"/>
                  </a:lnTo>
                  <a:lnTo>
                    <a:pt x="527" y="127"/>
                  </a:lnTo>
                  <a:lnTo>
                    <a:pt x="471" y="147"/>
                  </a:lnTo>
                  <a:lnTo>
                    <a:pt x="418" y="172"/>
                  </a:lnTo>
                  <a:lnTo>
                    <a:pt x="369" y="203"/>
                  </a:lnTo>
                  <a:lnTo>
                    <a:pt x="321" y="236"/>
                  </a:lnTo>
                  <a:lnTo>
                    <a:pt x="279" y="275"/>
                  </a:lnTo>
                  <a:lnTo>
                    <a:pt x="240" y="318"/>
                  </a:lnTo>
                  <a:lnTo>
                    <a:pt x="205" y="364"/>
                  </a:lnTo>
                  <a:lnTo>
                    <a:pt x="175" y="414"/>
                  </a:lnTo>
                  <a:lnTo>
                    <a:pt x="149" y="466"/>
                  </a:lnTo>
                  <a:lnTo>
                    <a:pt x="128" y="521"/>
                  </a:lnTo>
                  <a:lnTo>
                    <a:pt x="114" y="578"/>
                  </a:lnTo>
                  <a:lnTo>
                    <a:pt x="105" y="638"/>
                  </a:lnTo>
                  <a:lnTo>
                    <a:pt x="101" y="699"/>
                  </a:lnTo>
                  <a:lnTo>
                    <a:pt x="98" y="715"/>
                  </a:lnTo>
                  <a:lnTo>
                    <a:pt x="91" y="729"/>
                  </a:lnTo>
                  <a:lnTo>
                    <a:pt x="81" y="740"/>
                  </a:lnTo>
                  <a:lnTo>
                    <a:pt x="67" y="746"/>
                  </a:lnTo>
                  <a:lnTo>
                    <a:pt x="51" y="749"/>
                  </a:lnTo>
                  <a:lnTo>
                    <a:pt x="35" y="746"/>
                  </a:lnTo>
                  <a:lnTo>
                    <a:pt x="21" y="740"/>
                  </a:lnTo>
                  <a:lnTo>
                    <a:pt x="10" y="729"/>
                  </a:lnTo>
                  <a:lnTo>
                    <a:pt x="2" y="715"/>
                  </a:lnTo>
                  <a:lnTo>
                    <a:pt x="0" y="699"/>
                  </a:lnTo>
                  <a:lnTo>
                    <a:pt x="3" y="632"/>
                  </a:lnTo>
                  <a:lnTo>
                    <a:pt x="13" y="566"/>
                  </a:lnTo>
                  <a:lnTo>
                    <a:pt x="28" y="503"/>
                  </a:lnTo>
                  <a:lnTo>
                    <a:pt x="50" y="442"/>
                  </a:lnTo>
                  <a:lnTo>
                    <a:pt x="77" y="383"/>
                  </a:lnTo>
                  <a:lnTo>
                    <a:pt x="108" y="328"/>
                  </a:lnTo>
                  <a:lnTo>
                    <a:pt x="144" y="276"/>
                  </a:lnTo>
                  <a:lnTo>
                    <a:pt x="185" y="228"/>
                  </a:lnTo>
                  <a:lnTo>
                    <a:pt x="230" y="183"/>
                  </a:lnTo>
                  <a:lnTo>
                    <a:pt x="279" y="142"/>
                  </a:lnTo>
                  <a:lnTo>
                    <a:pt x="332" y="107"/>
                  </a:lnTo>
                  <a:lnTo>
                    <a:pt x="388" y="75"/>
                  </a:lnTo>
                  <a:lnTo>
                    <a:pt x="447" y="49"/>
                  </a:lnTo>
                  <a:lnTo>
                    <a:pt x="508" y="28"/>
                  </a:lnTo>
                  <a:lnTo>
                    <a:pt x="573" y="13"/>
                  </a:lnTo>
                  <a:lnTo>
                    <a:pt x="639" y="3"/>
                  </a:lnTo>
                  <a:lnTo>
                    <a:pt x="7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2" rIns="128580" bIns="64292" numCol="1" anchor="t" anchorCtr="0" compatLnSpc="1">
              <a:prstTxWarp prst="textNoShape">
                <a:avLst/>
              </a:prstTxWarp>
            </a:bodyPr>
            <a:lstStyle/>
            <a:p>
              <a:pPr defTabSz="1252902"/>
              <a:endParaRPr lang="es-ES" sz="984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7" name="Group 27">
            <a:extLst>
              <a:ext uri="{FF2B5EF4-FFF2-40B4-BE49-F238E27FC236}">
                <a16:creationId xmlns:a16="http://schemas.microsoft.com/office/drawing/2014/main" id="{3AA85833-85FC-58F7-CC29-9898DC208172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495440" y="3379173"/>
            <a:ext cx="361588" cy="357983"/>
            <a:chOff x="12867" y="5760"/>
            <a:chExt cx="1614" cy="1598"/>
          </a:xfrm>
          <a:solidFill>
            <a:schemeClr val="bg1"/>
          </a:solidFill>
        </p:grpSpPr>
        <p:sp>
          <p:nvSpPr>
            <p:cNvPr id="28" name="Freeform 29">
              <a:extLst>
                <a:ext uri="{FF2B5EF4-FFF2-40B4-BE49-F238E27FC236}">
                  <a16:creationId xmlns:a16="http://schemas.microsoft.com/office/drawing/2014/main" id="{5B2027CC-8238-7019-185D-04DC44F3E43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867" y="5760"/>
              <a:ext cx="1614" cy="1598"/>
            </a:xfrm>
            <a:custGeom>
              <a:avLst/>
              <a:gdLst>
                <a:gd name="T0" fmla="*/ 1358 w 3226"/>
                <a:gd name="T1" fmla="*/ 609 h 3195"/>
                <a:gd name="T2" fmla="*/ 1146 w 3226"/>
                <a:gd name="T3" fmla="*/ 711 h 3195"/>
                <a:gd name="T4" fmla="*/ 974 w 3226"/>
                <a:gd name="T5" fmla="*/ 686 h 3195"/>
                <a:gd name="T6" fmla="*/ 725 w 3226"/>
                <a:gd name="T7" fmla="*/ 1048 h 3195"/>
                <a:gd name="T8" fmla="*/ 662 w 3226"/>
                <a:gd name="T9" fmla="*/ 1270 h 3195"/>
                <a:gd name="T10" fmla="*/ 540 w 3226"/>
                <a:gd name="T11" fmla="*/ 1393 h 3195"/>
                <a:gd name="T12" fmla="*/ 567 w 3226"/>
                <a:gd name="T13" fmla="*/ 1815 h 3195"/>
                <a:gd name="T14" fmla="*/ 683 w 3226"/>
                <a:gd name="T15" fmla="*/ 1979 h 3195"/>
                <a:gd name="T16" fmla="*/ 719 w 3226"/>
                <a:gd name="T17" fmla="*/ 2176 h 3195"/>
                <a:gd name="T18" fmla="*/ 1001 w 3226"/>
                <a:gd name="T19" fmla="*/ 2494 h 3195"/>
                <a:gd name="T20" fmla="*/ 1174 w 3226"/>
                <a:gd name="T21" fmla="*/ 2495 h 3195"/>
                <a:gd name="T22" fmla="*/ 1378 w 3226"/>
                <a:gd name="T23" fmla="*/ 2609 h 3195"/>
                <a:gd name="T24" fmla="*/ 1813 w 3226"/>
                <a:gd name="T25" fmla="*/ 2690 h 3195"/>
                <a:gd name="T26" fmla="*/ 1916 w 3226"/>
                <a:gd name="T27" fmla="*/ 2552 h 3195"/>
                <a:gd name="T28" fmla="*/ 2140 w 3226"/>
                <a:gd name="T29" fmla="*/ 2475 h 3195"/>
                <a:gd name="T30" fmla="*/ 2708 w 3226"/>
                <a:gd name="T31" fmla="*/ 2490 h 3195"/>
                <a:gd name="T32" fmla="*/ 2502 w 3226"/>
                <a:gd name="T33" fmla="*/ 2089 h 3195"/>
                <a:gd name="T34" fmla="*/ 2592 w 3226"/>
                <a:gd name="T35" fmla="*/ 1872 h 3195"/>
                <a:gd name="T36" fmla="*/ 3024 w 3226"/>
                <a:gd name="T37" fmla="*/ 1733 h 3195"/>
                <a:gd name="T38" fmla="*/ 2612 w 3226"/>
                <a:gd name="T39" fmla="*/ 1345 h 3195"/>
                <a:gd name="T40" fmla="*/ 2509 w 3226"/>
                <a:gd name="T41" fmla="*/ 1135 h 3195"/>
                <a:gd name="T42" fmla="*/ 2534 w 3226"/>
                <a:gd name="T43" fmla="*/ 965 h 3195"/>
                <a:gd name="T44" fmla="*/ 2170 w 3226"/>
                <a:gd name="T45" fmla="*/ 718 h 3195"/>
                <a:gd name="T46" fmla="*/ 1944 w 3226"/>
                <a:gd name="T47" fmla="*/ 656 h 3195"/>
                <a:gd name="T48" fmla="*/ 1820 w 3226"/>
                <a:gd name="T49" fmla="*/ 535 h 3195"/>
                <a:gd name="T50" fmla="*/ 1812 w 3226"/>
                <a:gd name="T51" fmla="*/ 9 h 3195"/>
                <a:gd name="T52" fmla="*/ 1940 w 3226"/>
                <a:gd name="T53" fmla="*/ 131 h 3195"/>
                <a:gd name="T54" fmla="*/ 2428 w 3226"/>
                <a:gd name="T55" fmla="*/ 332 h 3195"/>
                <a:gd name="T56" fmla="*/ 2605 w 3226"/>
                <a:gd name="T57" fmla="*/ 335 h 3195"/>
                <a:gd name="T58" fmla="*/ 2900 w 3226"/>
                <a:gd name="T59" fmla="*/ 641 h 3195"/>
                <a:gd name="T60" fmla="*/ 2876 w 3226"/>
                <a:gd name="T61" fmla="*/ 816 h 3195"/>
                <a:gd name="T62" fmla="*/ 3122 w 3226"/>
                <a:gd name="T63" fmla="*/ 1287 h 3195"/>
                <a:gd name="T64" fmla="*/ 3224 w 3226"/>
                <a:gd name="T65" fmla="*/ 1431 h 3195"/>
                <a:gd name="T66" fmla="*/ 3190 w 3226"/>
                <a:gd name="T67" fmla="*/ 1848 h 3195"/>
                <a:gd name="T68" fmla="*/ 2755 w 3226"/>
                <a:gd name="T69" fmla="*/ 1990 h 3195"/>
                <a:gd name="T70" fmla="*/ 2908 w 3226"/>
                <a:gd name="T71" fmla="*/ 2465 h 3195"/>
                <a:gd name="T72" fmla="*/ 2851 w 3226"/>
                <a:gd name="T73" fmla="*/ 2632 h 3195"/>
                <a:gd name="T74" fmla="*/ 2514 w 3226"/>
                <a:gd name="T75" fmla="*/ 2882 h 3195"/>
                <a:gd name="T76" fmla="*/ 2077 w 3226"/>
                <a:gd name="T77" fmla="*/ 2703 h 3195"/>
                <a:gd name="T78" fmla="*/ 1890 w 3226"/>
                <a:gd name="T79" fmla="*/ 3139 h 3195"/>
                <a:gd name="T80" fmla="*/ 1476 w 3226"/>
                <a:gd name="T81" fmla="*/ 3195 h 3195"/>
                <a:gd name="T82" fmla="*/ 1317 w 3226"/>
                <a:gd name="T83" fmla="*/ 3118 h 3195"/>
                <a:gd name="T84" fmla="*/ 1087 w 3226"/>
                <a:gd name="T85" fmla="*/ 2675 h 3195"/>
                <a:gd name="T86" fmla="*/ 682 w 3226"/>
                <a:gd name="T87" fmla="*/ 2880 h 3195"/>
                <a:gd name="T88" fmla="*/ 355 w 3226"/>
                <a:gd name="T89" fmla="*/ 2607 h 3195"/>
                <a:gd name="T90" fmla="*/ 324 w 3226"/>
                <a:gd name="T91" fmla="*/ 2436 h 3195"/>
                <a:gd name="T92" fmla="*/ 162 w 3226"/>
                <a:gd name="T93" fmla="*/ 1929 h 3195"/>
                <a:gd name="T94" fmla="*/ 22 w 3226"/>
                <a:gd name="T95" fmla="*/ 1822 h 3195"/>
                <a:gd name="T96" fmla="*/ 9 w 3226"/>
                <a:gd name="T97" fmla="*/ 1401 h 3195"/>
                <a:gd name="T98" fmla="*/ 132 w 3226"/>
                <a:gd name="T99" fmla="*/ 1275 h 3195"/>
                <a:gd name="T100" fmla="*/ 335 w 3226"/>
                <a:gd name="T101" fmla="*/ 788 h 3195"/>
                <a:gd name="T102" fmla="*/ 339 w 3226"/>
                <a:gd name="T103" fmla="*/ 614 h 3195"/>
                <a:gd name="T104" fmla="*/ 651 w 3226"/>
                <a:gd name="T105" fmla="*/ 323 h 3195"/>
                <a:gd name="T106" fmla="*/ 824 w 3226"/>
                <a:gd name="T107" fmla="*/ 346 h 3195"/>
                <a:gd name="T108" fmla="*/ 1300 w 3226"/>
                <a:gd name="T109" fmla="*/ 102 h 3195"/>
                <a:gd name="T110" fmla="*/ 1445 w 3226"/>
                <a:gd name="T111" fmla="*/ 2 h 3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226" h="3195">
                  <a:moveTo>
                    <a:pt x="1476" y="200"/>
                  </a:moveTo>
                  <a:lnTo>
                    <a:pt x="1414" y="506"/>
                  </a:lnTo>
                  <a:lnTo>
                    <a:pt x="1405" y="535"/>
                  </a:lnTo>
                  <a:lnTo>
                    <a:pt x="1394" y="562"/>
                  </a:lnTo>
                  <a:lnTo>
                    <a:pt x="1378" y="586"/>
                  </a:lnTo>
                  <a:lnTo>
                    <a:pt x="1358" y="609"/>
                  </a:lnTo>
                  <a:lnTo>
                    <a:pt x="1335" y="628"/>
                  </a:lnTo>
                  <a:lnTo>
                    <a:pt x="1311" y="643"/>
                  </a:lnTo>
                  <a:lnTo>
                    <a:pt x="1283" y="656"/>
                  </a:lnTo>
                  <a:lnTo>
                    <a:pt x="1227" y="676"/>
                  </a:lnTo>
                  <a:lnTo>
                    <a:pt x="1174" y="701"/>
                  </a:lnTo>
                  <a:lnTo>
                    <a:pt x="1146" y="711"/>
                  </a:lnTo>
                  <a:lnTo>
                    <a:pt x="1117" y="718"/>
                  </a:lnTo>
                  <a:lnTo>
                    <a:pt x="1087" y="720"/>
                  </a:lnTo>
                  <a:lnTo>
                    <a:pt x="1057" y="718"/>
                  </a:lnTo>
                  <a:lnTo>
                    <a:pt x="1028" y="711"/>
                  </a:lnTo>
                  <a:lnTo>
                    <a:pt x="1001" y="701"/>
                  </a:lnTo>
                  <a:lnTo>
                    <a:pt x="974" y="686"/>
                  </a:lnTo>
                  <a:lnTo>
                    <a:pt x="711" y="513"/>
                  </a:lnTo>
                  <a:lnTo>
                    <a:pt x="518" y="705"/>
                  </a:lnTo>
                  <a:lnTo>
                    <a:pt x="693" y="965"/>
                  </a:lnTo>
                  <a:lnTo>
                    <a:pt x="708" y="992"/>
                  </a:lnTo>
                  <a:lnTo>
                    <a:pt x="719" y="1019"/>
                  </a:lnTo>
                  <a:lnTo>
                    <a:pt x="725" y="1048"/>
                  </a:lnTo>
                  <a:lnTo>
                    <a:pt x="727" y="1077"/>
                  </a:lnTo>
                  <a:lnTo>
                    <a:pt x="725" y="1106"/>
                  </a:lnTo>
                  <a:lnTo>
                    <a:pt x="718" y="1135"/>
                  </a:lnTo>
                  <a:lnTo>
                    <a:pt x="706" y="1163"/>
                  </a:lnTo>
                  <a:lnTo>
                    <a:pt x="683" y="1216"/>
                  </a:lnTo>
                  <a:lnTo>
                    <a:pt x="662" y="1270"/>
                  </a:lnTo>
                  <a:lnTo>
                    <a:pt x="650" y="1298"/>
                  </a:lnTo>
                  <a:lnTo>
                    <a:pt x="634" y="1323"/>
                  </a:lnTo>
                  <a:lnTo>
                    <a:pt x="615" y="1345"/>
                  </a:lnTo>
                  <a:lnTo>
                    <a:pt x="592" y="1364"/>
                  </a:lnTo>
                  <a:lnTo>
                    <a:pt x="567" y="1381"/>
                  </a:lnTo>
                  <a:lnTo>
                    <a:pt x="540" y="1393"/>
                  </a:lnTo>
                  <a:lnTo>
                    <a:pt x="511" y="1401"/>
                  </a:lnTo>
                  <a:lnTo>
                    <a:pt x="202" y="1461"/>
                  </a:lnTo>
                  <a:lnTo>
                    <a:pt x="202" y="1733"/>
                  </a:lnTo>
                  <a:lnTo>
                    <a:pt x="511" y="1794"/>
                  </a:lnTo>
                  <a:lnTo>
                    <a:pt x="540" y="1802"/>
                  </a:lnTo>
                  <a:lnTo>
                    <a:pt x="567" y="1815"/>
                  </a:lnTo>
                  <a:lnTo>
                    <a:pt x="593" y="1831"/>
                  </a:lnTo>
                  <a:lnTo>
                    <a:pt x="615" y="1850"/>
                  </a:lnTo>
                  <a:lnTo>
                    <a:pt x="634" y="1872"/>
                  </a:lnTo>
                  <a:lnTo>
                    <a:pt x="650" y="1897"/>
                  </a:lnTo>
                  <a:lnTo>
                    <a:pt x="662" y="1925"/>
                  </a:lnTo>
                  <a:lnTo>
                    <a:pt x="683" y="1979"/>
                  </a:lnTo>
                  <a:lnTo>
                    <a:pt x="707" y="2032"/>
                  </a:lnTo>
                  <a:lnTo>
                    <a:pt x="718" y="2060"/>
                  </a:lnTo>
                  <a:lnTo>
                    <a:pt x="725" y="2089"/>
                  </a:lnTo>
                  <a:lnTo>
                    <a:pt x="727" y="2118"/>
                  </a:lnTo>
                  <a:lnTo>
                    <a:pt x="725" y="2148"/>
                  </a:lnTo>
                  <a:lnTo>
                    <a:pt x="719" y="2176"/>
                  </a:lnTo>
                  <a:lnTo>
                    <a:pt x="708" y="2204"/>
                  </a:lnTo>
                  <a:lnTo>
                    <a:pt x="693" y="2230"/>
                  </a:lnTo>
                  <a:lnTo>
                    <a:pt x="518" y="2490"/>
                  </a:lnTo>
                  <a:lnTo>
                    <a:pt x="713" y="2682"/>
                  </a:lnTo>
                  <a:lnTo>
                    <a:pt x="974" y="2509"/>
                  </a:lnTo>
                  <a:lnTo>
                    <a:pt x="1001" y="2494"/>
                  </a:lnTo>
                  <a:lnTo>
                    <a:pt x="1028" y="2484"/>
                  </a:lnTo>
                  <a:lnTo>
                    <a:pt x="1057" y="2478"/>
                  </a:lnTo>
                  <a:lnTo>
                    <a:pt x="1087" y="2475"/>
                  </a:lnTo>
                  <a:lnTo>
                    <a:pt x="1117" y="2478"/>
                  </a:lnTo>
                  <a:lnTo>
                    <a:pt x="1146" y="2485"/>
                  </a:lnTo>
                  <a:lnTo>
                    <a:pt x="1174" y="2495"/>
                  </a:lnTo>
                  <a:lnTo>
                    <a:pt x="1228" y="2519"/>
                  </a:lnTo>
                  <a:lnTo>
                    <a:pt x="1283" y="2540"/>
                  </a:lnTo>
                  <a:lnTo>
                    <a:pt x="1311" y="2552"/>
                  </a:lnTo>
                  <a:lnTo>
                    <a:pt x="1336" y="2567"/>
                  </a:lnTo>
                  <a:lnTo>
                    <a:pt x="1359" y="2587"/>
                  </a:lnTo>
                  <a:lnTo>
                    <a:pt x="1378" y="2609"/>
                  </a:lnTo>
                  <a:lnTo>
                    <a:pt x="1394" y="2634"/>
                  </a:lnTo>
                  <a:lnTo>
                    <a:pt x="1406" y="2660"/>
                  </a:lnTo>
                  <a:lnTo>
                    <a:pt x="1415" y="2690"/>
                  </a:lnTo>
                  <a:lnTo>
                    <a:pt x="1476" y="2995"/>
                  </a:lnTo>
                  <a:lnTo>
                    <a:pt x="1750" y="2995"/>
                  </a:lnTo>
                  <a:lnTo>
                    <a:pt x="1813" y="2690"/>
                  </a:lnTo>
                  <a:lnTo>
                    <a:pt x="1821" y="2660"/>
                  </a:lnTo>
                  <a:lnTo>
                    <a:pt x="1832" y="2634"/>
                  </a:lnTo>
                  <a:lnTo>
                    <a:pt x="1849" y="2609"/>
                  </a:lnTo>
                  <a:lnTo>
                    <a:pt x="1868" y="2587"/>
                  </a:lnTo>
                  <a:lnTo>
                    <a:pt x="1891" y="2567"/>
                  </a:lnTo>
                  <a:lnTo>
                    <a:pt x="1916" y="2552"/>
                  </a:lnTo>
                  <a:lnTo>
                    <a:pt x="1944" y="2540"/>
                  </a:lnTo>
                  <a:lnTo>
                    <a:pt x="1998" y="2519"/>
                  </a:lnTo>
                  <a:lnTo>
                    <a:pt x="2052" y="2495"/>
                  </a:lnTo>
                  <a:lnTo>
                    <a:pt x="2081" y="2485"/>
                  </a:lnTo>
                  <a:lnTo>
                    <a:pt x="2110" y="2478"/>
                  </a:lnTo>
                  <a:lnTo>
                    <a:pt x="2140" y="2475"/>
                  </a:lnTo>
                  <a:lnTo>
                    <a:pt x="2170" y="2478"/>
                  </a:lnTo>
                  <a:lnTo>
                    <a:pt x="2198" y="2484"/>
                  </a:lnTo>
                  <a:lnTo>
                    <a:pt x="2226" y="2494"/>
                  </a:lnTo>
                  <a:lnTo>
                    <a:pt x="2252" y="2509"/>
                  </a:lnTo>
                  <a:lnTo>
                    <a:pt x="2514" y="2682"/>
                  </a:lnTo>
                  <a:lnTo>
                    <a:pt x="2708" y="2490"/>
                  </a:lnTo>
                  <a:lnTo>
                    <a:pt x="2534" y="2230"/>
                  </a:lnTo>
                  <a:lnTo>
                    <a:pt x="2518" y="2204"/>
                  </a:lnTo>
                  <a:lnTo>
                    <a:pt x="2508" y="2176"/>
                  </a:lnTo>
                  <a:lnTo>
                    <a:pt x="2502" y="2148"/>
                  </a:lnTo>
                  <a:lnTo>
                    <a:pt x="2500" y="2118"/>
                  </a:lnTo>
                  <a:lnTo>
                    <a:pt x="2502" y="2089"/>
                  </a:lnTo>
                  <a:lnTo>
                    <a:pt x="2509" y="2060"/>
                  </a:lnTo>
                  <a:lnTo>
                    <a:pt x="2520" y="2032"/>
                  </a:lnTo>
                  <a:lnTo>
                    <a:pt x="2544" y="1979"/>
                  </a:lnTo>
                  <a:lnTo>
                    <a:pt x="2565" y="1925"/>
                  </a:lnTo>
                  <a:lnTo>
                    <a:pt x="2577" y="1897"/>
                  </a:lnTo>
                  <a:lnTo>
                    <a:pt x="2592" y="1872"/>
                  </a:lnTo>
                  <a:lnTo>
                    <a:pt x="2612" y="1849"/>
                  </a:lnTo>
                  <a:lnTo>
                    <a:pt x="2635" y="1831"/>
                  </a:lnTo>
                  <a:lnTo>
                    <a:pt x="2659" y="1815"/>
                  </a:lnTo>
                  <a:lnTo>
                    <a:pt x="2686" y="1802"/>
                  </a:lnTo>
                  <a:lnTo>
                    <a:pt x="2716" y="1794"/>
                  </a:lnTo>
                  <a:lnTo>
                    <a:pt x="3024" y="1733"/>
                  </a:lnTo>
                  <a:lnTo>
                    <a:pt x="3024" y="1461"/>
                  </a:lnTo>
                  <a:lnTo>
                    <a:pt x="2716" y="1400"/>
                  </a:lnTo>
                  <a:lnTo>
                    <a:pt x="2686" y="1392"/>
                  </a:lnTo>
                  <a:lnTo>
                    <a:pt x="2659" y="1381"/>
                  </a:lnTo>
                  <a:lnTo>
                    <a:pt x="2635" y="1364"/>
                  </a:lnTo>
                  <a:lnTo>
                    <a:pt x="2612" y="1345"/>
                  </a:lnTo>
                  <a:lnTo>
                    <a:pt x="2592" y="1323"/>
                  </a:lnTo>
                  <a:lnTo>
                    <a:pt x="2577" y="1298"/>
                  </a:lnTo>
                  <a:lnTo>
                    <a:pt x="2564" y="1270"/>
                  </a:lnTo>
                  <a:lnTo>
                    <a:pt x="2544" y="1215"/>
                  </a:lnTo>
                  <a:lnTo>
                    <a:pt x="2520" y="1163"/>
                  </a:lnTo>
                  <a:lnTo>
                    <a:pt x="2509" y="1135"/>
                  </a:lnTo>
                  <a:lnTo>
                    <a:pt x="2502" y="1106"/>
                  </a:lnTo>
                  <a:lnTo>
                    <a:pt x="2500" y="1077"/>
                  </a:lnTo>
                  <a:lnTo>
                    <a:pt x="2502" y="1048"/>
                  </a:lnTo>
                  <a:lnTo>
                    <a:pt x="2508" y="1019"/>
                  </a:lnTo>
                  <a:lnTo>
                    <a:pt x="2519" y="992"/>
                  </a:lnTo>
                  <a:lnTo>
                    <a:pt x="2534" y="965"/>
                  </a:lnTo>
                  <a:lnTo>
                    <a:pt x="2708" y="705"/>
                  </a:lnTo>
                  <a:lnTo>
                    <a:pt x="2514" y="513"/>
                  </a:lnTo>
                  <a:lnTo>
                    <a:pt x="2252" y="686"/>
                  </a:lnTo>
                  <a:lnTo>
                    <a:pt x="2225" y="701"/>
                  </a:lnTo>
                  <a:lnTo>
                    <a:pt x="2197" y="711"/>
                  </a:lnTo>
                  <a:lnTo>
                    <a:pt x="2170" y="718"/>
                  </a:lnTo>
                  <a:lnTo>
                    <a:pt x="2140" y="720"/>
                  </a:lnTo>
                  <a:lnTo>
                    <a:pt x="2110" y="718"/>
                  </a:lnTo>
                  <a:lnTo>
                    <a:pt x="2081" y="711"/>
                  </a:lnTo>
                  <a:lnTo>
                    <a:pt x="2052" y="700"/>
                  </a:lnTo>
                  <a:lnTo>
                    <a:pt x="1998" y="676"/>
                  </a:lnTo>
                  <a:lnTo>
                    <a:pt x="1944" y="656"/>
                  </a:lnTo>
                  <a:lnTo>
                    <a:pt x="1916" y="643"/>
                  </a:lnTo>
                  <a:lnTo>
                    <a:pt x="1890" y="628"/>
                  </a:lnTo>
                  <a:lnTo>
                    <a:pt x="1868" y="609"/>
                  </a:lnTo>
                  <a:lnTo>
                    <a:pt x="1849" y="586"/>
                  </a:lnTo>
                  <a:lnTo>
                    <a:pt x="1832" y="562"/>
                  </a:lnTo>
                  <a:lnTo>
                    <a:pt x="1820" y="535"/>
                  </a:lnTo>
                  <a:lnTo>
                    <a:pt x="1813" y="506"/>
                  </a:lnTo>
                  <a:lnTo>
                    <a:pt x="1750" y="200"/>
                  </a:lnTo>
                  <a:lnTo>
                    <a:pt x="1476" y="200"/>
                  </a:lnTo>
                  <a:close/>
                  <a:moveTo>
                    <a:pt x="1750" y="0"/>
                  </a:moveTo>
                  <a:lnTo>
                    <a:pt x="1782" y="2"/>
                  </a:lnTo>
                  <a:lnTo>
                    <a:pt x="1812" y="9"/>
                  </a:lnTo>
                  <a:lnTo>
                    <a:pt x="1840" y="20"/>
                  </a:lnTo>
                  <a:lnTo>
                    <a:pt x="1866" y="36"/>
                  </a:lnTo>
                  <a:lnTo>
                    <a:pt x="1889" y="55"/>
                  </a:lnTo>
                  <a:lnTo>
                    <a:pt x="1910" y="78"/>
                  </a:lnTo>
                  <a:lnTo>
                    <a:pt x="1927" y="102"/>
                  </a:lnTo>
                  <a:lnTo>
                    <a:pt x="1940" y="131"/>
                  </a:lnTo>
                  <a:lnTo>
                    <a:pt x="1948" y="160"/>
                  </a:lnTo>
                  <a:lnTo>
                    <a:pt x="2010" y="467"/>
                  </a:lnTo>
                  <a:lnTo>
                    <a:pt x="2076" y="491"/>
                  </a:lnTo>
                  <a:lnTo>
                    <a:pt x="2140" y="520"/>
                  </a:lnTo>
                  <a:lnTo>
                    <a:pt x="2403" y="346"/>
                  </a:lnTo>
                  <a:lnTo>
                    <a:pt x="2428" y="332"/>
                  </a:lnTo>
                  <a:lnTo>
                    <a:pt x="2456" y="322"/>
                  </a:lnTo>
                  <a:lnTo>
                    <a:pt x="2485" y="316"/>
                  </a:lnTo>
                  <a:lnTo>
                    <a:pt x="2514" y="314"/>
                  </a:lnTo>
                  <a:lnTo>
                    <a:pt x="2546" y="316"/>
                  </a:lnTo>
                  <a:lnTo>
                    <a:pt x="2576" y="323"/>
                  </a:lnTo>
                  <a:lnTo>
                    <a:pt x="2605" y="335"/>
                  </a:lnTo>
                  <a:lnTo>
                    <a:pt x="2633" y="351"/>
                  </a:lnTo>
                  <a:lnTo>
                    <a:pt x="2657" y="372"/>
                  </a:lnTo>
                  <a:lnTo>
                    <a:pt x="2851" y="564"/>
                  </a:lnTo>
                  <a:lnTo>
                    <a:pt x="2872" y="588"/>
                  </a:lnTo>
                  <a:lnTo>
                    <a:pt x="2887" y="614"/>
                  </a:lnTo>
                  <a:lnTo>
                    <a:pt x="2900" y="641"/>
                  </a:lnTo>
                  <a:lnTo>
                    <a:pt x="2907" y="671"/>
                  </a:lnTo>
                  <a:lnTo>
                    <a:pt x="2910" y="701"/>
                  </a:lnTo>
                  <a:lnTo>
                    <a:pt x="2908" y="730"/>
                  </a:lnTo>
                  <a:lnTo>
                    <a:pt x="2903" y="760"/>
                  </a:lnTo>
                  <a:lnTo>
                    <a:pt x="2891" y="788"/>
                  </a:lnTo>
                  <a:lnTo>
                    <a:pt x="2876" y="816"/>
                  </a:lnTo>
                  <a:lnTo>
                    <a:pt x="2702" y="1076"/>
                  </a:lnTo>
                  <a:lnTo>
                    <a:pt x="2730" y="1140"/>
                  </a:lnTo>
                  <a:lnTo>
                    <a:pt x="2755" y="1205"/>
                  </a:lnTo>
                  <a:lnTo>
                    <a:pt x="3065" y="1265"/>
                  </a:lnTo>
                  <a:lnTo>
                    <a:pt x="3094" y="1275"/>
                  </a:lnTo>
                  <a:lnTo>
                    <a:pt x="3122" y="1287"/>
                  </a:lnTo>
                  <a:lnTo>
                    <a:pt x="3148" y="1304"/>
                  </a:lnTo>
                  <a:lnTo>
                    <a:pt x="3171" y="1324"/>
                  </a:lnTo>
                  <a:lnTo>
                    <a:pt x="3190" y="1347"/>
                  </a:lnTo>
                  <a:lnTo>
                    <a:pt x="3206" y="1373"/>
                  </a:lnTo>
                  <a:lnTo>
                    <a:pt x="3217" y="1401"/>
                  </a:lnTo>
                  <a:lnTo>
                    <a:pt x="3224" y="1431"/>
                  </a:lnTo>
                  <a:lnTo>
                    <a:pt x="3226" y="1461"/>
                  </a:lnTo>
                  <a:lnTo>
                    <a:pt x="3226" y="1733"/>
                  </a:lnTo>
                  <a:lnTo>
                    <a:pt x="3224" y="1765"/>
                  </a:lnTo>
                  <a:lnTo>
                    <a:pt x="3217" y="1794"/>
                  </a:lnTo>
                  <a:lnTo>
                    <a:pt x="3206" y="1822"/>
                  </a:lnTo>
                  <a:lnTo>
                    <a:pt x="3190" y="1848"/>
                  </a:lnTo>
                  <a:lnTo>
                    <a:pt x="3171" y="1871"/>
                  </a:lnTo>
                  <a:lnTo>
                    <a:pt x="3148" y="1891"/>
                  </a:lnTo>
                  <a:lnTo>
                    <a:pt x="3122" y="1908"/>
                  </a:lnTo>
                  <a:lnTo>
                    <a:pt x="3094" y="1921"/>
                  </a:lnTo>
                  <a:lnTo>
                    <a:pt x="3065" y="1929"/>
                  </a:lnTo>
                  <a:lnTo>
                    <a:pt x="2755" y="1990"/>
                  </a:lnTo>
                  <a:lnTo>
                    <a:pt x="2730" y="2056"/>
                  </a:lnTo>
                  <a:lnTo>
                    <a:pt x="2702" y="2119"/>
                  </a:lnTo>
                  <a:lnTo>
                    <a:pt x="2876" y="2379"/>
                  </a:lnTo>
                  <a:lnTo>
                    <a:pt x="2891" y="2406"/>
                  </a:lnTo>
                  <a:lnTo>
                    <a:pt x="2903" y="2436"/>
                  </a:lnTo>
                  <a:lnTo>
                    <a:pt x="2908" y="2465"/>
                  </a:lnTo>
                  <a:lnTo>
                    <a:pt x="2910" y="2495"/>
                  </a:lnTo>
                  <a:lnTo>
                    <a:pt x="2907" y="2524"/>
                  </a:lnTo>
                  <a:lnTo>
                    <a:pt x="2900" y="2554"/>
                  </a:lnTo>
                  <a:lnTo>
                    <a:pt x="2887" y="2582"/>
                  </a:lnTo>
                  <a:lnTo>
                    <a:pt x="2872" y="2607"/>
                  </a:lnTo>
                  <a:lnTo>
                    <a:pt x="2851" y="2632"/>
                  </a:lnTo>
                  <a:lnTo>
                    <a:pt x="2657" y="2824"/>
                  </a:lnTo>
                  <a:lnTo>
                    <a:pt x="2633" y="2844"/>
                  </a:lnTo>
                  <a:lnTo>
                    <a:pt x="2605" y="2860"/>
                  </a:lnTo>
                  <a:lnTo>
                    <a:pt x="2576" y="2873"/>
                  </a:lnTo>
                  <a:lnTo>
                    <a:pt x="2546" y="2880"/>
                  </a:lnTo>
                  <a:lnTo>
                    <a:pt x="2514" y="2882"/>
                  </a:lnTo>
                  <a:lnTo>
                    <a:pt x="2485" y="2880"/>
                  </a:lnTo>
                  <a:lnTo>
                    <a:pt x="2457" y="2874"/>
                  </a:lnTo>
                  <a:lnTo>
                    <a:pt x="2429" y="2864"/>
                  </a:lnTo>
                  <a:lnTo>
                    <a:pt x="2403" y="2848"/>
                  </a:lnTo>
                  <a:lnTo>
                    <a:pt x="2140" y="2675"/>
                  </a:lnTo>
                  <a:lnTo>
                    <a:pt x="2077" y="2703"/>
                  </a:lnTo>
                  <a:lnTo>
                    <a:pt x="2010" y="2729"/>
                  </a:lnTo>
                  <a:lnTo>
                    <a:pt x="1948" y="3034"/>
                  </a:lnTo>
                  <a:lnTo>
                    <a:pt x="1940" y="3065"/>
                  </a:lnTo>
                  <a:lnTo>
                    <a:pt x="1927" y="3092"/>
                  </a:lnTo>
                  <a:lnTo>
                    <a:pt x="1910" y="3118"/>
                  </a:lnTo>
                  <a:lnTo>
                    <a:pt x="1890" y="3139"/>
                  </a:lnTo>
                  <a:lnTo>
                    <a:pt x="1866" y="3159"/>
                  </a:lnTo>
                  <a:lnTo>
                    <a:pt x="1841" y="3174"/>
                  </a:lnTo>
                  <a:lnTo>
                    <a:pt x="1812" y="3185"/>
                  </a:lnTo>
                  <a:lnTo>
                    <a:pt x="1782" y="3192"/>
                  </a:lnTo>
                  <a:lnTo>
                    <a:pt x="1750" y="3195"/>
                  </a:lnTo>
                  <a:lnTo>
                    <a:pt x="1476" y="3195"/>
                  </a:lnTo>
                  <a:lnTo>
                    <a:pt x="1445" y="3192"/>
                  </a:lnTo>
                  <a:lnTo>
                    <a:pt x="1415" y="3185"/>
                  </a:lnTo>
                  <a:lnTo>
                    <a:pt x="1386" y="3174"/>
                  </a:lnTo>
                  <a:lnTo>
                    <a:pt x="1360" y="3159"/>
                  </a:lnTo>
                  <a:lnTo>
                    <a:pt x="1337" y="3140"/>
                  </a:lnTo>
                  <a:lnTo>
                    <a:pt x="1317" y="3118"/>
                  </a:lnTo>
                  <a:lnTo>
                    <a:pt x="1300" y="3092"/>
                  </a:lnTo>
                  <a:lnTo>
                    <a:pt x="1287" y="3065"/>
                  </a:lnTo>
                  <a:lnTo>
                    <a:pt x="1279" y="3034"/>
                  </a:lnTo>
                  <a:lnTo>
                    <a:pt x="1217" y="2729"/>
                  </a:lnTo>
                  <a:lnTo>
                    <a:pt x="1151" y="2703"/>
                  </a:lnTo>
                  <a:lnTo>
                    <a:pt x="1087" y="2675"/>
                  </a:lnTo>
                  <a:lnTo>
                    <a:pt x="824" y="2848"/>
                  </a:lnTo>
                  <a:lnTo>
                    <a:pt x="798" y="2864"/>
                  </a:lnTo>
                  <a:lnTo>
                    <a:pt x="770" y="2874"/>
                  </a:lnTo>
                  <a:lnTo>
                    <a:pt x="741" y="2880"/>
                  </a:lnTo>
                  <a:lnTo>
                    <a:pt x="713" y="2882"/>
                  </a:lnTo>
                  <a:lnTo>
                    <a:pt x="682" y="2880"/>
                  </a:lnTo>
                  <a:lnTo>
                    <a:pt x="651" y="2873"/>
                  </a:lnTo>
                  <a:lnTo>
                    <a:pt x="622" y="2860"/>
                  </a:lnTo>
                  <a:lnTo>
                    <a:pt x="595" y="2844"/>
                  </a:lnTo>
                  <a:lnTo>
                    <a:pt x="570" y="2824"/>
                  </a:lnTo>
                  <a:lnTo>
                    <a:pt x="375" y="2632"/>
                  </a:lnTo>
                  <a:lnTo>
                    <a:pt x="355" y="2607"/>
                  </a:lnTo>
                  <a:lnTo>
                    <a:pt x="339" y="2582"/>
                  </a:lnTo>
                  <a:lnTo>
                    <a:pt x="327" y="2554"/>
                  </a:lnTo>
                  <a:lnTo>
                    <a:pt x="320" y="2524"/>
                  </a:lnTo>
                  <a:lnTo>
                    <a:pt x="317" y="2495"/>
                  </a:lnTo>
                  <a:lnTo>
                    <a:pt x="319" y="2465"/>
                  </a:lnTo>
                  <a:lnTo>
                    <a:pt x="324" y="2436"/>
                  </a:lnTo>
                  <a:lnTo>
                    <a:pt x="335" y="2406"/>
                  </a:lnTo>
                  <a:lnTo>
                    <a:pt x="351" y="2379"/>
                  </a:lnTo>
                  <a:lnTo>
                    <a:pt x="526" y="2119"/>
                  </a:lnTo>
                  <a:lnTo>
                    <a:pt x="497" y="2056"/>
                  </a:lnTo>
                  <a:lnTo>
                    <a:pt x="471" y="1990"/>
                  </a:lnTo>
                  <a:lnTo>
                    <a:pt x="162" y="1929"/>
                  </a:lnTo>
                  <a:lnTo>
                    <a:pt x="132" y="1921"/>
                  </a:lnTo>
                  <a:lnTo>
                    <a:pt x="104" y="1908"/>
                  </a:lnTo>
                  <a:lnTo>
                    <a:pt x="78" y="1891"/>
                  </a:lnTo>
                  <a:lnTo>
                    <a:pt x="56" y="1871"/>
                  </a:lnTo>
                  <a:lnTo>
                    <a:pt x="37" y="1848"/>
                  </a:lnTo>
                  <a:lnTo>
                    <a:pt x="22" y="1822"/>
                  </a:lnTo>
                  <a:lnTo>
                    <a:pt x="9" y="1794"/>
                  </a:lnTo>
                  <a:lnTo>
                    <a:pt x="2" y="1765"/>
                  </a:lnTo>
                  <a:lnTo>
                    <a:pt x="0" y="1733"/>
                  </a:lnTo>
                  <a:lnTo>
                    <a:pt x="0" y="1461"/>
                  </a:lnTo>
                  <a:lnTo>
                    <a:pt x="2" y="1431"/>
                  </a:lnTo>
                  <a:lnTo>
                    <a:pt x="9" y="1401"/>
                  </a:lnTo>
                  <a:lnTo>
                    <a:pt x="22" y="1373"/>
                  </a:lnTo>
                  <a:lnTo>
                    <a:pt x="37" y="1347"/>
                  </a:lnTo>
                  <a:lnTo>
                    <a:pt x="56" y="1324"/>
                  </a:lnTo>
                  <a:lnTo>
                    <a:pt x="78" y="1304"/>
                  </a:lnTo>
                  <a:lnTo>
                    <a:pt x="104" y="1287"/>
                  </a:lnTo>
                  <a:lnTo>
                    <a:pt x="132" y="1275"/>
                  </a:lnTo>
                  <a:lnTo>
                    <a:pt x="162" y="1265"/>
                  </a:lnTo>
                  <a:lnTo>
                    <a:pt x="471" y="1205"/>
                  </a:lnTo>
                  <a:lnTo>
                    <a:pt x="497" y="1140"/>
                  </a:lnTo>
                  <a:lnTo>
                    <a:pt x="526" y="1076"/>
                  </a:lnTo>
                  <a:lnTo>
                    <a:pt x="351" y="816"/>
                  </a:lnTo>
                  <a:lnTo>
                    <a:pt x="335" y="788"/>
                  </a:lnTo>
                  <a:lnTo>
                    <a:pt x="324" y="760"/>
                  </a:lnTo>
                  <a:lnTo>
                    <a:pt x="319" y="730"/>
                  </a:lnTo>
                  <a:lnTo>
                    <a:pt x="317" y="701"/>
                  </a:lnTo>
                  <a:lnTo>
                    <a:pt x="320" y="671"/>
                  </a:lnTo>
                  <a:lnTo>
                    <a:pt x="327" y="641"/>
                  </a:lnTo>
                  <a:lnTo>
                    <a:pt x="339" y="614"/>
                  </a:lnTo>
                  <a:lnTo>
                    <a:pt x="355" y="588"/>
                  </a:lnTo>
                  <a:lnTo>
                    <a:pt x="375" y="564"/>
                  </a:lnTo>
                  <a:lnTo>
                    <a:pt x="570" y="372"/>
                  </a:lnTo>
                  <a:lnTo>
                    <a:pt x="595" y="351"/>
                  </a:lnTo>
                  <a:lnTo>
                    <a:pt x="622" y="335"/>
                  </a:lnTo>
                  <a:lnTo>
                    <a:pt x="651" y="323"/>
                  </a:lnTo>
                  <a:lnTo>
                    <a:pt x="682" y="316"/>
                  </a:lnTo>
                  <a:lnTo>
                    <a:pt x="713" y="314"/>
                  </a:lnTo>
                  <a:lnTo>
                    <a:pt x="741" y="316"/>
                  </a:lnTo>
                  <a:lnTo>
                    <a:pt x="770" y="322"/>
                  </a:lnTo>
                  <a:lnTo>
                    <a:pt x="798" y="332"/>
                  </a:lnTo>
                  <a:lnTo>
                    <a:pt x="824" y="346"/>
                  </a:lnTo>
                  <a:lnTo>
                    <a:pt x="1087" y="520"/>
                  </a:lnTo>
                  <a:lnTo>
                    <a:pt x="1151" y="492"/>
                  </a:lnTo>
                  <a:lnTo>
                    <a:pt x="1217" y="467"/>
                  </a:lnTo>
                  <a:lnTo>
                    <a:pt x="1279" y="160"/>
                  </a:lnTo>
                  <a:lnTo>
                    <a:pt x="1287" y="131"/>
                  </a:lnTo>
                  <a:lnTo>
                    <a:pt x="1300" y="102"/>
                  </a:lnTo>
                  <a:lnTo>
                    <a:pt x="1317" y="78"/>
                  </a:lnTo>
                  <a:lnTo>
                    <a:pt x="1337" y="55"/>
                  </a:lnTo>
                  <a:lnTo>
                    <a:pt x="1360" y="36"/>
                  </a:lnTo>
                  <a:lnTo>
                    <a:pt x="1386" y="20"/>
                  </a:lnTo>
                  <a:lnTo>
                    <a:pt x="1415" y="9"/>
                  </a:lnTo>
                  <a:lnTo>
                    <a:pt x="1445" y="2"/>
                  </a:lnTo>
                  <a:lnTo>
                    <a:pt x="1476" y="0"/>
                  </a:lnTo>
                  <a:lnTo>
                    <a:pt x="17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2" rIns="128580" bIns="64292" numCol="1" anchor="t" anchorCtr="0" compatLnSpc="1">
              <a:prstTxWarp prst="textNoShape">
                <a:avLst/>
              </a:prstTxWarp>
            </a:bodyPr>
            <a:lstStyle/>
            <a:p>
              <a:pPr defTabSz="1252902"/>
              <a:endParaRPr lang="es-ES" sz="984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Freeform 30">
              <a:extLst>
                <a:ext uri="{FF2B5EF4-FFF2-40B4-BE49-F238E27FC236}">
                  <a16:creationId xmlns:a16="http://schemas.microsoft.com/office/drawing/2014/main" id="{653917D5-0BB4-6FC4-2DCF-68E85124B6E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321" y="6209"/>
              <a:ext cx="706" cy="699"/>
            </a:xfrm>
            <a:custGeom>
              <a:avLst/>
              <a:gdLst>
                <a:gd name="T0" fmla="*/ 582 w 1412"/>
                <a:gd name="T1" fmla="*/ 100 h 1398"/>
                <a:gd name="T2" fmla="*/ 412 w 1412"/>
                <a:gd name="T3" fmla="*/ 161 h 1398"/>
                <a:gd name="T4" fmla="*/ 270 w 1412"/>
                <a:gd name="T5" fmla="*/ 266 h 1398"/>
                <a:gd name="T6" fmla="*/ 163 w 1412"/>
                <a:gd name="T7" fmla="*/ 407 h 1398"/>
                <a:gd name="T8" fmla="*/ 101 w 1412"/>
                <a:gd name="T9" fmla="*/ 576 h 1398"/>
                <a:gd name="T10" fmla="*/ 92 w 1412"/>
                <a:gd name="T11" fmla="*/ 762 h 1398"/>
                <a:gd name="T12" fmla="*/ 138 w 1412"/>
                <a:gd name="T13" fmla="*/ 936 h 1398"/>
                <a:gd name="T14" fmla="*/ 229 w 1412"/>
                <a:gd name="T15" fmla="*/ 1087 h 1398"/>
                <a:gd name="T16" fmla="*/ 361 w 1412"/>
                <a:gd name="T17" fmla="*/ 1206 h 1398"/>
                <a:gd name="T18" fmla="*/ 523 w 1412"/>
                <a:gd name="T19" fmla="*/ 1282 h 1398"/>
                <a:gd name="T20" fmla="*/ 707 w 1412"/>
                <a:gd name="T21" fmla="*/ 1310 h 1398"/>
                <a:gd name="T22" fmla="*/ 890 w 1412"/>
                <a:gd name="T23" fmla="*/ 1282 h 1398"/>
                <a:gd name="T24" fmla="*/ 1051 w 1412"/>
                <a:gd name="T25" fmla="*/ 1206 h 1398"/>
                <a:gd name="T26" fmla="*/ 1183 w 1412"/>
                <a:gd name="T27" fmla="*/ 1087 h 1398"/>
                <a:gd name="T28" fmla="*/ 1275 w 1412"/>
                <a:gd name="T29" fmla="*/ 936 h 1398"/>
                <a:gd name="T30" fmla="*/ 1320 w 1412"/>
                <a:gd name="T31" fmla="*/ 762 h 1398"/>
                <a:gd name="T32" fmla="*/ 1311 w 1412"/>
                <a:gd name="T33" fmla="*/ 576 h 1398"/>
                <a:gd name="T34" fmla="*/ 1249 w 1412"/>
                <a:gd name="T35" fmla="*/ 407 h 1398"/>
                <a:gd name="T36" fmla="*/ 1143 w 1412"/>
                <a:gd name="T37" fmla="*/ 266 h 1398"/>
                <a:gd name="T38" fmla="*/ 1001 w 1412"/>
                <a:gd name="T39" fmla="*/ 161 h 1398"/>
                <a:gd name="T40" fmla="*/ 830 w 1412"/>
                <a:gd name="T41" fmla="*/ 100 h 1398"/>
                <a:gd name="T42" fmla="*/ 707 w 1412"/>
                <a:gd name="T43" fmla="*/ 0 h 1398"/>
                <a:gd name="T44" fmla="*/ 905 w 1412"/>
                <a:gd name="T45" fmla="*/ 27 h 1398"/>
                <a:gd name="T46" fmla="*/ 1081 w 1412"/>
                <a:gd name="T47" fmla="*/ 106 h 1398"/>
                <a:gd name="T48" fmla="*/ 1227 w 1412"/>
                <a:gd name="T49" fmla="*/ 227 h 1398"/>
                <a:gd name="T50" fmla="*/ 1336 w 1412"/>
                <a:gd name="T51" fmla="*/ 383 h 1398"/>
                <a:gd name="T52" fmla="*/ 1399 w 1412"/>
                <a:gd name="T53" fmla="*/ 565 h 1398"/>
                <a:gd name="T54" fmla="*/ 1409 w 1412"/>
                <a:gd name="T55" fmla="*/ 766 h 1398"/>
                <a:gd name="T56" fmla="*/ 1363 w 1412"/>
                <a:gd name="T57" fmla="*/ 956 h 1398"/>
                <a:gd name="T58" fmla="*/ 1268 w 1412"/>
                <a:gd name="T59" fmla="*/ 1121 h 1398"/>
                <a:gd name="T60" fmla="*/ 1134 w 1412"/>
                <a:gd name="T61" fmla="*/ 1255 h 1398"/>
                <a:gd name="T62" fmla="*/ 966 w 1412"/>
                <a:gd name="T63" fmla="*/ 1349 h 1398"/>
                <a:gd name="T64" fmla="*/ 775 w 1412"/>
                <a:gd name="T65" fmla="*/ 1395 h 1398"/>
                <a:gd name="T66" fmla="*/ 573 w 1412"/>
                <a:gd name="T67" fmla="*/ 1384 h 1398"/>
                <a:gd name="T68" fmla="*/ 388 w 1412"/>
                <a:gd name="T69" fmla="*/ 1322 h 1398"/>
                <a:gd name="T70" fmla="*/ 230 w 1412"/>
                <a:gd name="T71" fmla="*/ 1215 h 1398"/>
                <a:gd name="T72" fmla="*/ 108 w 1412"/>
                <a:gd name="T73" fmla="*/ 1069 h 1398"/>
                <a:gd name="T74" fmla="*/ 28 w 1412"/>
                <a:gd name="T75" fmla="*/ 895 h 1398"/>
                <a:gd name="T76" fmla="*/ 0 w 1412"/>
                <a:gd name="T77" fmla="*/ 699 h 1398"/>
                <a:gd name="T78" fmla="*/ 28 w 1412"/>
                <a:gd name="T79" fmla="*/ 502 h 1398"/>
                <a:gd name="T80" fmla="*/ 108 w 1412"/>
                <a:gd name="T81" fmla="*/ 328 h 1398"/>
                <a:gd name="T82" fmla="*/ 230 w 1412"/>
                <a:gd name="T83" fmla="*/ 183 h 1398"/>
                <a:gd name="T84" fmla="*/ 388 w 1412"/>
                <a:gd name="T85" fmla="*/ 74 h 1398"/>
                <a:gd name="T86" fmla="*/ 573 w 1412"/>
                <a:gd name="T87" fmla="*/ 12 h 1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12" h="1398">
                  <a:moveTo>
                    <a:pt x="707" y="87"/>
                  </a:moveTo>
                  <a:lnTo>
                    <a:pt x="643" y="90"/>
                  </a:lnTo>
                  <a:lnTo>
                    <a:pt x="582" y="100"/>
                  </a:lnTo>
                  <a:lnTo>
                    <a:pt x="523" y="114"/>
                  </a:lnTo>
                  <a:lnTo>
                    <a:pt x="465" y="135"/>
                  </a:lnTo>
                  <a:lnTo>
                    <a:pt x="412" y="161"/>
                  </a:lnTo>
                  <a:lnTo>
                    <a:pt x="361" y="192"/>
                  </a:lnTo>
                  <a:lnTo>
                    <a:pt x="314" y="226"/>
                  </a:lnTo>
                  <a:lnTo>
                    <a:pt x="270" y="266"/>
                  </a:lnTo>
                  <a:lnTo>
                    <a:pt x="229" y="309"/>
                  </a:lnTo>
                  <a:lnTo>
                    <a:pt x="194" y="357"/>
                  </a:lnTo>
                  <a:lnTo>
                    <a:pt x="163" y="407"/>
                  </a:lnTo>
                  <a:lnTo>
                    <a:pt x="138" y="460"/>
                  </a:lnTo>
                  <a:lnTo>
                    <a:pt x="116" y="516"/>
                  </a:lnTo>
                  <a:lnTo>
                    <a:pt x="101" y="576"/>
                  </a:lnTo>
                  <a:lnTo>
                    <a:pt x="92" y="636"/>
                  </a:lnTo>
                  <a:lnTo>
                    <a:pt x="88" y="699"/>
                  </a:lnTo>
                  <a:lnTo>
                    <a:pt x="92" y="762"/>
                  </a:lnTo>
                  <a:lnTo>
                    <a:pt x="101" y="822"/>
                  </a:lnTo>
                  <a:lnTo>
                    <a:pt x="116" y="881"/>
                  </a:lnTo>
                  <a:lnTo>
                    <a:pt x="138" y="936"/>
                  </a:lnTo>
                  <a:lnTo>
                    <a:pt x="163" y="990"/>
                  </a:lnTo>
                  <a:lnTo>
                    <a:pt x="194" y="1040"/>
                  </a:lnTo>
                  <a:lnTo>
                    <a:pt x="229" y="1087"/>
                  </a:lnTo>
                  <a:lnTo>
                    <a:pt x="270" y="1131"/>
                  </a:lnTo>
                  <a:lnTo>
                    <a:pt x="314" y="1170"/>
                  </a:lnTo>
                  <a:lnTo>
                    <a:pt x="361" y="1206"/>
                  </a:lnTo>
                  <a:lnTo>
                    <a:pt x="412" y="1236"/>
                  </a:lnTo>
                  <a:lnTo>
                    <a:pt x="465" y="1262"/>
                  </a:lnTo>
                  <a:lnTo>
                    <a:pt x="523" y="1282"/>
                  </a:lnTo>
                  <a:lnTo>
                    <a:pt x="582" y="1298"/>
                  </a:lnTo>
                  <a:lnTo>
                    <a:pt x="643" y="1307"/>
                  </a:lnTo>
                  <a:lnTo>
                    <a:pt x="707" y="1310"/>
                  </a:lnTo>
                  <a:lnTo>
                    <a:pt x="770" y="1307"/>
                  </a:lnTo>
                  <a:lnTo>
                    <a:pt x="830" y="1298"/>
                  </a:lnTo>
                  <a:lnTo>
                    <a:pt x="890" y="1282"/>
                  </a:lnTo>
                  <a:lnTo>
                    <a:pt x="947" y="1262"/>
                  </a:lnTo>
                  <a:lnTo>
                    <a:pt x="1001" y="1236"/>
                  </a:lnTo>
                  <a:lnTo>
                    <a:pt x="1051" y="1206"/>
                  </a:lnTo>
                  <a:lnTo>
                    <a:pt x="1099" y="1170"/>
                  </a:lnTo>
                  <a:lnTo>
                    <a:pt x="1143" y="1131"/>
                  </a:lnTo>
                  <a:lnTo>
                    <a:pt x="1183" y="1087"/>
                  </a:lnTo>
                  <a:lnTo>
                    <a:pt x="1218" y="1040"/>
                  </a:lnTo>
                  <a:lnTo>
                    <a:pt x="1249" y="990"/>
                  </a:lnTo>
                  <a:lnTo>
                    <a:pt x="1275" y="936"/>
                  </a:lnTo>
                  <a:lnTo>
                    <a:pt x="1296" y="881"/>
                  </a:lnTo>
                  <a:lnTo>
                    <a:pt x="1311" y="822"/>
                  </a:lnTo>
                  <a:lnTo>
                    <a:pt x="1320" y="762"/>
                  </a:lnTo>
                  <a:lnTo>
                    <a:pt x="1323" y="699"/>
                  </a:lnTo>
                  <a:lnTo>
                    <a:pt x="1320" y="636"/>
                  </a:lnTo>
                  <a:lnTo>
                    <a:pt x="1311" y="576"/>
                  </a:lnTo>
                  <a:lnTo>
                    <a:pt x="1296" y="516"/>
                  </a:lnTo>
                  <a:lnTo>
                    <a:pt x="1275" y="460"/>
                  </a:lnTo>
                  <a:lnTo>
                    <a:pt x="1249" y="407"/>
                  </a:lnTo>
                  <a:lnTo>
                    <a:pt x="1218" y="357"/>
                  </a:lnTo>
                  <a:lnTo>
                    <a:pt x="1183" y="309"/>
                  </a:lnTo>
                  <a:lnTo>
                    <a:pt x="1143" y="266"/>
                  </a:lnTo>
                  <a:lnTo>
                    <a:pt x="1099" y="226"/>
                  </a:lnTo>
                  <a:lnTo>
                    <a:pt x="1051" y="192"/>
                  </a:lnTo>
                  <a:lnTo>
                    <a:pt x="1001" y="161"/>
                  </a:lnTo>
                  <a:lnTo>
                    <a:pt x="947" y="135"/>
                  </a:lnTo>
                  <a:lnTo>
                    <a:pt x="890" y="114"/>
                  </a:lnTo>
                  <a:lnTo>
                    <a:pt x="830" y="100"/>
                  </a:lnTo>
                  <a:lnTo>
                    <a:pt x="770" y="90"/>
                  </a:lnTo>
                  <a:lnTo>
                    <a:pt x="707" y="87"/>
                  </a:lnTo>
                  <a:close/>
                  <a:moveTo>
                    <a:pt x="707" y="0"/>
                  </a:moveTo>
                  <a:lnTo>
                    <a:pt x="775" y="3"/>
                  </a:lnTo>
                  <a:lnTo>
                    <a:pt x="841" y="12"/>
                  </a:lnTo>
                  <a:lnTo>
                    <a:pt x="905" y="27"/>
                  </a:lnTo>
                  <a:lnTo>
                    <a:pt x="966" y="49"/>
                  </a:lnTo>
                  <a:lnTo>
                    <a:pt x="1024" y="74"/>
                  </a:lnTo>
                  <a:lnTo>
                    <a:pt x="1081" y="106"/>
                  </a:lnTo>
                  <a:lnTo>
                    <a:pt x="1134" y="142"/>
                  </a:lnTo>
                  <a:lnTo>
                    <a:pt x="1182" y="183"/>
                  </a:lnTo>
                  <a:lnTo>
                    <a:pt x="1227" y="227"/>
                  </a:lnTo>
                  <a:lnTo>
                    <a:pt x="1268" y="275"/>
                  </a:lnTo>
                  <a:lnTo>
                    <a:pt x="1305" y="328"/>
                  </a:lnTo>
                  <a:lnTo>
                    <a:pt x="1336" y="383"/>
                  </a:lnTo>
                  <a:lnTo>
                    <a:pt x="1363" y="442"/>
                  </a:lnTo>
                  <a:lnTo>
                    <a:pt x="1383" y="502"/>
                  </a:lnTo>
                  <a:lnTo>
                    <a:pt x="1399" y="565"/>
                  </a:lnTo>
                  <a:lnTo>
                    <a:pt x="1409" y="632"/>
                  </a:lnTo>
                  <a:lnTo>
                    <a:pt x="1412" y="699"/>
                  </a:lnTo>
                  <a:lnTo>
                    <a:pt x="1409" y="766"/>
                  </a:lnTo>
                  <a:lnTo>
                    <a:pt x="1399" y="831"/>
                  </a:lnTo>
                  <a:lnTo>
                    <a:pt x="1383" y="895"/>
                  </a:lnTo>
                  <a:lnTo>
                    <a:pt x="1363" y="956"/>
                  </a:lnTo>
                  <a:lnTo>
                    <a:pt x="1336" y="1014"/>
                  </a:lnTo>
                  <a:lnTo>
                    <a:pt x="1305" y="1069"/>
                  </a:lnTo>
                  <a:lnTo>
                    <a:pt x="1268" y="1121"/>
                  </a:lnTo>
                  <a:lnTo>
                    <a:pt x="1227" y="1170"/>
                  </a:lnTo>
                  <a:lnTo>
                    <a:pt x="1182" y="1215"/>
                  </a:lnTo>
                  <a:lnTo>
                    <a:pt x="1134" y="1255"/>
                  </a:lnTo>
                  <a:lnTo>
                    <a:pt x="1081" y="1291"/>
                  </a:lnTo>
                  <a:lnTo>
                    <a:pt x="1024" y="1322"/>
                  </a:lnTo>
                  <a:lnTo>
                    <a:pt x="966" y="1349"/>
                  </a:lnTo>
                  <a:lnTo>
                    <a:pt x="905" y="1369"/>
                  </a:lnTo>
                  <a:lnTo>
                    <a:pt x="841" y="1384"/>
                  </a:lnTo>
                  <a:lnTo>
                    <a:pt x="775" y="1395"/>
                  </a:lnTo>
                  <a:lnTo>
                    <a:pt x="707" y="1398"/>
                  </a:lnTo>
                  <a:lnTo>
                    <a:pt x="639" y="1395"/>
                  </a:lnTo>
                  <a:lnTo>
                    <a:pt x="573" y="1384"/>
                  </a:lnTo>
                  <a:lnTo>
                    <a:pt x="508" y="1369"/>
                  </a:lnTo>
                  <a:lnTo>
                    <a:pt x="447" y="1349"/>
                  </a:lnTo>
                  <a:lnTo>
                    <a:pt x="388" y="1322"/>
                  </a:lnTo>
                  <a:lnTo>
                    <a:pt x="331" y="1291"/>
                  </a:lnTo>
                  <a:lnTo>
                    <a:pt x="279" y="1255"/>
                  </a:lnTo>
                  <a:lnTo>
                    <a:pt x="230" y="1215"/>
                  </a:lnTo>
                  <a:lnTo>
                    <a:pt x="185" y="1170"/>
                  </a:lnTo>
                  <a:lnTo>
                    <a:pt x="145" y="1121"/>
                  </a:lnTo>
                  <a:lnTo>
                    <a:pt x="108" y="1069"/>
                  </a:lnTo>
                  <a:lnTo>
                    <a:pt x="77" y="1014"/>
                  </a:lnTo>
                  <a:lnTo>
                    <a:pt x="50" y="956"/>
                  </a:lnTo>
                  <a:lnTo>
                    <a:pt x="28" y="895"/>
                  </a:lnTo>
                  <a:lnTo>
                    <a:pt x="13" y="831"/>
                  </a:lnTo>
                  <a:lnTo>
                    <a:pt x="3" y="766"/>
                  </a:lnTo>
                  <a:lnTo>
                    <a:pt x="0" y="699"/>
                  </a:lnTo>
                  <a:lnTo>
                    <a:pt x="3" y="632"/>
                  </a:lnTo>
                  <a:lnTo>
                    <a:pt x="13" y="565"/>
                  </a:lnTo>
                  <a:lnTo>
                    <a:pt x="28" y="502"/>
                  </a:lnTo>
                  <a:lnTo>
                    <a:pt x="50" y="442"/>
                  </a:lnTo>
                  <a:lnTo>
                    <a:pt x="77" y="383"/>
                  </a:lnTo>
                  <a:lnTo>
                    <a:pt x="108" y="328"/>
                  </a:lnTo>
                  <a:lnTo>
                    <a:pt x="145" y="275"/>
                  </a:lnTo>
                  <a:lnTo>
                    <a:pt x="185" y="227"/>
                  </a:lnTo>
                  <a:lnTo>
                    <a:pt x="230" y="183"/>
                  </a:lnTo>
                  <a:lnTo>
                    <a:pt x="279" y="142"/>
                  </a:lnTo>
                  <a:lnTo>
                    <a:pt x="331" y="106"/>
                  </a:lnTo>
                  <a:lnTo>
                    <a:pt x="388" y="74"/>
                  </a:lnTo>
                  <a:lnTo>
                    <a:pt x="447" y="49"/>
                  </a:lnTo>
                  <a:lnTo>
                    <a:pt x="508" y="27"/>
                  </a:lnTo>
                  <a:lnTo>
                    <a:pt x="573" y="12"/>
                  </a:lnTo>
                  <a:lnTo>
                    <a:pt x="639" y="3"/>
                  </a:lnTo>
                  <a:lnTo>
                    <a:pt x="7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2" rIns="128580" bIns="64292" numCol="1" anchor="t" anchorCtr="0" compatLnSpc="1">
              <a:prstTxWarp prst="textNoShape">
                <a:avLst/>
              </a:prstTxWarp>
            </a:bodyPr>
            <a:lstStyle/>
            <a:p>
              <a:pPr defTabSz="1252902"/>
              <a:endParaRPr lang="es-ES" sz="984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Freeform 31">
              <a:extLst>
                <a:ext uri="{FF2B5EF4-FFF2-40B4-BE49-F238E27FC236}">
                  <a16:creationId xmlns:a16="http://schemas.microsoft.com/office/drawing/2014/main" id="{44679578-876E-7C4C-296F-1C26CEB247F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473" y="6359"/>
              <a:ext cx="403" cy="400"/>
            </a:xfrm>
            <a:custGeom>
              <a:avLst/>
              <a:gdLst>
                <a:gd name="T0" fmla="*/ 361 w 806"/>
                <a:gd name="T1" fmla="*/ 103 h 800"/>
                <a:gd name="T2" fmla="*/ 285 w 806"/>
                <a:gd name="T3" fmla="*/ 123 h 800"/>
                <a:gd name="T4" fmla="*/ 217 w 806"/>
                <a:gd name="T5" fmla="*/ 162 h 800"/>
                <a:gd name="T6" fmla="*/ 162 w 806"/>
                <a:gd name="T7" fmla="*/ 216 h 800"/>
                <a:gd name="T8" fmla="*/ 123 w 806"/>
                <a:gd name="T9" fmla="*/ 283 h 800"/>
                <a:gd name="T10" fmla="*/ 103 w 806"/>
                <a:gd name="T11" fmla="*/ 359 h 800"/>
                <a:gd name="T12" fmla="*/ 103 w 806"/>
                <a:gd name="T13" fmla="*/ 440 h 800"/>
                <a:gd name="T14" fmla="*/ 123 w 806"/>
                <a:gd name="T15" fmla="*/ 517 h 800"/>
                <a:gd name="T16" fmla="*/ 162 w 806"/>
                <a:gd name="T17" fmla="*/ 583 h 800"/>
                <a:gd name="T18" fmla="*/ 217 w 806"/>
                <a:gd name="T19" fmla="*/ 637 h 800"/>
                <a:gd name="T20" fmla="*/ 285 w 806"/>
                <a:gd name="T21" fmla="*/ 676 h 800"/>
                <a:gd name="T22" fmla="*/ 361 w 806"/>
                <a:gd name="T23" fmla="*/ 696 h 800"/>
                <a:gd name="T24" fmla="*/ 443 w 806"/>
                <a:gd name="T25" fmla="*/ 696 h 800"/>
                <a:gd name="T26" fmla="*/ 520 w 806"/>
                <a:gd name="T27" fmla="*/ 676 h 800"/>
                <a:gd name="T28" fmla="*/ 587 w 806"/>
                <a:gd name="T29" fmla="*/ 637 h 800"/>
                <a:gd name="T30" fmla="*/ 642 w 806"/>
                <a:gd name="T31" fmla="*/ 583 h 800"/>
                <a:gd name="T32" fmla="*/ 681 w 806"/>
                <a:gd name="T33" fmla="*/ 517 h 800"/>
                <a:gd name="T34" fmla="*/ 702 w 806"/>
                <a:gd name="T35" fmla="*/ 440 h 800"/>
                <a:gd name="T36" fmla="*/ 702 w 806"/>
                <a:gd name="T37" fmla="*/ 359 h 800"/>
                <a:gd name="T38" fmla="*/ 681 w 806"/>
                <a:gd name="T39" fmla="*/ 283 h 800"/>
                <a:gd name="T40" fmla="*/ 642 w 806"/>
                <a:gd name="T41" fmla="*/ 216 h 800"/>
                <a:gd name="T42" fmla="*/ 587 w 806"/>
                <a:gd name="T43" fmla="*/ 162 h 800"/>
                <a:gd name="T44" fmla="*/ 520 w 806"/>
                <a:gd name="T45" fmla="*/ 123 h 800"/>
                <a:gd name="T46" fmla="*/ 443 w 806"/>
                <a:gd name="T47" fmla="*/ 103 h 800"/>
                <a:gd name="T48" fmla="*/ 403 w 806"/>
                <a:gd name="T49" fmla="*/ 0 h 800"/>
                <a:gd name="T50" fmla="*/ 502 w 806"/>
                <a:gd name="T51" fmla="*/ 12 h 800"/>
                <a:gd name="T52" fmla="*/ 591 w 806"/>
                <a:gd name="T53" fmla="*/ 47 h 800"/>
                <a:gd name="T54" fmla="*/ 670 w 806"/>
                <a:gd name="T55" fmla="*/ 101 h 800"/>
                <a:gd name="T56" fmla="*/ 734 w 806"/>
                <a:gd name="T57" fmla="*/ 171 h 800"/>
                <a:gd name="T58" fmla="*/ 778 w 806"/>
                <a:gd name="T59" fmla="*/ 255 h 800"/>
                <a:gd name="T60" fmla="*/ 803 w 806"/>
                <a:gd name="T61" fmla="*/ 349 h 800"/>
                <a:gd name="T62" fmla="*/ 803 w 806"/>
                <a:gd name="T63" fmla="*/ 450 h 800"/>
                <a:gd name="T64" fmla="*/ 778 w 806"/>
                <a:gd name="T65" fmla="*/ 544 h 800"/>
                <a:gd name="T66" fmla="*/ 734 w 806"/>
                <a:gd name="T67" fmla="*/ 628 h 800"/>
                <a:gd name="T68" fmla="*/ 670 w 806"/>
                <a:gd name="T69" fmla="*/ 698 h 800"/>
                <a:gd name="T70" fmla="*/ 591 w 806"/>
                <a:gd name="T71" fmla="*/ 753 h 800"/>
                <a:gd name="T72" fmla="*/ 502 w 806"/>
                <a:gd name="T73" fmla="*/ 787 h 800"/>
                <a:gd name="T74" fmla="*/ 403 w 806"/>
                <a:gd name="T75" fmla="*/ 800 h 800"/>
                <a:gd name="T76" fmla="*/ 303 w 806"/>
                <a:gd name="T77" fmla="*/ 787 h 800"/>
                <a:gd name="T78" fmla="*/ 213 w 806"/>
                <a:gd name="T79" fmla="*/ 753 h 800"/>
                <a:gd name="T80" fmla="*/ 135 w 806"/>
                <a:gd name="T81" fmla="*/ 698 h 800"/>
                <a:gd name="T82" fmla="*/ 72 w 806"/>
                <a:gd name="T83" fmla="*/ 628 h 800"/>
                <a:gd name="T84" fmla="*/ 26 w 806"/>
                <a:gd name="T85" fmla="*/ 544 h 800"/>
                <a:gd name="T86" fmla="*/ 3 w 806"/>
                <a:gd name="T87" fmla="*/ 450 h 800"/>
                <a:gd name="T88" fmla="*/ 3 w 806"/>
                <a:gd name="T89" fmla="*/ 349 h 800"/>
                <a:gd name="T90" fmla="*/ 26 w 806"/>
                <a:gd name="T91" fmla="*/ 255 h 800"/>
                <a:gd name="T92" fmla="*/ 72 w 806"/>
                <a:gd name="T93" fmla="*/ 171 h 800"/>
                <a:gd name="T94" fmla="*/ 135 w 806"/>
                <a:gd name="T95" fmla="*/ 101 h 800"/>
                <a:gd name="T96" fmla="*/ 213 w 806"/>
                <a:gd name="T97" fmla="*/ 47 h 800"/>
                <a:gd name="T98" fmla="*/ 303 w 806"/>
                <a:gd name="T99" fmla="*/ 12 h 800"/>
                <a:gd name="T100" fmla="*/ 403 w 806"/>
                <a:gd name="T101" fmla="*/ 0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06" h="800">
                  <a:moveTo>
                    <a:pt x="403" y="100"/>
                  </a:moveTo>
                  <a:lnTo>
                    <a:pt x="361" y="103"/>
                  </a:lnTo>
                  <a:lnTo>
                    <a:pt x="322" y="110"/>
                  </a:lnTo>
                  <a:lnTo>
                    <a:pt x="285" y="123"/>
                  </a:lnTo>
                  <a:lnTo>
                    <a:pt x="250" y="141"/>
                  </a:lnTo>
                  <a:lnTo>
                    <a:pt x="217" y="162"/>
                  </a:lnTo>
                  <a:lnTo>
                    <a:pt x="188" y="188"/>
                  </a:lnTo>
                  <a:lnTo>
                    <a:pt x="162" y="216"/>
                  </a:lnTo>
                  <a:lnTo>
                    <a:pt x="141" y="248"/>
                  </a:lnTo>
                  <a:lnTo>
                    <a:pt x="123" y="283"/>
                  </a:lnTo>
                  <a:lnTo>
                    <a:pt x="110" y="321"/>
                  </a:lnTo>
                  <a:lnTo>
                    <a:pt x="103" y="359"/>
                  </a:lnTo>
                  <a:lnTo>
                    <a:pt x="100" y="400"/>
                  </a:lnTo>
                  <a:lnTo>
                    <a:pt x="103" y="440"/>
                  </a:lnTo>
                  <a:lnTo>
                    <a:pt x="110" y="479"/>
                  </a:lnTo>
                  <a:lnTo>
                    <a:pt x="123" y="517"/>
                  </a:lnTo>
                  <a:lnTo>
                    <a:pt x="141" y="550"/>
                  </a:lnTo>
                  <a:lnTo>
                    <a:pt x="162" y="583"/>
                  </a:lnTo>
                  <a:lnTo>
                    <a:pt x="188" y="612"/>
                  </a:lnTo>
                  <a:lnTo>
                    <a:pt x="217" y="637"/>
                  </a:lnTo>
                  <a:lnTo>
                    <a:pt x="250" y="659"/>
                  </a:lnTo>
                  <a:lnTo>
                    <a:pt x="285" y="676"/>
                  </a:lnTo>
                  <a:lnTo>
                    <a:pt x="322" y="688"/>
                  </a:lnTo>
                  <a:lnTo>
                    <a:pt x="361" y="696"/>
                  </a:lnTo>
                  <a:lnTo>
                    <a:pt x="403" y="699"/>
                  </a:lnTo>
                  <a:lnTo>
                    <a:pt x="443" y="696"/>
                  </a:lnTo>
                  <a:lnTo>
                    <a:pt x="483" y="688"/>
                  </a:lnTo>
                  <a:lnTo>
                    <a:pt x="520" y="676"/>
                  </a:lnTo>
                  <a:lnTo>
                    <a:pt x="555" y="659"/>
                  </a:lnTo>
                  <a:lnTo>
                    <a:pt x="587" y="637"/>
                  </a:lnTo>
                  <a:lnTo>
                    <a:pt x="616" y="612"/>
                  </a:lnTo>
                  <a:lnTo>
                    <a:pt x="642" y="583"/>
                  </a:lnTo>
                  <a:lnTo>
                    <a:pt x="664" y="550"/>
                  </a:lnTo>
                  <a:lnTo>
                    <a:pt x="681" y="517"/>
                  </a:lnTo>
                  <a:lnTo>
                    <a:pt x="694" y="479"/>
                  </a:lnTo>
                  <a:lnTo>
                    <a:pt x="702" y="440"/>
                  </a:lnTo>
                  <a:lnTo>
                    <a:pt x="705" y="400"/>
                  </a:lnTo>
                  <a:lnTo>
                    <a:pt x="702" y="359"/>
                  </a:lnTo>
                  <a:lnTo>
                    <a:pt x="694" y="321"/>
                  </a:lnTo>
                  <a:lnTo>
                    <a:pt x="681" y="283"/>
                  </a:lnTo>
                  <a:lnTo>
                    <a:pt x="664" y="248"/>
                  </a:lnTo>
                  <a:lnTo>
                    <a:pt x="642" y="216"/>
                  </a:lnTo>
                  <a:lnTo>
                    <a:pt x="616" y="188"/>
                  </a:lnTo>
                  <a:lnTo>
                    <a:pt x="587" y="162"/>
                  </a:lnTo>
                  <a:lnTo>
                    <a:pt x="555" y="141"/>
                  </a:lnTo>
                  <a:lnTo>
                    <a:pt x="520" y="123"/>
                  </a:lnTo>
                  <a:lnTo>
                    <a:pt x="483" y="110"/>
                  </a:lnTo>
                  <a:lnTo>
                    <a:pt x="443" y="103"/>
                  </a:lnTo>
                  <a:lnTo>
                    <a:pt x="403" y="100"/>
                  </a:lnTo>
                  <a:close/>
                  <a:moveTo>
                    <a:pt x="403" y="0"/>
                  </a:moveTo>
                  <a:lnTo>
                    <a:pt x="453" y="3"/>
                  </a:lnTo>
                  <a:lnTo>
                    <a:pt x="502" y="12"/>
                  </a:lnTo>
                  <a:lnTo>
                    <a:pt x="548" y="26"/>
                  </a:lnTo>
                  <a:lnTo>
                    <a:pt x="591" y="47"/>
                  </a:lnTo>
                  <a:lnTo>
                    <a:pt x="633" y="71"/>
                  </a:lnTo>
                  <a:lnTo>
                    <a:pt x="670" y="101"/>
                  </a:lnTo>
                  <a:lnTo>
                    <a:pt x="704" y="134"/>
                  </a:lnTo>
                  <a:lnTo>
                    <a:pt x="734" y="171"/>
                  </a:lnTo>
                  <a:lnTo>
                    <a:pt x="758" y="211"/>
                  </a:lnTo>
                  <a:lnTo>
                    <a:pt x="778" y="255"/>
                  </a:lnTo>
                  <a:lnTo>
                    <a:pt x="794" y="301"/>
                  </a:lnTo>
                  <a:lnTo>
                    <a:pt x="803" y="349"/>
                  </a:lnTo>
                  <a:lnTo>
                    <a:pt x="806" y="400"/>
                  </a:lnTo>
                  <a:lnTo>
                    <a:pt x="803" y="450"/>
                  </a:lnTo>
                  <a:lnTo>
                    <a:pt x="794" y="498"/>
                  </a:lnTo>
                  <a:lnTo>
                    <a:pt x="778" y="544"/>
                  </a:lnTo>
                  <a:lnTo>
                    <a:pt x="758" y="587"/>
                  </a:lnTo>
                  <a:lnTo>
                    <a:pt x="734" y="628"/>
                  </a:lnTo>
                  <a:lnTo>
                    <a:pt x="704" y="665"/>
                  </a:lnTo>
                  <a:lnTo>
                    <a:pt x="670" y="698"/>
                  </a:lnTo>
                  <a:lnTo>
                    <a:pt x="633" y="727"/>
                  </a:lnTo>
                  <a:lnTo>
                    <a:pt x="591" y="753"/>
                  </a:lnTo>
                  <a:lnTo>
                    <a:pt x="548" y="772"/>
                  </a:lnTo>
                  <a:lnTo>
                    <a:pt x="502" y="787"/>
                  </a:lnTo>
                  <a:lnTo>
                    <a:pt x="453" y="796"/>
                  </a:lnTo>
                  <a:lnTo>
                    <a:pt x="403" y="800"/>
                  </a:lnTo>
                  <a:lnTo>
                    <a:pt x="352" y="796"/>
                  </a:lnTo>
                  <a:lnTo>
                    <a:pt x="303" y="787"/>
                  </a:lnTo>
                  <a:lnTo>
                    <a:pt x="256" y="772"/>
                  </a:lnTo>
                  <a:lnTo>
                    <a:pt x="213" y="753"/>
                  </a:lnTo>
                  <a:lnTo>
                    <a:pt x="172" y="727"/>
                  </a:lnTo>
                  <a:lnTo>
                    <a:pt x="135" y="698"/>
                  </a:lnTo>
                  <a:lnTo>
                    <a:pt x="101" y="665"/>
                  </a:lnTo>
                  <a:lnTo>
                    <a:pt x="72" y="628"/>
                  </a:lnTo>
                  <a:lnTo>
                    <a:pt x="46" y="587"/>
                  </a:lnTo>
                  <a:lnTo>
                    <a:pt x="26" y="544"/>
                  </a:lnTo>
                  <a:lnTo>
                    <a:pt x="12" y="498"/>
                  </a:lnTo>
                  <a:lnTo>
                    <a:pt x="3" y="450"/>
                  </a:lnTo>
                  <a:lnTo>
                    <a:pt x="0" y="400"/>
                  </a:lnTo>
                  <a:lnTo>
                    <a:pt x="3" y="349"/>
                  </a:lnTo>
                  <a:lnTo>
                    <a:pt x="12" y="301"/>
                  </a:lnTo>
                  <a:lnTo>
                    <a:pt x="26" y="255"/>
                  </a:lnTo>
                  <a:lnTo>
                    <a:pt x="46" y="211"/>
                  </a:lnTo>
                  <a:lnTo>
                    <a:pt x="72" y="171"/>
                  </a:lnTo>
                  <a:lnTo>
                    <a:pt x="101" y="134"/>
                  </a:lnTo>
                  <a:lnTo>
                    <a:pt x="135" y="101"/>
                  </a:lnTo>
                  <a:lnTo>
                    <a:pt x="172" y="71"/>
                  </a:lnTo>
                  <a:lnTo>
                    <a:pt x="213" y="47"/>
                  </a:lnTo>
                  <a:lnTo>
                    <a:pt x="256" y="26"/>
                  </a:lnTo>
                  <a:lnTo>
                    <a:pt x="303" y="12"/>
                  </a:lnTo>
                  <a:lnTo>
                    <a:pt x="352" y="3"/>
                  </a:lnTo>
                  <a:lnTo>
                    <a:pt x="4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2" rIns="128580" bIns="64292" numCol="1" anchor="t" anchorCtr="0" compatLnSpc="1">
              <a:prstTxWarp prst="textNoShape">
                <a:avLst/>
              </a:prstTxWarp>
            </a:bodyPr>
            <a:lstStyle/>
            <a:p>
              <a:pPr defTabSz="1252902"/>
              <a:endParaRPr lang="es-ES" sz="984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6C9A1BD1-3317-E06B-CD48-375995EC48DF}"/>
              </a:ext>
            </a:extLst>
          </p:cNvPr>
          <p:cNvGrpSpPr/>
          <p:nvPr/>
        </p:nvGrpSpPr>
        <p:grpSpPr>
          <a:xfrm>
            <a:off x="8589615" y="5726216"/>
            <a:ext cx="3096343" cy="754331"/>
            <a:chOff x="436522" y="1886576"/>
            <a:chExt cx="3096343" cy="754331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EF1ED0C5-C77C-2291-A54A-EB1DC2AC9591}"/>
                </a:ext>
              </a:extLst>
            </p:cNvPr>
            <p:cNvSpPr txBox="1"/>
            <p:nvPr/>
          </p:nvSpPr>
          <p:spPr>
            <a:xfrm>
              <a:off x="444500" y="2152504"/>
              <a:ext cx="3088365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04E05866-8A86-58FA-F020-DA9C2EB84D47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EEC54198-7788-F52A-067B-608C72281FCE}"/>
              </a:ext>
            </a:extLst>
          </p:cNvPr>
          <p:cNvGrpSpPr/>
          <p:nvPr/>
        </p:nvGrpSpPr>
        <p:grpSpPr>
          <a:xfrm>
            <a:off x="1449666" y="1149325"/>
            <a:ext cx="3090199" cy="754331"/>
            <a:chOff x="444500" y="1886576"/>
            <a:chExt cx="3090199" cy="754331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57D04D18-DE6A-B4D3-A648-D0A38E3286D3}"/>
                </a:ext>
              </a:extLst>
            </p:cNvPr>
            <p:cNvSpPr txBox="1"/>
            <p:nvPr/>
          </p:nvSpPr>
          <p:spPr>
            <a:xfrm>
              <a:off x="444500" y="2152504"/>
              <a:ext cx="3088365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4EB8F159-0ED9-EC53-C2FE-788B84B3C616}"/>
                </a:ext>
              </a:extLst>
            </p:cNvPr>
            <p:cNvSpPr txBox="1"/>
            <p:nvPr/>
          </p:nvSpPr>
          <p:spPr>
            <a:xfrm>
              <a:off x="1515398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D3996294-8085-1BD6-2395-1C70154E4C5E}"/>
              </a:ext>
            </a:extLst>
          </p:cNvPr>
          <p:cNvGrpSpPr/>
          <p:nvPr/>
        </p:nvGrpSpPr>
        <p:grpSpPr>
          <a:xfrm>
            <a:off x="6218596" y="656466"/>
            <a:ext cx="3090199" cy="754331"/>
            <a:chOff x="444500" y="1886576"/>
            <a:chExt cx="3090199" cy="754331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A0FA3F05-3F23-F922-060A-A045F91FB12E}"/>
                </a:ext>
              </a:extLst>
            </p:cNvPr>
            <p:cNvSpPr txBox="1"/>
            <p:nvPr/>
          </p:nvSpPr>
          <p:spPr>
            <a:xfrm>
              <a:off x="444500" y="2152504"/>
              <a:ext cx="3088365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 及素材免费下载！</a:t>
              </a:r>
            </a:p>
            <a:p>
              <a:pPr algn="r"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 网 唯一访问网址：</a:t>
              </a:r>
              <a:r>
                <a:rPr lang="en-US" altLang="zh-CN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 oban.com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53308B44-B31B-FFB9-9547-63E9A3E6BD3B}"/>
                </a:ext>
              </a:extLst>
            </p:cNvPr>
            <p:cNvSpPr txBox="1"/>
            <p:nvPr/>
          </p:nvSpPr>
          <p:spPr>
            <a:xfrm>
              <a:off x="1515398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198C6C38-5459-2E08-2CB6-E38AA92BE7BE}"/>
              </a:ext>
            </a:extLst>
          </p:cNvPr>
          <p:cNvGrpSpPr/>
          <p:nvPr/>
        </p:nvGrpSpPr>
        <p:grpSpPr>
          <a:xfrm>
            <a:off x="4525335" y="5675170"/>
            <a:ext cx="3096343" cy="754331"/>
            <a:chOff x="436522" y="1886576"/>
            <a:chExt cx="3096343" cy="754331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CD382C5B-893A-07A3-B385-890505AA9626}"/>
                </a:ext>
              </a:extLst>
            </p:cNvPr>
            <p:cNvSpPr txBox="1"/>
            <p:nvPr/>
          </p:nvSpPr>
          <p:spPr>
            <a:xfrm>
              <a:off x="444500" y="2152504"/>
              <a:ext cx="3088365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9AC36D11-5AB5-4F9D-A7AD-CF31FBF168E7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66139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图片 61">
            <a:extLst>
              <a:ext uri="{FF2B5EF4-FFF2-40B4-BE49-F238E27FC236}">
                <a16:creationId xmlns:a16="http://schemas.microsoft.com/office/drawing/2014/main" id="{E44057DD-BC6C-D2DC-4274-704DAD43AF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" y="0"/>
            <a:ext cx="12858397" cy="7232650"/>
          </a:xfrm>
          <a:prstGeom prst="rect">
            <a:avLst/>
          </a:prstGeom>
        </p:spPr>
      </p:pic>
      <p:pic>
        <p:nvPicPr>
          <p:cNvPr id="3" name="图片 2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824B2BCF-A0F8-40D5-F733-617BDB6AE76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638" t="41085" r="4638"/>
          <a:stretch/>
        </p:blipFill>
        <p:spPr>
          <a:xfrm>
            <a:off x="0" y="0"/>
            <a:ext cx="12858750" cy="4676181"/>
          </a:xfrm>
          <a:custGeom>
            <a:avLst/>
            <a:gdLst>
              <a:gd name="connsiteX0" fmla="*/ 0 w 12858750"/>
              <a:gd name="connsiteY0" fmla="*/ 0 h 3520555"/>
              <a:gd name="connsiteX1" fmla="*/ 12858750 w 12858750"/>
              <a:gd name="connsiteY1" fmla="*/ 0 h 3520555"/>
              <a:gd name="connsiteX2" fmla="*/ 12858750 w 12858750"/>
              <a:gd name="connsiteY2" fmla="*/ 3520555 h 3520555"/>
              <a:gd name="connsiteX3" fmla="*/ 0 w 12858750"/>
              <a:gd name="connsiteY3" fmla="*/ 3520555 h 3520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58750" h="3520555">
                <a:moveTo>
                  <a:pt x="0" y="0"/>
                </a:moveTo>
                <a:lnTo>
                  <a:pt x="12858750" y="0"/>
                </a:lnTo>
                <a:lnTo>
                  <a:pt x="12858750" y="3520555"/>
                </a:lnTo>
                <a:lnTo>
                  <a:pt x="0" y="3520555"/>
                </a:lnTo>
                <a:close/>
              </a:path>
            </a:pathLst>
          </a:custGeom>
        </p:spPr>
      </p:pic>
      <p:pic>
        <p:nvPicPr>
          <p:cNvPr id="50" name="图片 49">
            <a:extLst>
              <a:ext uri="{FF2B5EF4-FFF2-40B4-BE49-F238E27FC236}">
                <a16:creationId xmlns:a16="http://schemas.microsoft.com/office/drawing/2014/main" id="{D2E8FE9E-3300-1B5B-BF85-11E9B97EFCFE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00" r="45360"/>
          <a:stretch/>
        </p:blipFill>
        <p:spPr>
          <a:xfrm flipV="1">
            <a:off x="11181902" y="2865331"/>
            <a:ext cx="1676848" cy="2150667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CA24464E-B958-92B9-29D6-5B6429E6AF32}"/>
              </a:ext>
            </a:extLst>
          </p:cNvPr>
          <p:cNvSpPr txBox="1"/>
          <p:nvPr/>
        </p:nvSpPr>
        <p:spPr>
          <a:xfrm>
            <a:off x="5359953" y="450605"/>
            <a:ext cx="2093843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500" dirty="0">
                <a:gradFill flip="none" rotWithShape="1">
                  <a:gsLst>
                    <a:gs pos="0">
                      <a:srgbClr val="BA000B"/>
                    </a:gs>
                    <a:gs pos="100000">
                      <a:srgbClr val="FB584E"/>
                    </a:gs>
                  </a:gsLst>
                  <a:lin ang="16200000" scaled="1"/>
                  <a:tileRect/>
                </a:gradFill>
                <a:effectLst>
                  <a:reflection blurRad="6350" stA="13000" endPos="45500" dist="101600" dir="5400000" sy="-100000" algn="bl" rotWithShape="0"/>
                </a:effectLst>
                <a:latin typeface="锐字潮牌真言简2.0免费 超粗" panose="02020300000000000000" pitchFamily="18" charset="-122"/>
                <a:ea typeface="锐字潮牌真言简2.0免费 超粗" panose="02020300000000000000" pitchFamily="18" charset="-122"/>
              </a:rPr>
              <a:t>04</a:t>
            </a:r>
            <a:endParaRPr lang="zh-CN" altLang="en-US" sz="11500" dirty="0">
              <a:gradFill flip="none" rotWithShape="1">
                <a:gsLst>
                  <a:gs pos="0">
                    <a:srgbClr val="BA000B"/>
                  </a:gs>
                  <a:gs pos="100000">
                    <a:srgbClr val="FB584E"/>
                  </a:gs>
                </a:gsLst>
                <a:lin ang="16200000" scaled="1"/>
                <a:tileRect/>
              </a:gradFill>
              <a:effectLst>
                <a:reflection blurRad="6350" stA="13000" endPos="45500" dist="101600" dir="5400000" sy="-100000" algn="bl" rotWithShape="0"/>
              </a:effectLst>
              <a:latin typeface="锐字潮牌真言简2.0免费 超粗" panose="02020300000000000000" pitchFamily="18" charset="-122"/>
              <a:ea typeface="锐字潮牌真言简2.0免费 超粗" panose="02020300000000000000" pitchFamily="18" charset="-122"/>
            </a:endParaRPr>
          </a:p>
        </p:txBody>
      </p:sp>
      <p:pic>
        <p:nvPicPr>
          <p:cNvPr id="46" name="图片 45">
            <a:extLst>
              <a:ext uri="{FF2B5EF4-FFF2-40B4-BE49-F238E27FC236}">
                <a16:creationId xmlns:a16="http://schemas.microsoft.com/office/drawing/2014/main" id="{D26B08C4-CA15-1AE5-1BB9-6CF877FB782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3535" y="1695754"/>
            <a:ext cx="3836734" cy="2198578"/>
          </a:xfrm>
          <a:prstGeom prst="rect">
            <a:avLst/>
          </a:prstGeom>
        </p:spPr>
      </p:pic>
      <p:pic>
        <p:nvPicPr>
          <p:cNvPr id="54" name="图片 53">
            <a:extLst>
              <a:ext uri="{FF2B5EF4-FFF2-40B4-BE49-F238E27FC236}">
                <a16:creationId xmlns:a16="http://schemas.microsoft.com/office/drawing/2014/main" id="{A8D0A63F-3E70-1B6D-9EBF-B4A85211630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3751" y="3242219"/>
            <a:ext cx="1676848" cy="740251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4F024EFB-D6A0-FBD2-47F3-DE237E926A8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59158" y="1749956"/>
            <a:ext cx="864095" cy="56354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3C52978-842D-45E3-F81F-58ECBC1B1071}"/>
              </a:ext>
            </a:extLst>
          </p:cNvPr>
          <p:cNvSpPr txBox="1"/>
          <p:nvPr/>
        </p:nvSpPr>
        <p:spPr>
          <a:xfrm>
            <a:off x="4618833" y="4211837"/>
            <a:ext cx="36210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gradFill>
                  <a:gsLst>
                    <a:gs pos="0">
                      <a:srgbClr val="BA000B"/>
                    </a:gs>
                    <a:gs pos="100000">
                      <a:srgbClr val="FB584E"/>
                    </a:gs>
                  </a:gsLst>
                  <a:lin ang="16200000" scaled="1"/>
                </a:gradFill>
                <a:effectLst>
                  <a:reflection blurRad="6350" stA="20000" endPos="45500" dist="63500" dir="5400000" sy="-100000" algn="bl" rotWithShape="0"/>
                </a:effectLst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E201C5C-5B5B-89F1-2FB8-5922E1B984A6}"/>
              </a:ext>
            </a:extLst>
          </p:cNvPr>
          <p:cNvSpPr txBox="1"/>
          <p:nvPr/>
        </p:nvSpPr>
        <p:spPr>
          <a:xfrm>
            <a:off x="2448744" y="4698566"/>
            <a:ext cx="7961262" cy="89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16087841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>
            <a:extLst>
              <a:ext uri="{FF2B5EF4-FFF2-40B4-BE49-F238E27FC236}">
                <a16:creationId xmlns:a16="http://schemas.microsoft.com/office/drawing/2014/main" id="{CA24464E-B958-92B9-29D6-5B6429E6AF32}"/>
              </a:ext>
            </a:extLst>
          </p:cNvPr>
          <p:cNvSpPr txBox="1"/>
          <p:nvPr/>
        </p:nvSpPr>
        <p:spPr>
          <a:xfrm>
            <a:off x="1496411" y="198552"/>
            <a:ext cx="6495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>
                <a:gradFill flip="none" rotWithShape="1">
                  <a:gsLst>
                    <a:gs pos="0">
                      <a:srgbClr val="BA000B"/>
                    </a:gs>
                    <a:gs pos="100000">
                      <a:srgbClr val="FB584E"/>
                    </a:gs>
                  </a:gsLst>
                  <a:lin ang="16200000" scaled="1"/>
                  <a:tileRect/>
                </a:gradFill>
                <a:effectLst>
                  <a:reflection blurRad="6350" stA="13000" endPos="45500" dist="101600" dir="5400000" sy="-100000" algn="bl" rotWithShape="0"/>
                </a:effectLst>
                <a:latin typeface="锐字潮牌真言简2.0免费 超粗" panose="02020300000000000000" pitchFamily="18" charset="-122"/>
                <a:ea typeface="锐字潮牌真言简2.0免费 超粗" panose="02020300000000000000" pitchFamily="18" charset="-122"/>
              </a:rPr>
              <a:t>04</a:t>
            </a:r>
            <a:endParaRPr lang="zh-CN" altLang="en-US" sz="2800" dirty="0">
              <a:gradFill flip="none" rotWithShape="1">
                <a:gsLst>
                  <a:gs pos="0">
                    <a:srgbClr val="BA000B"/>
                  </a:gs>
                  <a:gs pos="100000">
                    <a:srgbClr val="FB584E"/>
                  </a:gs>
                </a:gsLst>
                <a:lin ang="16200000" scaled="1"/>
                <a:tileRect/>
              </a:gradFill>
              <a:effectLst>
                <a:reflection blurRad="6350" stA="13000" endPos="45500" dist="101600" dir="5400000" sy="-100000" algn="bl" rotWithShape="0"/>
              </a:effectLst>
              <a:latin typeface="锐字潮牌真言简2.0免费 超粗" panose="02020300000000000000" pitchFamily="18" charset="-122"/>
              <a:ea typeface="锐字潮牌真言简2.0免费 超粗" panose="02020300000000000000" pitchFamily="18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3C52978-842D-45E3-F81F-58ECBC1B1071}"/>
              </a:ext>
            </a:extLst>
          </p:cNvPr>
          <p:cNvSpPr txBox="1"/>
          <p:nvPr/>
        </p:nvSpPr>
        <p:spPr>
          <a:xfrm>
            <a:off x="2186440" y="260107"/>
            <a:ext cx="36210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gradFill>
                  <a:gsLst>
                    <a:gs pos="0">
                      <a:srgbClr val="BA000B"/>
                    </a:gs>
                    <a:gs pos="100000">
                      <a:srgbClr val="FB584E"/>
                    </a:gs>
                  </a:gsLst>
                  <a:lin ang="16200000" scaled="1"/>
                </a:gradFill>
                <a:effectLst>
                  <a:reflection blurRad="6350" stA="20000" endPos="45500" dist="63500" dir="5400000" sy="-100000" algn="bl" rotWithShape="0"/>
                </a:effectLst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grpSp>
        <p:nvGrpSpPr>
          <p:cNvPr id="11" name="Group 1">
            <a:extLst>
              <a:ext uri="{FF2B5EF4-FFF2-40B4-BE49-F238E27FC236}">
                <a16:creationId xmlns:a16="http://schemas.microsoft.com/office/drawing/2014/main" id="{5770D5D4-9FCA-A443-012B-0E112F79CA45}"/>
              </a:ext>
            </a:extLst>
          </p:cNvPr>
          <p:cNvGrpSpPr/>
          <p:nvPr/>
        </p:nvGrpSpPr>
        <p:grpSpPr>
          <a:xfrm rot="16216375">
            <a:off x="5939360" y="3512040"/>
            <a:ext cx="980031" cy="760162"/>
            <a:chOff x="4481513" y="3678059"/>
            <a:chExt cx="1614488" cy="1036638"/>
          </a:xfrm>
          <a:solidFill>
            <a:schemeClr val="bg1">
              <a:lumMod val="50000"/>
              <a:alpha val="53000"/>
            </a:schemeClr>
          </a:solidFill>
        </p:grpSpPr>
        <p:sp>
          <p:nvSpPr>
            <p:cNvPr id="12" name="Rectangle 12">
              <a:extLst>
                <a:ext uri="{FF2B5EF4-FFF2-40B4-BE49-F238E27FC236}">
                  <a16:creationId xmlns:a16="http://schemas.microsoft.com/office/drawing/2014/main" id="{BBEC1250-8EE7-835E-350A-01265C96A1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81513" y="3678059"/>
              <a:ext cx="1614487" cy="344488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Rectangle 13">
              <a:extLst>
                <a:ext uri="{FF2B5EF4-FFF2-40B4-BE49-F238E27FC236}">
                  <a16:creationId xmlns:a16="http://schemas.microsoft.com/office/drawing/2014/main" id="{09925576-C645-6912-141D-D95570096A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81514" y="4022544"/>
              <a:ext cx="1614487" cy="34448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57F67103-67B4-AA7D-7683-1FE1F991F3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81513" y="4367034"/>
              <a:ext cx="1614487" cy="34766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6" name="Group 5">
            <a:extLst>
              <a:ext uri="{FF2B5EF4-FFF2-40B4-BE49-F238E27FC236}">
                <a16:creationId xmlns:a16="http://schemas.microsoft.com/office/drawing/2014/main" id="{3C398D7C-E5D1-F6CE-C320-B1C24269AA74}"/>
              </a:ext>
            </a:extLst>
          </p:cNvPr>
          <p:cNvGrpSpPr/>
          <p:nvPr/>
        </p:nvGrpSpPr>
        <p:grpSpPr>
          <a:xfrm rot="16216375">
            <a:off x="5558886" y="2536487"/>
            <a:ext cx="980033" cy="756672"/>
            <a:chOff x="6095998" y="3187520"/>
            <a:chExt cx="1614489" cy="1031877"/>
          </a:xfrm>
          <a:solidFill>
            <a:schemeClr val="tx1">
              <a:lumMod val="65000"/>
              <a:lumOff val="35000"/>
              <a:alpha val="53000"/>
            </a:schemeClr>
          </a:solidFill>
        </p:grpSpPr>
        <p:sp>
          <p:nvSpPr>
            <p:cNvPr id="17" name="Rectangle 15">
              <a:extLst>
                <a:ext uri="{FF2B5EF4-FFF2-40B4-BE49-F238E27FC236}">
                  <a16:creationId xmlns:a16="http://schemas.microsoft.com/office/drawing/2014/main" id="{48860F75-D511-56C8-14E3-ECEC52A1A3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95998" y="3187520"/>
              <a:ext cx="1614486" cy="34448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Rectangle 16">
              <a:extLst>
                <a:ext uri="{FF2B5EF4-FFF2-40B4-BE49-F238E27FC236}">
                  <a16:creationId xmlns:a16="http://schemas.microsoft.com/office/drawing/2014/main" id="{3087D9B6-6727-7DEF-DF0A-DBA68D3862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96000" y="3532009"/>
              <a:ext cx="1614487" cy="3429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Rectangle 17">
              <a:extLst>
                <a:ext uri="{FF2B5EF4-FFF2-40B4-BE49-F238E27FC236}">
                  <a16:creationId xmlns:a16="http://schemas.microsoft.com/office/drawing/2014/main" id="{A4E44471-21F7-7838-16F0-87B036D779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96000" y="3874909"/>
              <a:ext cx="1614487" cy="344488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0" name="Group 9">
            <a:extLst>
              <a:ext uri="{FF2B5EF4-FFF2-40B4-BE49-F238E27FC236}">
                <a16:creationId xmlns:a16="http://schemas.microsoft.com/office/drawing/2014/main" id="{06AD5E5E-5318-3775-1090-E900A0C25869}"/>
              </a:ext>
            </a:extLst>
          </p:cNvPr>
          <p:cNvGrpSpPr/>
          <p:nvPr/>
        </p:nvGrpSpPr>
        <p:grpSpPr>
          <a:xfrm rot="16216375">
            <a:off x="5860558" y="1495527"/>
            <a:ext cx="1126507" cy="760162"/>
            <a:chOff x="7700963" y="3678059"/>
            <a:chExt cx="1855787" cy="1036638"/>
          </a:xfrm>
          <a:solidFill>
            <a:schemeClr val="bg1">
              <a:lumMod val="50000"/>
              <a:alpha val="53000"/>
            </a:schemeClr>
          </a:solidFill>
        </p:grpSpPr>
        <p:sp>
          <p:nvSpPr>
            <p:cNvPr id="21" name="Freeform 7">
              <a:extLst>
                <a:ext uri="{FF2B5EF4-FFF2-40B4-BE49-F238E27FC236}">
                  <a16:creationId xmlns:a16="http://schemas.microsoft.com/office/drawing/2014/main" id="{844DABBA-FB52-1BA5-69FF-B0903701CE49}"/>
                </a:ext>
              </a:extLst>
            </p:cNvPr>
            <p:cNvSpPr>
              <a:spLocks/>
            </p:cNvSpPr>
            <p:nvPr/>
          </p:nvSpPr>
          <p:spPr bwMode="auto">
            <a:xfrm>
              <a:off x="9224963" y="3678059"/>
              <a:ext cx="331787" cy="1036638"/>
            </a:xfrm>
            <a:custGeom>
              <a:avLst/>
              <a:gdLst>
                <a:gd name="T0" fmla="*/ 0 w 209"/>
                <a:gd name="T1" fmla="*/ 162 h 653"/>
                <a:gd name="T2" fmla="*/ 135 w 209"/>
                <a:gd name="T3" fmla="*/ 0 h 653"/>
                <a:gd name="T4" fmla="*/ 209 w 209"/>
                <a:gd name="T5" fmla="*/ 210 h 653"/>
                <a:gd name="T6" fmla="*/ 209 w 209"/>
                <a:gd name="T7" fmla="*/ 443 h 653"/>
                <a:gd name="T8" fmla="*/ 135 w 209"/>
                <a:gd name="T9" fmla="*/ 653 h 653"/>
                <a:gd name="T10" fmla="*/ 0 w 209"/>
                <a:gd name="T11" fmla="*/ 488 h 653"/>
                <a:gd name="T12" fmla="*/ 0 w 209"/>
                <a:gd name="T13" fmla="*/ 162 h 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9" h="653">
                  <a:moveTo>
                    <a:pt x="0" y="162"/>
                  </a:moveTo>
                  <a:lnTo>
                    <a:pt x="135" y="0"/>
                  </a:lnTo>
                  <a:lnTo>
                    <a:pt x="209" y="210"/>
                  </a:lnTo>
                  <a:lnTo>
                    <a:pt x="209" y="443"/>
                  </a:lnTo>
                  <a:lnTo>
                    <a:pt x="135" y="653"/>
                  </a:lnTo>
                  <a:lnTo>
                    <a:pt x="0" y="488"/>
                  </a:lnTo>
                  <a:lnTo>
                    <a:pt x="0" y="1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Freeform 18">
              <a:extLst>
                <a:ext uri="{FF2B5EF4-FFF2-40B4-BE49-F238E27FC236}">
                  <a16:creationId xmlns:a16="http://schemas.microsoft.com/office/drawing/2014/main" id="{0D692BA3-651E-56D4-AEBE-5F48E7B16D44}"/>
                </a:ext>
              </a:extLst>
            </p:cNvPr>
            <p:cNvSpPr>
              <a:spLocks/>
            </p:cNvSpPr>
            <p:nvPr/>
          </p:nvSpPr>
          <p:spPr bwMode="auto">
            <a:xfrm>
              <a:off x="7700963" y="3678059"/>
              <a:ext cx="1738312" cy="344488"/>
            </a:xfrm>
            <a:custGeom>
              <a:avLst/>
              <a:gdLst>
                <a:gd name="T0" fmla="*/ 1020 w 1095"/>
                <a:gd name="T1" fmla="*/ 217 h 217"/>
                <a:gd name="T2" fmla="*/ 1095 w 1095"/>
                <a:gd name="T3" fmla="*/ 0 h 217"/>
                <a:gd name="T4" fmla="*/ 0 w 1095"/>
                <a:gd name="T5" fmla="*/ 0 h 217"/>
                <a:gd name="T6" fmla="*/ 0 w 1095"/>
                <a:gd name="T7" fmla="*/ 217 h 217"/>
                <a:gd name="T8" fmla="*/ 1020 w 1095"/>
                <a:gd name="T9" fmla="*/ 217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5" h="217">
                  <a:moveTo>
                    <a:pt x="1020" y="217"/>
                  </a:moveTo>
                  <a:lnTo>
                    <a:pt x="1095" y="0"/>
                  </a:lnTo>
                  <a:lnTo>
                    <a:pt x="0" y="0"/>
                  </a:lnTo>
                  <a:lnTo>
                    <a:pt x="0" y="217"/>
                  </a:lnTo>
                  <a:lnTo>
                    <a:pt x="1020" y="217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Rectangle 19">
              <a:extLst>
                <a:ext uri="{FF2B5EF4-FFF2-40B4-BE49-F238E27FC236}">
                  <a16:creationId xmlns:a16="http://schemas.microsoft.com/office/drawing/2014/main" id="{FB9C3EDE-AF04-5F88-682A-E6EE0B68B3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00963" y="4022546"/>
              <a:ext cx="1619250" cy="34448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" name="Freeform 20">
              <a:extLst>
                <a:ext uri="{FF2B5EF4-FFF2-40B4-BE49-F238E27FC236}">
                  <a16:creationId xmlns:a16="http://schemas.microsoft.com/office/drawing/2014/main" id="{8D84D4D8-891A-8DC0-4B42-33EBEF314DC3}"/>
                </a:ext>
              </a:extLst>
            </p:cNvPr>
            <p:cNvSpPr>
              <a:spLocks/>
            </p:cNvSpPr>
            <p:nvPr/>
          </p:nvSpPr>
          <p:spPr bwMode="auto">
            <a:xfrm>
              <a:off x="7700963" y="4367034"/>
              <a:ext cx="1738312" cy="347663"/>
            </a:xfrm>
            <a:custGeom>
              <a:avLst/>
              <a:gdLst>
                <a:gd name="T0" fmla="*/ 1095 w 1095"/>
                <a:gd name="T1" fmla="*/ 219 h 219"/>
                <a:gd name="T2" fmla="*/ 1020 w 1095"/>
                <a:gd name="T3" fmla="*/ 0 h 219"/>
                <a:gd name="T4" fmla="*/ 0 w 1095"/>
                <a:gd name="T5" fmla="*/ 0 h 219"/>
                <a:gd name="T6" fmla="*/ 0 w 1095"/>
                <a:gd name="T7" fmla="*/ 219 h 219"/>
                <a:gd name="T8" fmla="*/ 1095 w 1095"/>
                <a:gd name="T9" fmla="*/ 219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5" h="219">
                  <a:moveTo>
                    <a:pt x="1095" y="219"/>
                  </a:moveTo>
                  <a:lnTo>
                    <a:pt x="1020" y="0"/>
                  </a:lnTo>
                  <a:lnTo>
                    <a:pt x="0" y="0"/>
                  </a:lnTo>
                  <a:lnTo>
                    <a:pt x="0" y="219"/>
                  </a:lnTo>
                  <a:lnTo>
                    <a:pt x="1095" y="21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Oval 21">
              <a:extLst>
                <a:ext uri="{FF2B5EF4-FFF2-40B4-BE49-F238E27FC236}">
                  <a16:creationId xmlns:a16="http://schemas.microsoft.com/office/drawing/2014/main" id="{34BE13DD-B6E7-B2F3-94B9-E3C982B73E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98000" y="4049534"/>
              <a:ext cx="82550" cy="293688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6" name="Group 15">
            <a:extLst>
              <a:ext uri="{FF2B5EF4-FFF2-40B4-BE49-F238E27FC236}">
                <a16:creationId xmlns:a16="http://schemas.microsoft.com/office/drawing/2014/main" id="{3069F87B-D5F3-A010-D18B-54022558AA48}"/>
              </a:ext>
            </a:extLst>
          </p:cNvPr>
          <p:cNvGrpSpPr/>
          <p:nvPr/>
        </p:nvGrpSpPr>
        <p:grpSpPr>
          <a:xfrm rot="16216375">
            <a:off x="5185771" y="4865196"/>
            <a:ext cx="1744206" cy="756671"/>
            <a:chOff x="1608138" y="3187521"/>
            <a:chExt cx="2873375" cy="1031876"/>
          </a:xfrm>
          <a:solidFill>
            <a:schemeClr val="bg1">
              <a:lumMod val="50000"/>
              <a:alpha val="53000"/>
            </a:schemeClr>
          </a:solidFill>
        </p:grpSpPr>
        <p:sp>
          <p:nvSpPr>
            <p:cNvPr id="27" name="Freeform 8">
              <a:extLst>
                <a:ext uri="{FF2B5EF4-FFF2-40B4-BE49-F238E27FC236}">
                  <a16:creationId xmlns:a16="http://schemas.microsoft.com/office/drawing/2014/main" id="{257DE453-1C8F-1B35-F0EC-619019274AD0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8138" y="3187521"/>
              <a:ext cx="1490662" cy="1031875"/>
            </a:xfrm>
            <a:custGeom>
              <a:avLst/>
              <a:gdLst>
                <a:gd name="T0" fmla="*/ 793 w 939"/>
                <a:gd name="T1" fmla="*/ 650 h 650"/>
                <a:gd name="T2" fmla="*/ 0 w 939"/>
                <a:gd name="T3" fmla="*/ 326 h 650"/>
                <a:gd name="T4" fmla="*/ 793 w 939"/>
                <a:gd name="T5" fmla="*/ 0 h 650"/>
                <a:gd name="T6" fmla="*/ 939 w 939"/>
                <a:gd name="T7" fmla="*/ 0 h 650"/>
                <a:gd name="T8" fmla="*/ 939 w 939"/>
                <a:gd name="T9" fmla="*/ 650 h 650"/>
                <a:gd name="T10" fmla="*/ 793 w 939"/>
                <a:gd name="T11" fmla="*/ 650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9" h="650">
                  <a:moveTo>
                    <a:pt x="793" y="650"/>
                  </a:moveTo>
                  <a:lnTo>
                    <a:pt x="0" y="326"/>
                  </a:lnTo>
                  <a:lnTo>
                    <a:pt x="793" y="0"/>
                  </a:lnTo>
                  <a:lnTo>
                    <a:pt x="939" y="0"/>
                  </a:lnTo>
                  <a:lnTo>
                    <a:pt x="939" y="650"/>
                  </a:lnTo>
                  <a:lnTo>
                    <a:pt x="793" y="6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8" name="Freeform 9">
              <a:extLst>
                <a:ext uri="{FF2B5EF4-FFF2-40B4-BE49-F238E27FC236}">
                  <a16:creationId xmlns:a16="http://schemas.microsoft.com/office/drawing/2014/main" id="{8F3ECCE0-9066-B874-AB4E-A42CA3DF81FB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8438" y="3187521"/>
              <a:ext cx="1743075" cy="344488"/>
            </a:xfrm>
            <a:custGeom>
              <a:avLst/>
              <a:gdLst>
                <a:gd name="T0" fmla="*/ 464 w 464"/>
                <a:gd name="T1" fmla="*/ 0 h 91"/>
                <a:gd name="T2" fmla="*/ 41 w 464"/>
                <a:gd name="T3" fmla="*/ 0 h 91"/>
                <a:gd name="T4" fmla="*/ 16 w 464"/>
                <a:gd name="T5" fmla="*/ 14 h 91"/>
                <a:gd name="T6" fmla="*/ 5 w 464"/>
                <a:gd name="T7" fmla="*/ 31 h 91"/>
                <a:gd name="T8" fmla="*/ 5 w 464"/>
                <a:gd name="T9" fmla="*/ 59 h 91"/>
                <a:gd name="T10" fmla="*/ 16 w 464"/>
                <a:gd name="T11" fmla="*/ 77 h 91"/>
                <a:gd name="T12" fmla="*/ 41 w 464"/>
                <a:gd name="T13" fmla="*/ 91 h 91"/>
                <a:gd name="T14" fmla="*/ 464 w 464"/>
                <a:gd name="T15" fmla="*/ 91 h 91"/>
                <a:gd name="T16" fmla="*/ 464 w 464"/>
                <a:gd name="T1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4" h="91">
                  <a:moveTo>
                    <a:pt x="464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32" y="0"/>
                    <a:pt x="21" y="6"/>
                    <a:pt x="16" y="14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0" y="39"/>
                    <a:pt x="0" y="52"/>
                    <a:pt x="5" y="59"/>
                  </a:cubicBezTo>
                  <a:cubicBezTo>
                    <a:pt x="16" y="77"/>
                    <a:pt x="16" y="77"/>
                    <a:pt x="16" y="77"/>
                  </a:cubicBezTo>
                  <a:cubicBezTo>
                    <a:pt x="21" y="85"/>
                    <a:pt x="32" y="91"/>
                    <a:pt x="41" y="91"/>
                  </a:cubicBezTo>
                  <a:cubicBezTo>
                    <a:pt x="464" y="91"/>
                    <a:pt x="464" y="91"/>
                    <a:pt x="464" y="91"/>
                  </a:cubicBezTo>
                  <a:lnTo>
                    <a:pt x="464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Freeform 10">
              <a:extLst>
                <a:ext uri="{FF2B5EF4-FFF2-40B4-BE49-F238E27FC236}">
                  <a16:creationId xmlns:a16="http://schemas.microsoft.com/office/drawing/2014/main" id="{EDD3C64B-B9EC-C5C4-1FD8-ED9C9AA978B5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8438" y="3532009"/>
              <a:ext cx="1743075" cy="342900"/>
            </a:xfrm>
            <a:custGeom>
              <a:avLst/>
              <a:gdLst>
                <a:gd name="T0" fmla="*/ 464 w 464"/>
                <a:gd name="T1" fmla="*/ 0 h 91"/>
                <a:gd name="T2" fmla="*/ 41 w 464"/>
                <a:gd name="T3" fmla="*/ 0 h 91"/>
                <a:gd name="T4" fmla="*/ 16 w 464"/>
                <a:gd name="T5" fmla="*/ 14 h 91"/>
                <a:gd name="T6" fmla="*/ 5 w 464"/>
                <a:gd name="T7" fmla="*/ 32 h 91"/>
                <a:gd name="T8" fmla="*/ 5 w 464"/>
                <a:gd name="T9" fmla="*/ 60 h 91"/>
                <a:gd name="T10" fmla="*/ 16 w 464"/>
                <a:gd name="T11" fmla="*/ 77 h 91"/>
                <a:gd name="T12" fmla="*/ 41 w 464"/>
                <a:gd name="T13" fmla="*/ 91 h 91"/>
                <a:gd name="T14" fmla="*/ 464 w 464"/>
                <a:gd name="T15" fmla="*/ 91 h 91"/>
                <a:gd name="T16" fmla="*/ 464 w 464"/>
                <a:gd name="T1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4" h="91">
                  <a:moveTo>
                    <a:pt x="464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32" y="0"/>
                    <a:pt x="21" y="6"/>
                    <a:pt x="16" y="14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0" y="39"/>
                    <a:pt x="0" y="52"/>
                    <a:pt x="5" y="60"/>
                  </a:cubicBezTo>
                  <a:cubicBezTo>
                    <a:pt x="16" y="77"/>
                    <a:pt x="16" y="77"/>
                    <a:pt x="16" y="77"/>
                  </a:cubicBezTo>
                  <a:cubicBezTo>
                    <a:pt x="21" y="85"/>
                    <a:pt x="32" y="91"/>
                    <a:pt x="41" y="91"/>
                  </a:cubicBezTo>
                  <a:cubicBezTo>
                    <a:pt x="464" y="91"/>
                    <a:pt x="464" y="91"/>
                    <a:pt x="464" y="91"/>
                  </a:cubicBezTo>
                  <a:lnTo>
                    <a:pt x="464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Freeform 11">
              <a:extLst>
                <a:ext uri="{FF2B5EF4-FFF2-40B4-BE49-F238E27FC236}">
                  <a16:creationId xmlns:a16="http://schemas.microsoft.com/office/drawing/2014/main" id="{E6C8BC5D-8DF0-EDD5-3D47-F043C1C2110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8438" y="3874909"/>
              <a:ext cx="1743075" cy="344488"/>
            </a:xfrm>
            <a:custGeom>
              <a:avLst/>
              <a:gdLst>
                <a:gd name="T0" fmla="*/ 464 w 464"/>
                <a:gd name="T1" fmla="*/ 0 h 91"/>
                <a:gd name="T2" fmla="*/ 41 w 464"/>
                <a:gd name="T3" fmla="*/ 0 h 91"/>
                <a:gd name="T4" fmla="*/ 16 w 464"/>
                <a:gd name="T5" fmla="*/ 14 h 91"/>
                <a:gd name="T6" fmla="*/ 5 w 464"/>
                <a:gd name="T7" fmla="*/ 32 h 91"/>
                <a:gd name="T8" fmla="*/ 5 w 464"/>
                <a:gd name="T9" fmla="*/ 60 h 91"/>
                <a:gd name="T10" fmla="*/ 16 w 464"/>
                <a:gd name="T11" fmla="*/ 77 h 91"/>
                <a:gd name="T12" fmla="*/ 41 w 464"/>
                <a:gd name="T13" fmla="*/ 91 h 91"/>
                <a:gd name="T14" fmla="*/ 464 w 464"/>
                <a:gd name="T15" fmla="*/ 91 h 91"/>
                <a:gd name="T16" fmla="*/ 464 w 464"/>
                <a:gd name="T1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4" h="91">
                  <a:moveTo>
                    <a:pt x="464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32" y="0"/>
                    <a:pt x="21" y="6"/>
                    <a:pt x="16" y="14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0" y="40"/>
                    <a:pt x="0" y="52"/>
                    <a:pt x="5" y="60"/>
                  </a:cubicBezTo>
                  <a:cubicBezTo>
                    <a:pt x="16" y="77"/>
                    <a:pt x="16" y="77"/>
                    <a:pt x="16" y="77"/>
                  </a:cubicBezTo>
                  <a:cubicBezTo>
                    <a:pt x="21" y="85"/>
                    <a:pt x="32" y="91"/>
                    <a:pt x="41" y="91"/>
                  </a:cubicBezTo>
                  <a:cubicBezTo>
                    <a:pt x="464" y="91"/>
                    <a:pt x="464" y="91"/>
                    <a:pt x="464" y="91"/>
                  </a:cubicBezTo>
                  <a:lnTo>
                    <a:pt x="464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Freeform 22">
              <a:extLst>
                <a:ext uri="{FF2B5EF4-FFF2-40B4-BE49-F238E27FC236}">
                  <a16:creationId xmlns:a16="http://schemas.microsoft.com/office/drawing/2014/main" id="{B93ABD3B-C3E5-D5F1-CC7A-F65D1EFEB7DA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8138" y="3538359"/>
              <a:ext cx="428625" cy="333375"/>
            </a:xfrm>
            <a:custGeom>
              <a:avLst/>
              <a:gdLst>
                <a:gd name="T0" fmla="*/ 114 w 114"/>
                <a:gd name="T1" fmla="*/ 49 h 88"/>
                <a:gd name="T2" fmla="*/ 107 w 114"/>
                <a:gd name="T3" fmla="*/ 0 h 88"/>
                <a:gd name="T4" fmla="*/ 0 w 114"/>
                <a:gd name="T5" fmla="*/ 44 h 88"/>
                <a:gd name="T6" fmla="*/ 109 w 114"/>
                <a:gd name="T7" fmla="*/ 88 h 88"/>
                <a:gd name="T8" fmla="*/ 114 w 114"/>
                <a:gd name="T9" fmla="*/ 4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88">
                  <a:moveTo>
                    <a:pt x="114" y="49"/>
                  </a:moveTo>
                  <a:cubicBezTo>
                    <a:pt x="114" y="32"/>
                    <a:pt x="111" y="15"/>
                    <a:pt x="107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09" y="88"/>
                    <a:pt x="109" y="88"/>
                    <a:pt x="109" y="88"/>
                  </a:cubicBezTo>
                  <a:cubicBezTo>
                    <a:pt x="112" y="76"/>
                    <a:pt x="114" y="63"/>
                    <a:pt x="114" y="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0" name="Group 41">
            <a:extLst>
              <a:ext uri="{FF2B5EF4-FFF2-40B4-BE49-F238E27FC236}">
                <a16:creationId xmlns:a16="http://schemas.microsoft.com/office/drawing/2014/main" id="{88B064CB-1A3A-7FB9-5E2A-43348236FD5E}"/>
              </a:ext>
            </a:extLst>
          </p:cNvPr>
          <p:cNvGrpSpPr/>
          <p:nvPr/>
        </p:nvGrpSpPr>
        <p:grpSpPr>
          <a:xfrm>
            <a:off x="5406627" y="1515576"/>
            <a:ext cx="470061" cy="625787"/>
            <a:chOff x="6305550" y="2119313"/>
            <a:chExt cx="517525" cy="688975"/>
          </a:xfrm>
          <a:solidFill>
            <a:schemeClr val="accent1"/>
          </a:solidFill>
        </p:grpSpPr>
        <p:sp>
          <p:nvSpPr>
            <p:cNvPr id="41" name="Freeform 86">
              <a:extLst>
                <a:ext uri="{FF2B5EF4-FFF2-40B4-BE49-F238E27FC236}">
                  <a16:creationId xmlns:a16="http://schemas.microsoft.com/office/drawing/2014/main" id="{3DFE8CE0-2611-9B6A-BDCB-974E1F0FF95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35725" y="2243138"/>
              <a:ext cx="258763" cy="258763"/>
            </a:xfrm>
            <a:custGeom>
              <a:avLst/>
              <a:gdLst>
                <a:gd name="T0" fmla="*/ 3521 w 6031"/>
                <a:gd name="T1" fmla="*/ 553 h 6022"/>
                <a:gd name="T2" fmla="*/ 4104 w 6031"/>
                <a:gd name="T3" fmla="*/ 750 h 6022"/>
                <a:gd name="T4" fmla="*/ 4613 w 6031"/>
                <a:gd name="T5" fmla="*/ 1076 h 6022"/>
                <a:gd name="T6" fmla="*/ 5029 w 6031"/>
                <a:gd name="T7" fmla="*/ 1511 h 6022"/>
                <a:gd name="T8" fmla="*/ 5330 w 6031"/>
                <a:gd name="T9" fmla="*/ 2036 h 6022"/>
                <a:gd name="T10" fmla="*/ 5499 w 6031"/>
                <a:gd name="T11" fmla="*/ 2630 h 6022"/>
                <a:gd name="T12" fmla="*/ 5515 w 6031"/>
                <a:gd name="T13" fmla="*/ 3268 h 6022"/>
                <a:gd name="T14" fmla="*/ 5375 w 6031"/>
                <a:gd name="T15" fmla="*/ 3873 h 6022"/>
                <a:gd name="T16" fmla="*/ 5098 w 6031"/>
                <a:gd name="T17" fmla="*/ 4413 h 6022"/>
                <a:gd name="T18" fmla="*/ 4704 w 6031"/>
                <a:gd name="T19" fmla="*/ 4868 h 6022"/>
                <a:gd name="T20" fmla="*/ 4213 w 6031"/>
                <a:gd name="T21" fmla="*/ 5217 h 6022"/>
                <a:gd name="T22" fmla="*/ 3643 w 6031"/>
                <a:gd name="T23" fmla="*/ 5441 h 6022"/>
                <a:gd name="T24" fmla="*/ 3016 w 6031"/>
                <a:gd name="T25" fmla="*/ 5520 h 6022"/>
                <a:gd name="T26" fmla="*/ 2388 w 6031"/>
                <a:gd name="T27" fmla="*/ 5441 h 6022"/>
                <a:gd name="T28" fmla="*/ 1818 w 6031"/>
                <a:gd name="T29" fmla="*/ 5217 h 6022"/>
                <a:gd name="T30" fmla="*/ 1327 w 6031"/>
                <a:gd name="T31" fmla="*/ 4868 h 6022"/>
                <a:gd name="T32" fmla="*/ 932 w 6031"/>
                <a:gd name="T33" fmla="*/ 4413 h 6022"/>
                <a:gd name="T34" fmla="*/ 656 w 6031"/>
                <a:gd name="T35" fmla="*/ 3873 h 6022"/>
                <a:gd name="T36" fmla="*/ 516 w 6031"/>
                <a:gd name="T37" fmla="*/ 3268 h 6022"/>
                <a:gd name="T38" fmla="*/ 532 w 6031"/>
                <a:gd name="T39" fmla="*/ 2630 h 6022"/>
                <a:gd name="T40" fmla="*/ 701 w 6031"/>
                <a:gd name="T41" fmla="*/ 2036 h 6022"/>
                <a:gd name="T42" fmla="*/ 1002 w 6031"/>
                <a:gd name="T43" fmla="*/ 1511 h 6022"/>
                <a:gd name="T44" fmla="*/ 1417 w 6031"/>
                <a:gd name="T45" fmla="*/ 1076 h 6022"/>
                <a:gd name="T46" fmla="*/ 1927 w 6031"/>
                <a:gd name="T47" fmla="*/ 750 h 6022"/>
                <a:gd name="T48" fmla="*/ 2510 w 6031"/>
                <a:gd name="T49" fmla="*/ 553 h 6022"/>
                <a:gd name="T50" fmla="*/ 3016 w 6031"/>
                <a:gd name="T51" fmla="*/ 6022 h 6022"/>
                <a:gd name="T52" fmla="*/ 3768 w 6031"/>
                <a:gd name="T53" fmla="*/ 5928 h 6022"/>
                <a:gd name="T54" fmla="*/ 4452 w 6031"/>
                <a:gd name="T55" fmla="*/ 5659 h 6022"/>
                <a:gd name="T56" fmla="*/ 5042 w 6031"/>
                <a:gd name="T57" fmla="*/ 5239 h 6022"/>
                <a:gd name="T58" fmla="*/ 5515 w 6031"/>
                <a:gd name="T59" fmla="*/ 4693 h 6022"/>
                <a:gd name="T60" fmla="*/ 5848 w 6031"/>
                <a:gd name="T61" fmla="*/ 4046 h 6022"/>
                <a:gd name="T62" fmla="*/ 6015 w 6031"/>
                <a:gd name="T63" fmla="*/ 3318 h 6022"/>
                <a:gd name="T64" fmla="*/ 5996 w 6031"/>
                <a:gd name="T65" fmla="*/ 2554 h 6022"/>
                <a:gd name="T66" fmla="*/ 5794 w 6031"/>
                <a:gd name="T67" fmla="*/ 1840 h 6022"/>
                <a:gd name="T68" fmla="*/ 5431 w 6031"/>
                <a:gd name="T69" fmla="*/ 1211 h 6022"/>
                <a:gd name="T70" fmla="*/ 4932 w 6031"/>
                <a:gd name="T71" fmla="*/ 689 h 6022"/>
                <a:gd name="T72" fmla="*/ 4322 w 6031"/>
                <a:gd name="T73" fmla="*/ 297 h 6022"/>
                <a:gd name="T74" fmla="*/ 3623 w 6031"/>
                <a:gd name="T75" fmla="*/ 62 h 6022"/>
                <a:gd name="T76" fmla="*/ 2861 w 6031"/>
                <a:gd name="T77" fmla="*/ 4 h 6022"/>
                <a:gd name="T78" fmla="*/ 2120 w 6031"/>
                <a:gd name="T79" fmla="*/ 136 h 6022"/>
                <a:gd name="T80" fmla="*/ 1453 w 6031"/>
                <a:gd name="T81" fmla="*/ 437 h 6022"/>
                <a:gd name="T82" fmla="*/ 884 w 6031"/>
                <a:gd name="T83" fmla="*/ 884 h 6022"/>
                <a:gd name="T84" fmla="*/ 437 w 6031"/>
                <a:gd name="T85" fmla="*/ 1452 h 6022"/>
                <a:gd name="T86" fmla="*/ 136 w 6031"/>
                <a:gd name="T87" fmla="*/ 2117 h 6022"/>
                <a:gd name="T88" fmla="*/ 4 w 6031"/>
                <a:gd name="T89" fmla="*/ 2857 h 6022"/>
                <a:gd name="T90" fmla="*/ 62 w 6031"/>
                <a:gd name="T91" fmla="*/ 3617 h 6022"/>
                <a:gd name="T92" fmla="*/ 298 w 6031"/>
                <a:gd name="T93" fmla="*/ 4316 h 6022"/>
                <a:gd name="T94" fmla="*/ 690 w 6031"/>
                <a:gd name="T95" fmla="*/ 4925 h 6022"/>
                <a:gd name="T96" fmla="*/ 1212 w 6031"/>
                <a:gd name="T97" fmla="*/ 5424 h 6022"/>
                <a:gd name="T98" fmla="*/ 1843 w 6031"/>
                <a:gd name="T99" fmla="*/ 5785 h 6022"/>
                <a:gd name="T100" fmla="*/ 2557 w 6031"/>
                <a:gd name="T101" fmla="*/ 5988 h 60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031" h="6022">
                  <a:moveTo>
                    <a:pt x="3016" y="502"/>
                  </a:moveTo>
                  <a:lnTo>
                    <a:pt x="3144" y="505"/>
                  </a:lnTo>
                  <a:lnTo>
                    <a:pt x="3272" y="515"/>
                  </a:lnTo>
                  <a:lnTo>
                    <a:pt x="3397" y="531"/>
                  </a:lnTo>
                  <a:lnTo>
                    <a:pt x="3521" y="553"/>
                  </a:lnTo>
                  <a:lnTo>
                    <a:pt x="3643" y="582"/>
                  </a:lnTo>
                  <a:lnTo>
                    <a:pt x="3762" y="616"/>
                  </a:lnTo>
                  <a:lnTo>
                    <a:pt x="3879" y="655"/>
                  </a:lnTo>
                  <a:lnTo>
                    <a:pt x="3992" y="700"/>
                  </a:lnTo>
                  <a:lnTo>
                    <a:pt x="4104" y="750"/>
                  </a:lnTo>
                  <a:lnTo>
                    <a:pt x="4213" y="805"/>
                  </a:lnTo>
                  <a:lnTo>
                    <a:pt x="4318" y="866"/>
                  </a:lnTo>
                  <a:lnTo>
                    <a:pt x="4420" y="932"/>
                  </a:lnTo>
                  <a:lnTo>
                    <a:pt x="4518" y="1001"/>
                  </a:lnTo>
                  <a:lnTo>
                    <a:pt x="4613" y="1076"/>
                  </a:lnTo>
                  <a:lnTo>
                    <a:pt x="4704" y="1155"/>
                  </a:lnTo>
                  <a:lnTo>
                    <a:pt x="4791" y="1238"/>
                  </a:lnTo>
                  <a:lnTo>
                    <a:pt x="4875" y="1325"/>
                  </a:lnTo>
                  <a:lnTo>
                    <a:pt x="4954" y="1417"/>
                  </a:lnTo>
                  <a:lnTo>
                    <a:pt x="5029" y="1511"/>
                  </a:lnTo>
                  <a:lnTo>
                    <a:pt x="5098" y="1609"/>
                  </a:lnTo>
                  <a:lnTo>
                    <a:pt x="5164" y="1712"/>
                  </a:lnTo>
                  <a:lnTo>
                    <a:pt x="5225" y="1816"/>
                  </a:lnTo>
                  <a:lnTo>
                    <a:pt x="5280" y="1924"/>
                  </a:lnTo>
                  <a:lnTo>
                    <a:pt x="5330" y="2036"/>
                  </a:lnTo>
                  <a:lnTo>
                    <a:pt x="5375" y="2149"/>
                  </a:lnTo>
                  <a:lnTo>
                    <a:pt x="5415" y="2266"/>
                  </a:lnTo>
                  <a:lnTo>
                    <a:pt x="5449" y="2385"/>
                  </a:lnTo>
                  <a:lnTo>
                    <a:pt x="5477" y="2506"/>
                  </a:lnTo>
                  <a:lnTo>
                    <a:pt x="5499" y="2630"/>
                  </a:lnTo>
                  <a:lnTo>
                    <a:pt x="5515" y="2755"/>
                  </a:lnTo>
                  <a:lnTo>
                    <a:pt x="5525" y="2883"/>
                  </a:lnTo>
                  <a:lnTo>
                    <a:pt x="5528" y="3011"/>
                  </a:lnTo>
                  <a:lnTo>
                    <a:pt x="5525" y="3141"/>
                  </a:lnTo>
                  <a:lnTo>
                    <a:pt x="5515" y="3268"/>
                  </a:lnTo>
                  <a:lnTo>
                    <a:pt x="5499" y="3394"/>
                  </a:lnTo>
                  <a:lnTo>
                    <a:pt x="5477" y="3517"/>
                  </a:lnTo>
                  <a:lnTo>
                    <a:pt x="5449" y="3638"/>
                  </a:lnTo>
                  <a:lnTo>
                    <a:pt x="5415" y="3757"/>
                  </a:lnTo>
                  <a:lnTo>
                    <a:pt x="5375" y="3873"/>
                  </a:lnTo>
                  <a:lnTo>
                    <a:pt x="5330" y="3988"/>
                  </a:lnTo>
                  <a:lnTo>
                    <a:pt x="5280" y="4098"/>
                  </a:lnTo>
                  <a:lnTo>
                    <a:pt x="5225" y="4207"/>
                  </a:lnTo>
                  <a:lnTo>
                    <a:pt x="5164" y="4312"/>
                  </a:lnTo>
                  <a:lnTo>
                    <a:pt x="5098" y="4413"/>
                  </a:lnTo>
                  <a:lnTo>
                    <a:pt x="5029" y="4512"/>
                  </a:lnTo>
                  <a:lnTo>
                    <a:pt x="4954" y="4607"/>
                  </a:lnTo>
                  <a:lnTo>
                    <a:pt x="4875" y="4697"/>
                  </a:lnTo>
                  <a:lnTo>
                    <a:pt x="4791" y="4785"/>
                  </a:lnTo>
                  <a:lnTo>
                    <a:pt x="4704" y="4868"/>
                  </a:lnTo>
                  <a:lnTo>
                    <a:pt x="4613" y="4947"/>
                  </a:lnTo>
                  <a:lnTo>
                    <a:pt x="4518" y="5022"/>
                  </a:lnTo>
                  <a:lnTo>
                    <a:pt x="4420" y="5092"/>
                  </a:lnTo>
                  <a:lnTo>
                    <a:pt x="4318" y="5157"/>
                  </a:lnTo>
                  <a:lnTo>
                    <a:pt x="4213" y="5217"/>
                  </a:lnTo>
                  <a:lnTo>
                    <a:pt x="4104" y="5272"/>
                  </a:lnTo>
                  <a:lnTo>
                    <a:pt x="3992" y="5324"/>
                  </a:lnTo>
                  <a:lnTo>
                    <a:pt x="3879" y="5368"/>
                  </a:lnTo>
                  <a:lnTo>
                    <a:pt x="3762" y="5408"/>
                  </a:lnTo>
                  <a:lnTo>
                    <a:pt x="3643" y="5441"/>
                  </a:lnTo>
                  <a:lnTo>
                    <a:pt x="3521" y="5469"/>
                  </a:lnTo>
                  <a:lnTo>
                    <a:pt x="3397" y="5491"/>
                  </a:lnTo>
                  <a:lnTo>
                    <a:pt x="3272" y="5507"/>
                  </a:lnTo>
                  <a:lnTo>
                    <a:pt x="3144" y="5517"/>
                  </a:lnTo>
                  <a:lnTo>
                    <a:pt x="3016" y="5520"/>
                  </a:lnTo>
                  <a:lnTo>
                    <a:pt x="2886" y="5517"/>
                  </a:lnTo>
                  <a:lnTo>
                    <a:pt x="2759" y="5507"/>
                  </a:lnTo>
                  <a:lnTo>
                    <a:pt x="2634" y="5491"/>
                  </a:lnTo>
                  <a:lnTo>
                    <a:pt x="2510" y="5469"/>
                  </a:lnTo>
                  <a:lnTo>
                    <a:pt x="2388" y="5441"/>
                  </a:lnTo>
                  <a:lnTo>
                    <a:pt x="2269" y="5408"/>
                  </a:lnTo>
                  <a:lnTo>
                    <a:pt x="2152" y="5368"/>
                  </a:lnTo>
                  <a:lnTo>
                    <a:pt x="2039" y="5324"/>
                  </a:lnTo>
                  <a:lnTo>
                    <a:pt x="1927" y="5272"/>
                  </a:lnTo>
                  <a:lnTo>
                    <a:pt x="1818" y="5217"/>
                  </a:lnTo>
                  <a:lnTo>
                    <a:pt x="1713" y="5157"/>
                  </a:lnTo>
                  <a:lnTo>
                    <a:pt x="1611" y="5092"/>
                  </a:lnTo>
                  <a:lnTo>
                    <a:pt x="1513" y="5022"/>
                  </a:lnTo>
                  <a:lnTo>
                    <a:pt x="1417" y="4947"/>
                  </a:lnTo>
                  <a:lnTo>
                    <a:pt x="1327" y="4868"/>
                  </a:lnTo>
                  <a:lnTo>
                    <a:pt x="1240" y="4785"/>
                  </a:lnTo>
                  <a:lnTo>
                    <a:pt x="1156" y="4697"/>
                  </a:lnTo>
                  <a:lnTo>
                    <a:pt x="1077" y="4607"/>
                  </a:lnTo>
                  <a:lnTo>
                    <a:pt x="1002" y="4512"/>
                  </a:lnTo>
                  <a:lnTo>
                    <a:pt x="932" y="4413"/>
                  </a:lnTo>
                  <a:lnTo>
                    <a:pt x="867" y="4312"/>
                  </a:lnTo>
                  <a:lnTo>
                    <a:pt x="806" y="4207"/>
                  </a:lnTo>
                  <a:lnTo>
                    <a:pt x="751" y="4098"/>
                  </a:lnTo>
                  <a:lnTo>
                    <a:pt x="701" y="3988"/>
                  </a:lnTo>
                  <a:lnTo>
                    <a:pt x="656" y="3873"/>
                  </a:lnTo>
                  <a:lnTo>
                    <a:pt x="615" y="3757"/>
                  </a:lnTo>
                  <a:lnTo>
                    <a:pt x="582" y="3638"/>
                  </a:lnTo>
                  <a:lnTo>
                    <a:pt x="554" y="3517"/>
                  </a:lnTo>
                  <a:lnTo>
                    <a:pt x="532" y="3394"/>
                  </a:lnTo>
                  <a:lnTo>
                    <a:pt x="516" y="3268"/>
                  </a:lnTo>
                  <a:lnTo>
                    <a:pt x="506" y="3141"/>
                  </a:lnTo>
                  <a:lnTo>
                    <a:pt x="503" y="3011"/>
                  </a:lnTo>
                  <a:lnTo>
                    <a:pt x="506" y="2883"/>
                  </a:lnTo>
                  <a:lnTo>
                    <a:pt x="516" y="2755"/>
                  </a:lnTo>
                  <a:lnTo>
                    <a:pt x="532" y="2630"/>
                  </a:lnTo>
                  <a:lnTo>
                    <a:pt x="554" y="2506"/>
                  </a:lnTo>
                  <a:lnTo>
                    <a:pt x="582" y="2385"/>
                  </a:lnTo>
                  <a:lnTo>
                    <a:pt x="615" y="2266"/>
                  </a:lnTo>
                  <a:lnTo>
                    <a:pt x="656" y="2149"/>
                  </a:lnTo>
                  <a:lnTo>
                    <a:pt x="701" y="2036"/>
                  </a:lnTo>
                  <a:lnTo>
                    <a:pt x="751" y="1924"/>
                  </a:lnTo>
                  <a:lnTo>
                    <a:pt x="806" y="1816"/>
                  </a:lnTo>
                  <a:lnTo>
                    <a:pt x="867" y="1712"/>
                  </a:lnTo>
                  <a:lnTo>
                    <a:pt x="932" y="1609"/>
                  </a:lnTo>
                  <a:lnTo>
                    <a:pt x="1002" y="1511"/>
                  </a:lnTo>
                  <a:lnTo>
                    <a:pt x="1077" y="1417"/>
                  </a:lnTo>
                  <a:lnTo>
                    <a:pt x="1156" y="1325"/>
                  </a:lnTo>
                  <a:lnTo>
                    <a:pt x="1240" y="1238"/>
                  </a:lnTo>
                  <a:lnTo>
                    <a:pt x="1327" y="1155"/>
                  </a:lnTo>
                  <a:lnTo>
                    <a:pt x="1417" y="1076"/>
                  </a:lnTo>
                  <a:lnTo>
                    <a:pt x="1513" y="1001"/>
                  </a:lnTo>
                  <a:lnTo>
                    <a:pt x="1611" y="932"/>
                  </a:lnTo>
                  <a:lnTo>
                    <a:pt x="1713" y="866"/>
                  </a:lnTo>
                  <a:lnTo>
                    <a:pt x="1818" y="805"/>
                  </a:lnTo>
                  <a:lnTo>
                    <a:pt x="1927" y="750"/>
                  </a:lnTo>
                  <a:lnTo>
                    <a:pt x="2039" y="700"/>
                  </a:lnTo>
                  <a:lnTo>
                    <a:pt x="2152" y="655"/>
                  </a:lnTo>
                  <a:lnTo>
                    <a:pt x="2269" y="616"/>
                  </a:lnTo>
                  <a:lnTo>
                    <a:pt x="2388" y="582"/>
                  </a:lnTo>
                  <a:lnTo>
                    <a:pt x="2510" y="553"/>
                  </a:lnTo>
                  <a:lnTo>
                    <a:pt x="2634" y="531"/>
                  </a:lnTo>
                  <a:lnTo>
                    <a:pt x="2759" y="515"/>
                  </a:lnTo>
                  <a:lnTo>
                    <a:pt x="2886" y="505"/>
                  </a:lnTo>
                  <a:lnTo>
                    <a:pt x="3016" y="502"/>
                  </a:lnTo>
                  <a:close/>
                  <a:moveTo>
                    <a:pt x="3016" y="6022"/>
                  </a:moveTo>
                  <a:lnTo>
                    <a:pt x="3170" y="6018"/>
                  </a:lnTo>
                  <a:lnTo>
                    <a:pt x="3323" y="6007"/>
                  </a:lnTo>
                  <a:lnTo>
                    <a:pt x="3474" y="5988"/>
                  </a:lnTo>
                  <a:lnTo>
                    <a:pt x="3623" y="5961"/>
                  </a:lnTo>
                  <a:lnTo>
                    <a:pt x="3768" y="5928"/>
                  </a:lnTo>
                  <a:lnTo>
                    <a:pt x="3911" y="5887"/>
                  </a:lnTo>
                  <a:lnTo>
                    <a:pt x="4052" y="5840"/>
                  </a:lnTo>
                  <a:lnTo>
                    <a:pt x="4188" y="5785"/>
                  </a:lnTo>
                  <a:lnTo>
                    <a:pt x="4322" y="5725"/>
                  </a:lnTo>
                  <a:lnTo>
                    <a:pt x="4452" y="5659"/>
                  </a:lnTo>
                  <a:lnTo>
                    <a:pt x="4577" y="5586"/>
                  </a:lnTo>
                  <a:lnTo>
                    <a:pt x="4700" y="5507"/>
                  </a:lnTo>
                  <a:lnTo>
                    <a:pt x="4819" y="5424"/>
                  </a:lnTo>
                  <a:lnTo>
                    <a:pt x="4932" y="5334"/>
                  </a:lnTo>
                  <a:lnTo>
                    <a:pt x="5042" y="5239"/>
                  </a:lnTo>
                  <a:lnTo>
                    <a:pt x="5146" y="5140"/>
                  </a:lnTo>
                  <a:lnTo>
                    <a:pt x="5247" y="5035"/>
                  </a:lnTo>
                  <a:lnTo>
                    <a:pt x="5341" y="4925"/>
                  </a:lnTo>
                  <a:lnTo>
                    <a:pt x="5431" y="4812"/>
                  </a:lnTo>
                  <a:lnTo>
                    <a:pt x="5515" y="4693"/>
                  </a:lnTo>
                  <a:lnTo>
                    <a:pt x="5594" y="4572"/>
                  </a:lnTo>
                  <a:lnTo>
                    <a:pt x="5666" y="4445"/>
                  </a:lnTo>
                  <a:lnTo>
                    <a:pt x="5733" y="4316"/>
                  </a:lnTo>
                  <a:lnTo>
                    <a:pt x="5794" y="4183"/>
                  </a:lnTo>
                  <a:lnTo>
                    <a:pt x="5848" y="4046"/>
                  </a:lnTo>
                  <a:lnTo>
                    <a:pt x="5895" y="3906"/>
                  </a:lnTo>
                  <a:lnTo>
                    <a:pt x="5935" y="3763"/>
                  </a:lnTo>
                  <a:lnTo>
                    <a:pt x="5969" y="3617"/>
                  </a:lnTo>
                  <a:lnTo>
                    <a:pt x="5996" y="3469"/>
                  </a:lnTo>
                  <a:lnTo>
                    <a:pt x="6015" y="3318"/>
                  </a:lnTo>
                  <a:lnTo>
                    <a:pt x="6027" y="3166"/>
                  </a:lnTo>
                  <a:lnTo>
                    <a:pt x="6031" y="3011"/>
                  </a:lnTo>
                  <a:lnTo>
                    <a:pt x="6027" y="2857"/>
                  </a:lnTo>
                  <a:lnTo>
                    <a:pt x="6015" y="2704"/>
                  </a:lnTo>
                  <a:lnTo>
                    <a:pt x="5996" y="2554"/>
                  </a:lnTo>
                  <a:lnTo>
                    <a:pt x="5969" y="2405"/>
                  </a:lnTo>
                  <a:lnTo>
                    <a:pt x="5935" y="2260"/>
                  </a:lnTo>
                  <a:lnTo>
                    <a:pt x="5895" y="2117"/>
                  </a:lnTo>
                  <a:lnTo>
                    <a:pt x="5848" y="1978"/>
                  </a:lnTo>
                  <a:lnTo>
                    <a:pt x="5794" y="1840"/>
                  </a:lnTo>
                  <a:lnTo>
                    <a:pt x="5733" y="1708"/>
                  </a:lnTo>
                  <a:lnTo>
                    <a:pt x="5666" y="1577"/>
                  </a:lnTo>
                  <a:lnTo>
                    <a:pt x="5594" y="1452"/>
                  </a:lnTo>
                  <a:lnTo>
                    <a:pt x="5515" y="1329"/>
                  </a:lnTo>
                  <a:lnTo>
                    <a:pt x="5431" y="1211"/>
                  </a:lnTo>
                  <a:lnTo>
                    <a:pt x="5341" y="1097"/>
                  </a:lnTo>
                  <a:lnTo>
                    <a:pt x="5247" y="988"/>
                  </a:lnTo>
                  <a:lnTo>
                    <a:pt x="5146" y="884"/>
                  </a:lnTo>
                  <a:lnTo>
                    <a:pt x="5042" y="783"/>
                  </a:lnTo>
                  <a:lnTo>
                    <a:pt x="4932" y="689"/>
                  </a:lnTo>
                  <a:lnTo>
                    <a:pt x="4819" y="600"/>
                  </a:lnTo>
                  <a:lnTo>
                    <a:pt x="4700" y="515"/>
                  </a:lnTo>
                  <a:lnTo>
                    <a:pt x="4577" y="437"/>
                  </a:lnTo>
                  <a:lnTo>
                    <a:pt x="4452" y="365"/>
                  </a:lnTo>
                  <a:lnTo>
                    <a:pt x="4322" y="297"/>
                  </a:lnTo>
                  <a:lnTo>
                    <a:pt x="4188" y="237"/>
                  </a:lnTo>
                  <a:lnTo>
                    <a:pt x="4052" y="183"/>
                  </a:lnTo>
                  <a:lnTo>
                    <a:pt x="3911" y="136"/>
                  </a:lnTo>
                  <a:lnTo>
                    <a:pt x="3768" y="96"/>
                  </a:lnTo>
                  <a:lnTo>
                    <a:pt x="3623" y="62"/>
                  </a:lnTo>
                  <a:lnTo>
                    <a:pt x="3474" y="36"/>
                  </a:lnTo>
                  <a:lnTo>
                    <a:pt x="3323" y="16"/>
                  </a:lnTo>
                  <a:lnTo>
                    <a:pt x="3170" y="4"/>
                  </a:lnTo>
                  <a:lnTo>
                    <a:pt x="3016" y="0"/>
                  </a:lnTo>
                  <a:lnTo>
                    <a:pt x="2861" y="4"/>
                  </a:lnTo>
                  <a:lnTo>
                    <a:pt x="2708" y="16"/>
                  </a:lnTo>
                  <a:lnTo>
                    <a:pt x="2557" y="36"/>
                  </a:lnTo>
                  <a:lnTo>
                    <a:pt x="2408" y="62"/>
                  </a:lnTo>
                  <a:lnTo>
                    <a:pt x="2263" y="96"/>
                  </a:lnTo>
                  <a:lnTo>
                    <a:pt x="2120" y="136"/>
                  </a:lnTo>
                  <a:lnTo>
                    <a:pt x="1979" y="183"/>
                  </a:lnTo>
                  <a:lnTo>
                    <a:pt x="1843" y="237"/>
                  </a:lnTo>
                  <a:lnTo>
                    <a:pt x="1709" y="297"/>
                  </a:lnTo>
                  <a:lnTo>
                    <a:pt x="1579" y="365"/>
                  </a:lnTo>
                  <a:lnTo>
                    <a:pt x="1453" y="437"/>
                  </a:lnTo>
                  <a:lnTo>
                    <a:pt x="1331" y="515"/>
                  </a:lnTo>
                  <a:lnTo>
                    <a:pt x="1212" y="600"/>
                  </a:lnTo>
                  <a:lnTo>
                    <a:pt x="1099" y="689"/>
                  </a:lnTo>
                  <a:lnTo>
                    <a:pt x="989" y="783"/>
                  </a:lnTo>
                  <a:lnTo>
                    <a:pt x="884" y="884"/>
                  </a:lnTo>
                  <a:lnTo>
                    <a:pt x="784" y="988"/>
                  </a:lnTo>
                  <a:lnTo>
                    <a:pt x="690" y="1097"/>
                  </a:lnTo>
                  <a:lnTo>
                    <a:pt x="600" y="1211"/>
                  </a:lnTo>
                  <a:lnTo>
                    <a:pt x="516" y="1329"/>
                  </a:lnTo>
                  <a:lnTo>
                    <a:pt x="437" y="1452"/>
                  </a:lnTo>
                  <a:lnTo>
                    <a:pt x="364" y="1577"/>
                  </a:lnTo>
                  <a:lnTo>
                    <a:pt x="298" y="1708"/>
                  </a:lnTo>
                  <a:lnTo>
                    <a:pt x="237" y="1840"/>
                  </a:lnTo>
                  <a:lnTo>
                    <a:pt x="183" y="1978"/>
                  </a:lnTo>
                  <a:lnTo>
                    <a:pt x="136" y="2117"/>
                  </a:lnTo>
                  <a:lnTo>
                    <a:pt x="95" y="2260"/>
                  </a:lnTo>
                  <a:lnTo>
                    <a:pt x="62" y="2405"/>
                  </a:lnTo>
                  <a:lnTo>
                    <a:pt x="35" y="2554"/>
                  </a:lnTo>
                  <a:lnTo>
                    <a:pt x="15" y="2704"/>
                  </a:lnTo>
                  <a:lnTo>
                    <a:pt x="4" y="2857"/>
                  </a:lnTo>
                  <a:lnTo>
                    <a:pt x="0" y="3011"/>
                  </a:lnTo>
                  <a:lnTo>
                    <a:pt x="4" y="3166"/>
                  </a:lnTo>
                  <a:lnTo>
                    <a:pt x="15" y="3318"/>
                  </a:lnTo>
                  <a:lnTo>
                    <a:pt x="35" y="3469"/>
                  </a:lnTo>
                  <a:lnTo>
                    <a:pt x="62" y="3617"/>
                  </a:lnTo>
                  <a:lnTo>
                    <a:pt x="95" y="3763"/>
                  </a:lnTo>
                  <a:lnTo>
                    <a:pt x="136" y="3906"/>
                  </a:lnTo>
                  <a:lnTo>
                    <a:pt x="183" y="4046"/>
                  </a:lnTo>
                  <a:lnTo>
                    <a:pt x="237" y="4183"/>
                  </a:lnTo>
                  <a:lnTo>
                    <a:pt x="298" y="4316"/>
                  </a:lnTo>
                  <a:lnTo>
                    <a:pt x="364" y="4445"/>
                  </a:lnTo>
                  <a:lnTo>
                    <a:pt x="437" y="4572"/>
                  </a:lnTo>
                  <a:lnTo>
                    <a:pt x="516" y="4693"/>
                  </a:lnTo>
                  <a:lnTo>
                    <a:pt x="600" y="4812"/>
                  </a:lnTo>
                  <a:lnTo>
                    <a:pt x="690" y="4925"/>
                  </a:lnTo>
                  <a:lnTo>
                    <a:pt x="784" y="5035"/>
                  </a:lnTo>
                  <a:lnTo>
                    <a:pt x="884" y="5140"/>
                  </a:lnTo>
                  <a:lnTo>
                    <a:pt x="989" y="5239"/>
                  </a:lnTo>
                  <a:lnTo>
                    <a:pt x="1099" y="5334"/>
                  </a:lnTo>
                  <a:lnTo>
                    <a:pt x="1212" y="5424"/>
                  </a:lnTo>
                  <a:lnTo>
                    <a:pt x="1331" y="5507"/>
                  </a:lnTo>
                  <a:lnTo>
                    <a:pt x="1453" y="5586"/>
                  </a:lnTo>
                  <a:lnTo>
                    <a:pt x="1579" y="5659"/>
                  </a:lnTo>
                  <a:lnTo>
                    <a:pt x="1709" y="5725"/>
                  </a:lnTo>
                  <a:lnTo>
                    <a:pt x="1843" y="5785"/>
                  </a:lnTo>
                  <a:lnTo>
                    <a:pt x="1979" y="5840"/>
                  </a:lnTo>
                  <a:lnTo>
                    <a:pt x="2120" y="5887"/>
                  </a:lnTo>
                  <a:lnTo>
                    <a:pt x="2263" y="5928"/>
                  </a:lnTo>
                  <a:lnTo>
                    <a:pt x="2408" y="5961"/>
                  </a:lnTo>
                  <a:lnTo>
                    <a:pt x="2557" y="5988"/>
                  </a:lnTo>
                  <a:lnTo>
                    <a:pt x="2708" y="6007"/>
                  </a:lnTo>
                  <a:lnTo>
                    <a:pt x="2861" y="6018"/>
                  </a:lnTo>
                  <a:lnTo>
                    <a:pt x="3016" y="6022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2" name="Freeform 87">
              <a:extLst>
                <a:ext uri="{FF2B5EF4-FFF2-40B4-BE49-F238E27FC236}">
                  <a16:creationId xmlns:a16="http://schemas.microsoft.com/office/drawing/2014/main" id="{E3234670-7A12-D822-980A-D7711A7B66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05550" y="2119313"/>
              <a:ext cx="517525" cy="688975"/>
            </a:xfrm>
            <a:custGeom>
              <a:avLst/>
              <a:gdLst>
                <a:gd name="T0" fmla="*/ 6018 w 12062"/>
                <a:gd name="T1" fmla="*/ 15039 h 16058"/>
                <a:gd name="T2" fmla="*/ 5780 w 12062"/>
                <a:gd name="T3" fmla="*/ 14775 h 16058"/>
                <a:gd name="T4" fmla="*/ 4611 w 12062"/>
                <a:gd name="T5" fmla="*/ 13399 h 16058"/>
                <a:gd name="T6" fmla="*/ 3378 w 12062"/>
                <a:gd name="T7" fmla="*/ 11797 h 16058"/>
                <a:gd name="T8" fmla="*/ 2251 w 12062"/>
                <a:gd name="T9" fmla="*/ 10038 h 16058"/>
                <a:gd name="T10" fmla="*/ 1406 w 12062"/>
                <a:gd name="T11" fmla="*/ 8193 h 16058"/>
                <a:gd name="T12" fmla="*/ 1014 w 12062"/>
                <a:gd name="T13" fmla="*/ 6330 h 16058"/>
                <a:gd name="T14" fmla="*/ 1164 w 12062"/>
                <a:gd name="T15" fmla="*/ 4770 h 16058"/>
                <a:gd name="T16" fmla="*/ 1734 w 12062"/>
                <a:gd name="T17" fmla="*/ 3422 h 16058"/>
                <a:gd name="T18" fmla="*/ 2653 w 12062"/>
                <a:gd name="T19" fmla="*/ 2309 h 16058"/>
                <a:gd name="T20" fmla="*/ 3854 w 12062"/>
                <a:gd name="T21" fmla="*/ 1499 h 16058"/>
                <a:gd name="T22" fmla="*/ 5267 w 12062"/>
                <a:gd name="T23" fmla="*/ 1062 h 16058"/>
                <a:gd name="T24" fmla="*/ 6795 w 12062"/>
                <a:gd name="T25" fmla="*/ 1062 h 16058"/>
                <a:gd name="T26" fmla="*/ 8208 w 12062"/>
                <a:gd name="T27" fmla="*/ 1499 h 16058"/>
                <a:gd name="T28" fmla="*/ 9409 w 12062"/>
                <a:gd name="T29" fmla="*/ 2309 h 16058"/>
                <a:gd name="T30" fmla="*/ 10328 w 12062"/>
                <a:gd name="T31" fmla="*/ 3422 h 16058"/>
                <a:gd name="T32" fmla="*/ 10898 w 12062"/>
                <a:gd name="T33" fmla="*/ 4770 h 16058"/>
                <a:gd name="T34" fmla="*/ 11048 w 12062"/>
                <a:gd name="T35" fmla="*/ 6330 h 16058"/>
                <a:gd name="T36" fmla="*/ 10656 w 12062"/>
                <a:gd name="T37" fmla="*/ 8193 h 16058"/>
                <a:gd name="T38" fmla="*/ 9810 w 12062"/>
                <a:gd name="T39" fmla="*/ 10039 h 16058"/>
                <a:gd name="T40" fmla="*/ 8681 w 12062"/>
                <a:gd name="T41" fmla="*/ 11801 h 16058"/>
                <a:gd name="T42" fmla="*/ 7443 w 12062"/>
                <a:gd name="T43" fmla="*/ 13407 h 16058"/>
                <a:gd name="T44" fmla="*/ 6267 w 12062"/>
                <a:gd name="T45" fmla="*/ 14791 h 16058"/>
                <a:gd name="T46" fmla="*/ 4817 w 12062"/>
                <a:gd name="T47" fmla="*/ 121 h 16058"/>
                <a:gd name="T48" fmla="*/ 3159 w 12062"/>
                <a:gd name="T49" fmla="*/ 722 h 16058"/>
                <a:gd name="T50" fmla="*/ 1768 w 12062"/>
                <a:gd name="T51" fmla="*/ 1753 h 16058"/>
                <a:gd name="T52" fmla="*/ 729 w 12062"/>
                <a:gd name="T53" fmla="*/ 3139 h 16058"/>
                <a:gd name="T54" fmla="*/ 123 w 12062"/>
                <a:gd name="T55" fmla="*/ 4801 h 16058"/>
                <a:gd name="T56" fmla="*/ 34 w 12062"/>
                <a:gd name="T57" fmla="*/ 6682 h 16058"/>
                <a:gd name="T58" fmla="*/ 506 w 12062"/>
                <a:gd name="T59" fmla="*/ 8654 h 16058"/>
                <a:gd name="T60" fmla="*/ 1411 w 12062"/>
                <a:gd name="T61" fmla="*/ 10583 h 16058"/>
                <a:gd name="T62" fmla="*/ 2598 w 12062"/>
                <a:gd name="T63" fmla="*/ 12423 h 16058"/>
                <a:gd name="T64" fmla="*/ 3917 w 12062"/>
                <a:gd name="T65" fmla="*/ 14129 h 16058"/>
                <a:gd name="T66" fmla="*/ 5214 w 12062"/>
                <a:gd name="T67" fmla="*/ 15655 h 16058"/>
                <a:gd name="T68" fmla="*/ 5355 w 12062"/>
                <a:gd name="T69" fmla="*/ 15786 h 16058"/>
                <a:gd name="T70" fmla="*/ 5509 w 12062"/>
                <a:gd name="T71" fmla="*/ 15897 h 16058"/>
                <a:gd name="T72" fmla="*/ 5705 w 12062"/>
                <a:gd name="T73" fmla="*/ 15997 h 16058"/>
                <a:gd name="T74" fmla="*/ 5931 w 12062"/>
                <a:gd name="T75" fmla="*/ 16054 h 16058"/>
                <a:gd name="T76" fmla="*/ 6170 w 12062"/>
                <a:gd name="T77" fmla="*/ 16048 h 16058"/>
                <a:gd name="T78" fmla="*/ 6392 w 12062"/>
                <a:gd name="T79" fmla="*/ 15982 h 16058"/>
                <a:gd name="T80" fmla="*/ 6581 w 12062"/>
                <a:gd name="T81" fmla="*/ 15878 h 16058"/>
                <a:gd name="T82" fmla="*/ 6747 w 12062"/>
                <a:gd name="T83" fmla="*/ 15752 h 16058"/>
                <a:gd name="T84" fmla="*/ 7056 w 12062"/>
                <a:gd name="T85" fmla="*/ 15415 h 16058"/>
                <a:gd name="T86" fmla="*/ 8368 w 12062"/>
                <a:gd name="T87" fmla="*/ 13856 h 16058"/>
                <a:gd name="T88" fmla="*/ 9675 w 12062"/>
                <a:gd name="T89" fmla="*/ 12125 h 16058"/>
                <a:gd name="T90" fmla="*/ 10826 w 12062"/>
                <a:gd name="T91" fmla="*/ 10267 h 16058"/>
                <a:gd name="T92" fmla="*/ 11669 w 12062"/>
                <a:gd name="T93" fmla="*/ 8328 h 16058"/>
                <a:gd name="T94" fmla="*/ 12053 w 12062"/>
                <a:gd name="T95" fmla="*/ 6352 h 16058"/>
                <a:gd name="T96" fmla="*/ 11872 w 12062"/>
                <a:gd name="T97" fmla="*/ 4508 h 16058"/>
                <a:gd name="T98" fmla="*/ 11188 w 12062"/>
                <a:gd name="T99" fmla="*/ 2887 h 16058"/>
                <a:gd name="T100" fmla="*/ 10084 w 12062"/>
                <a:gd name="T101" fmla="*/ 1555 h 16058"/>
                <a:gd name="T102" fmla="*/ 8644 w 12062"/>
                <a:gd name="T103" fmla="*/ 589 h 16058"/>
                <a:gd name="T104" fmla="*/ 6948 w 12062"/>
                <a:gd name="T105" fmla="*/ 68 h 16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062" h="16058">
                  <a:moveTo>
                    <a:pt x="6090" y="14996"/>
                  </a:moveTo>
                  <a:lnTo>
                    <a:pt x="6078" y="15005"/>
                  </a:lnTo>
                  <a:lnTo>
                    <a:pt x="6062" y="15018"/>
                  </a:lnTo>
                  <a:lnTo>
                    <a:pt x="6042" y="15032"/>
                  </a:lnTo>
                  <a:lnTo>
                    <a:pt x="6021" y="15045"/>
                  </a:lnTo>
                  <a:lnTo>
                    <a:pt x="6018" y="15039"/>
                  </a:lnTo>
                  <a:lnTo>
                    <a:pt x="6012" y="15032"/>
                  </a:lnTo>
                  <a:lnTo>
                    <a:pt x="6004" y="15024"/>
                  </a:lnTo>
                  <a:lnTo>
                    <a:pt x="5995" y="15015"/>
                  </a:lnTo>
                  <a:lnTo>
                    <a:pt x="5975" y="14996"/>
                  </a:lnTo>
                  <a:lnTo>
                    <a:pt x="5956" y="14978"/>
                  </a:lnTo>
                  <a:lnTo>
                    <a:pt x="5780" y="14775"/>
                  </a:lnTo>
                  <a:lnTo>
                    <a:pt x="5597" y="14565"/>
                  </a:lnTo>
                  <a:lnTo>
                    <a:pt x="5408" y="14346"/>
                  </a:lnTo>
                  <a:lnTo>
                    <a:pt x="5215" y="14120"/>
                  </a:lnTo>
                  <a:lnTo>
                    <a:pt x="5017" y="13886"/>
                  </a:lnTo>
                  <a:lnTo>
                    <a:pt x="4815" y="13646"/>
                  </a:lnTo>
                  <a:lnTo>
                    <a:pt x="4611" y="13399"/>
                  </a:lnTo>
                  <a:lnTo>
                    <a:pt x="4406" y="13145"/>
                  </a:lnTo>
                  <a:lnTo>
                    <a:pt x="4199" y="12887"/>
                  </a:lnTo>
                  <a:lnTo>
                    <a:pt x="3992" y="12622"/>
                  </a:lnTo>
                  <a:lnTo>
                    <a:pt x="3785" y="12352"/>
                  </a:lnTo>
                  <a:lnTo>
                    <a:pt x="3580" y="12077"/>
                  </a:lnTo>
                  <a:lnTo>
                    <a:pt x="3378" y="11797"/>
                  </a:lnTo>
                  <a:lnTo>
                    <a:pt x="3178" y="11513"/>
                  </a:lnTo>
                  <a:lnTo>
                    <a:pt x="2982" y="11225"/>
                  </a:lnTo>
                  <a:lnTo>
                    <a:pt x="2790" y="10932"/>
                  </a:lnTo>
                  <a:lnTo>
                    <a:pt x="2604" y="10637"/>
                  </a:lnTo>
                  <a:lnTo>
                    <a:pt x="2424" y="10339"/>
                  </a:lnTo>
                  <a:lnTo>
                    <a:pt x="2251" y="10038"/>
                  </a:lnTo>
                  <a:lnTo>
                    <a:pt x="2087" y="9734"/>
                  </a:lnTo>
                  <a:lnTo>
                    <a:pt x="1930" y="9429"/>
                  </a:lnTo>
                  <a:lnTo>
                    <a:pt x="1782" y="9122"/>
                  </a:lnTo>
                  <a:lnTo>
                    <a:pt x="1645" y="8813"/>
                  </a:lnTo>
                  <a:lnTo>
                    <a:pt x="1520" y="8504"/>
                  </a:lnTo>
                  <a:lnTo>
                    <a:pt x="1406" y="8193"/>
                  </a:lnTo>
                  <a:lnTo>
                    <a:pt x="1305" y="7881"/>
                  </a:lnTo>
                  <a:lnTo>
                    <a:pt x="1216" y="7570"/>
                  </a:lnTo>
                  <a:lnTo>
                    <a:pt x="1142" y="7259"/>
                  </a:lnTo>
                  <a:lnTo>
                    <a:pt x="1083" y="6948"/>
                  </a:lnTo>
                  <a:lnTo>
                    <a:pt x="1040" y="6639"/>
                  </a:lnTo>
                  <a:lnTo>
                    <a:pt x="1014" y="6330"/>
                  </a:lnTo>
                  <a:lnTo>
                    <a:pt x="1005" y="6023"/>
                  </a:lnTo>
                  <a:lnTo>
                    <a:pt x="1011" y="5765"/>
                  </a:lnTo>
                  <a:lnTo>
                    <a:pt x="1031" y="5510"/>
                  </a:lnTo>
                  <a:lnTo>
                    <a:pt x="1063" y="5259"/>
                  </a:lnTo>
                  <a:lnTo>
                    <a:pt x="1108" y="5012"/>
                  </a:lnTo>
                  <a:lnTo>
                    <a:pt x="1164" y="4770"/>
                  </a:lnTo>
                  <a:lnTo>
                    <a:pt x="1231" y="4532"/>
                  </a:lnTo>
                  <a:lnTo>
                    <a:pt x="1311" y="4299"/>
                  </a:lnTo>
                  <a:lnTo>
                    <a:pt x="1401" y="4071"/>
                  </a:lnTo>
                  <a:lnTo>
                    <a:pt x="1502" y="3849"/>
                  </a:lnTo>
                  <a:lnTo>
                    <a:pt x="1612" y="3632"/>
                  </a:lnTo>
                  <a:lnTo>
                    <a:pt x="1734" y="3422"/>
                  </a:lnTo>
                  <a:lnTo>
                    <a:pt x="1864" y="3219"/>
                  </a:lnTo>
                  <a:lnTo>
                    <a:pt x="2005" y="3022"/>
                  </a:lnTo>
                  <a:lnTo>
                    <a:pt x="2154" y="2832"/>
                  </a:lnTo>
                  <a:lnTo>
                    <a:pt x="2313" y="2650"/>
                  </a:lnTo>
                  <a:lnTo>
                    <a:pt x="2479" y="2475"/>
                  </a:lnTo>
                  <a:lnTo>
                    <a:pt x="2653" y="2309"/>
                  </a:lnTo>
                  <a:lnTo>
                    <a:pt x="2836" y="2151"/>
                  </a:lnTo>
                  <a:lnTo>
                    <a:pt x="3026" y="2002"/>
                  </a:lnTo>
                  <a:lnTo>
                    <a:pt x="3223" y="1862"/>
                  </a:lnTo>
                  <a:lnTo>
                    <a:pt x="3427" y="1731"/>
                  </a:lnTo>
                  <a:lnTo>
                    <a:pt x="3637" y="1610"/>
                  </a:lnTo>
                  <a:lnTo>
                    <a:pt x="3854" y="1499"/>
                  </a:lnTo>
                  <a:lnTo>
                    <a:pt x="4077" y="1399"/>
                  </a:lnTo>
                  <a:lnTo>
                    <a:pt x="4305" y="1309"/>
                  </a:lnTo>
                  <a:lnTo>
                    <a:pt x="4538" y="1229"/>
                  </a:lnTo>
                  <a:lnTo>
                    <a:pt x="4776" y="1162"/>
                  </a:lnTo>
                  <a:lnTo>
                    <a:pt x="5019" y="1106"/>
                  </a:lnTo>
                  <a:lnTo>
                    <a:pt x="5267" y="1062"/>
                  </a:lnTo>
                  <a:lnTo>
                    <a:pt x="5518" y="1030"/>
                  </a:lnTo>
                  <a:lnTo>
                    <a:pt x="5773" y="1010"/>
                  </a:lnTo>
                  <a:lnTo>
                    <a:pt x="6032" y="1004"/>
                  </a:lnTo>
                  <a:lnTo>
                    <a:pt x="6289" y="1010"/>
                  </a:lnTo>
                  <a:lnTo>
                    <a:pt x="6544" y="1030"/>
                  </a:lnTo>
                  <a:lnTo>
                    <a:pt x="6795" y="1062"/>
                  </a:lnTo>
                  <a:lnTo>
                    <a:pt x="7043" y="1106"/>
                  </a:lnTo>
                  <a:lnTo>
                    <a:pt x="7286" y="1162"/>
                  </a:lnTo>
                  <a:lnTo>
                    <a:pt x="7524" y="1229"/>
                  </a:lnTo>
                  <a:lnTo>
                    <a:pt x="7757" y="1309"/>
                  </a:lnTo>
                  <a:lnTo>
                    <a:pt x="7985" y="1399"/>
                  </a:lnTo>
                  <a:lnTo>
                    <a:pt x="8208" y="1499"/>
                  </a:lnTo>
                  <a:lnTo>
                    <a:pt x="8425" y="1610"/>
                  </a:lnTo>
                  <a:lnTo>
                    <a:pt x="8635" y="1731"/>
                  </a:lnTo>
                  <a:lnTo>
                    <a:pt x="8839" y="1862"/>
                  </a:lnTo>
                  <a:lnTo>
                    <a:pt x="9036" y="2002"/>
                  </a:lnTo>
                  <a:lnTo>
                    <a:pt x="9226" y="2151"/>
                  </a:lnTo>
                  <a:lnTo>
                    <a:pt x="9409" y="2309"/>
                  </a:lnTo>
                  <a:lnTo>
                    <a:pt x="9583" y="2475"/>
                  </a:lnTo>
                  <a:lnTo>
                    <a:pt x="9749" y="2650"/>
                  </a:lnTo>
                  <a:lnTo>
                    <a:pt x="9908" y="2832"/>
                  </a:lnTo>
                  <a:lnTo>
                    <a:pt x="10057" y="3022"/>
                  </a:lnTo>
                  <a:lnTo>
                    <a:pt x="10198" y="3219"/>
                  </a:lnTo>
                  <a:lnTo>
                    <a:pt x="10328" y="3422"/>
                  </a:lnTo>
                  <a:lnTo>
                    <a:pt x="10450" y="3632"/>
                  </a:lnTo>
                  <a:lnTo>
                    <a:pt x="10560" y="3849"/>
                  </a:lnTo>
                  <a:lnTo>
                    <a:pt x="10661" y="4071"/>
                  </a:lnTo>
                  <a:lnTo>
                    <a:pt x="10751" y="4299"/>
                  </a:lnTo>
                  <a:lnTo>
                    <a:pt x="10831" y="4532"/>
                  </a:lnTo>
                  <a:lnTo>
                    <a:pt x="10898" y="4770"/>
                  </a:lnTo>
                  <a:lnTo>
                    <a:pt x="10954" y="5012"/>
                  </a:lnTo>
                  <a:lnTo>
                    <a:pt x="10999" y="5259"/>
                  </a:lnTo>
                  <a:lnTo>
                    <a:pt x="11031" y="5510"/>
                  </a:lnTo>
                  <a:lnTo>
                    <a:pt x="11051" y="5765"/>
                  </a:lnTo>
                  <a:lnTo>
                    <a:pt x="11057" y="6023"/>
                  </a:lnTo>
                  <a:lnTo>
                    <a:pt x="11048" y="6330"/>
                  </a:lnTo>
                  <a:lnTo>
                    <a:pt x="11022" y="6639"/>
                  </a:lnTo>
                  <a:lnTo>
                    <a:pt x="10979" y="6948"/>
                  </a:lnTo>
                  <a:lnTo>
                    <a:pt x="10920" y="7259"/>
                  </a:lnTo>
                  <a:lnTo>
                    <a:pt x="10846" y="7570"/>
                  </a:lnTo>
                  <a:lnTo>
                    <a:pt x="10757" y="7881"/>
                  </a:lnTo>
                  <a:lnTo>
                    <a:pt x="10656" y="8193"/>
                  </a:lnTo>
                  <a:lnTo>
                    <a:pt x="10542" y="8504"/>
                  </a:lnTo>
                  <a:lnTo>
                    <a:pt x="10416" y="8814"/>
                  </a:lnTo>
                  <a:lnTo>
                    <a:pt x="10279" y="9122"/>
                  </a:lnTo>
                  <a:lnTo>
                    <a:pt x="10132" y="9430"/>
                  </a:lnTo>
                  <a:lnTo>
                    <a:pt x="9975" y="9735"/>
                  </a:lnTo>
                  <a:lnTo>
                    <a:pt x="9810" y="10039"/>
                  </a:lnTo>
                  <a:lnTo>
                    <a:pt x="9637" y="10340"/>
                  </a:lnTo>
                  <a:lnTo>
                    <a:pt x="9457" y="10639"/>
                  </a:lnTo>
                  <a:lnTo>
                    <a:pt x="9270" y="10934"/>
                  </a:lnTo>
                  <a:lnTo>
                    <a:pt x="9078" y="11227"/>
                  </a:lnTo>
                  <a:lnTo>
                    <a:pt x="8882" y="11516"/>
                  </a:lnTo>
                  <a:lnTo>
                    <a:pt x="8681" y="11801"/>
                  </a:lnTo>
                  <a:lnTo>
                    <a:pt x="8478" y="12081"/>
                  </a:lnTo>
                  <a:lnTo>
                    <a:pt x="8272" y="12357"/>
                  </a:lnTo>
                  <a:lnTo>
                    <a:pt x="8065" y="12628"/>
                  </a:lnTo>
                  <a:lnTo>
                    <a:pt x="7857" y="12893"/>
                  </a:lnTo>
                  <a:lnTo>
                    <a:pt x="7650" y="13154"/>
                  </a:lnTo>
                  <a:lnTo>
                    <a:pt x="7443" y="13407"/>
                  </a:lnTo>
                  <a:lnTo>
                    <a:pt x="7238" y="13655"/>
                  </a:lnTo>
                  <a:lnTo>
                    <a:pt x="7036" y="13897"/>
                  </a:lnTo>
                  <a:lnTo>
                    <a:pt x="6837" y="14132"/>
                  </a:lnTo>
                  <a:lnTo>
                    <a:pt x="6642" y="14359"/>
                  </a:lnTo>
                  <a:lnTo>
                    <a:pt x="6452" y="14579"/>
                  </a:lnTo>
                  <a:lnTo>
                    <a:pt x="6267" y="14791"/>
                  </a:lnTo>
                  <a:lnTo>
                    <a:pt x="6090" y="14996"/>
                  </a:lnTo>
                  <a:close/>
                  <a:moveTo>
                    <a:pt x="6032" y="0"/>
                  </a:moveTo>
                  <a:lnTo>
                    <a:pt x="5721" y="8"/>
                  </a:lnTo>
                  <a:lnTo>
                    <a:pt x="5415" y="31"/>
                  </a:lnTo>
                  <a:lnTo>
                    <a:pt x="5114" y="68"/>
                  </a:lnTo>
                  <a:lnTo>
                    <a:pt x="4817" y="121"/>
                  </a:lnTo>
                  <a:lnTo>
                    <a:pt x="4526" y="188"/>
                  </a:lnTo>
                  <a:lnTo>
                    <a:pt x="4239" y="268"/>
                  </a:lnTo>
                  <a:lnTo>
                    <a:pt x="3959" y="362"/>
                  </a:lnTo>
                  <a:lnTo>
                    <a:pt x="3686" y="470"/>
                  </a:lnTo>
                  <a:lnTo>
                    <a:pt x="3418" y="589"/>
                  </a:lnTo>
                  <a:lnTo>
                    <a:pt x="3159" y="722"/>
                  </a:lnTo>
                  <a:lnTo>
                    <a:pt x="2906" y="865"/>
                  </a:lnTo>
                  <a:lnTo>
                    <a:pt x="2661" y="1021"/>
                  </a:lnTo>
                  <a:lnTo>
                    <a:pt x="2424" y="1188"/>
                  </a:lnTo>
                  <a:lnTo>
                    <a:pt x="2197" y="1366"/>
                  </a:lnTo>
                  <a:lnTo>
                    <a:pt x="1978" y="1555"/>
                  </a:lnTo>
                  <a:lnTo>
                    <a:pt x="1768" y="1753"/>
                  </a:lnTo>
                  <a:lnTo>
                    <a:pt x="1569" y="1962"/>
                  </a:lnTo>
                  <a:lnTo>
                    <a:pt x="1379" y="2180"/>
                  </a:lnTo>
                  <a:lnTo>
                    <a:pt x="1200" y="2407"/>
                  </a:lnTo>
                  <a:lnTo>
                    <a:pt x="1031" y="2643"/>
                  </a:lnTo>
                  <a:lnTo>
                    <a:pt x="874" y="2887"/>
                  </a:lnTo>
                  <a:lnTo>
                    <a:pt x="729" y="3139"/>
                  </a:lnTo>
                  <a:lnTo>
                    <a:pt x="596" y="3399"/>
                  </a:lnTo>
                  <a:lnTo>
                    <a:pt x="474" y="3666"/>
                  </a:lnTo>
                  <a:lnTo>
                    <a:pt x="367" y="3940"/>
                  </a:lnTo>
                  <a:lnTo>
                    <a:pt x="271" y="4221"/>
                  </a:lnTo>
                  <a:lnTo>
                    <a:pt x="190" y="4508"/>
                  </a:lnTo>
                  <a:lnTo>
                    <a:pt x="123" y="4801"/>
                  </a:lnTo>
                  <a:lnTo>
                    <a:pt x="69" y="5099"/>
                  </a:lnTo>
                  <a:lnTo>
                    <a:pt x="31" y="5403"/>
                  </a:lnTo>
                  <a:lnTo>
                    <a:pt x="8" y="5711"/>
                  </a:lnTo>
                  <a:lnTo>
                    <a:pt x="0" y="6023"/>
                  </a:lnTo>
                  <a:lnTo>
                    <a:pt x="9" y="6352"/>
                  </a:lnTo>
                  <a:lnTo>
                    <a:pt x="34" y="6682"/>
                  </a:lnTo>
                  <a:lnTo>
                    <a:pt x="76" y="7012"/>
                  </a:lnTo>
                  <a:lnTo>
                    <a:pt x="134" y="7342"/>
                  </a:lnTo>
                  <a:lnTo>
                    <a:pt x="206" y="7671"/>
                  </a:lnTo>
                  <a:lnTo>
                    <a:pt x="292" y="8000"/>
                  </a:lnTo>
                  <a:lnTo>
                    <a:pt x="393" y="8328"/>
                  </a:lnTo>
                  <a:lnTo>
                    <a:pt x="506" y="8654"/>
                  </a:lnTo>
                  <a:lnTo>
                    <a:pt x="630" y="8980"/>
                  </a:lnTo>
                  <a:lnTo>
                    <a:pt x="767" y="9305"/>
                  </a:lnTo>
                  <a:lnTo>
                    <a:pt x="914" y="9628"/>
                  </a:lnTo>
                  <a:lnTo>
                    <a:pt x="1070" y="9948"/>
                  </a:lnTo>
                  <a:lnTo>
                    <a:pt x="1236" y="10267"/>
                  </a:lnTo>
                  <a:lnTo>
                    <a:pt x="1411" y="10583"/>
                  </a:lnTo>
                  <a:lnTo>
                    <a:pt x="1593" y="10897"/>
                  </a:lnTo>
                  <a:lnTo>
                    <a:pt x="1783" y="11208"/>
                  </a:lnTo>
                  <a:lnTo>
                    <a:pt x="1979" y="11518"/>
                  </a:lnTo>
                  <a:lnTo>
                    <a:pt x="2180" y="11823"/>
                  </a:lnTo>
                  <a:lnTo>
                    <a:pt x="2387" y="12125"/>
                  </a:lnTo>
                  <a:lnTo>
                    <a:pt x="2598" y="12423"/>
                  </a:lnTo>
                  <a:lnTo>
                    <a:pt x="2813" y="12718"/>
                  </a:lnTo>
                  <a:lnTo>
                    <a:pt x="3030" y="13009"/>
                  </a:lnTo>
                  <a:lnTo>
                    <a:pt x="3250" y="13296"/>
                  </a:lnTo>
                  <a:lnTo>
                    <a:pt x="3473" y="13578"/>
                  </a:lnTo>
                  <a:lnTo>
                    <a:pt x="3695" y="13856"/>
                  </a:lnTo>
                  <a:lnTo>
                    <a:pt x="3917" y="14129"/>
                  </a:lnTo>
                  <a:lnTo>
                    <a:pt x="4139" y="14397"/>
                  </a:lnTo>
                  <a:lnTo>
                    <a:pt x="4359" y="14659"/>
                  </a:lnTo>
                  <a:lnTo>
                    <a:pt x="4577" y="14917"/>
                  </a:lnTo>
                  <a:lnTo>
                    <a:pt x="4793" y="15169"/>
                  </a:lnTo>
                  <a:lnTo>
                    <a:pt x="5006" y="15415"/>
                  </a:lnTo>
                  <a:lnTo>
                    <a:pt x="5214" y="15655"/>
                  </a:lnTo>
                  <a:lnTo>
                    <a:pt x="5219" y="15661"/>
                  </a:lnTo>
                  <a:lnTo>
                    <a:pt x="5233" y="15675"/>
                  </a:lnTo>
                  <a:lnTo>
                    <a:pt x="5254" y="15695"/>
                  </a:lnTo>
                  <a:lnTo>
                    <a:pt x="5281" y="15722"/>
                  </a:lnTo>
                  <a:lnTo>
                    <a:pt x="5315" y="15752"/>
                  </a:lnTo>
                  <a:lnTo>
                    <a:pt x="5355" y="15786"/>
                  </a:lnTo>
                  <a:lnTo>
                    <a:pt x="5377" y="15804"/>
                  </a:lnTo>
                  <a:lnTo>
                    <a:pt x="5401" y="15822"/>
                  </a:lnTo>
                  <a:lnTo>
                    <a:pt x="5426" y="15841"/>
                  </a:lnTo>
                  <a:lnTo>
                    <a:pt x="5453" y="15860"/>
                  </a:lnTo>
                  <a:lnTo>
                    <a:pt x="5480" y="15878"/>
                  </a:lnTo>
                  <a:lnTo>
                    <a:pt x="5509" y="15897"/>
                  </a:lnTo>
                  <a:lnTo>
                    <a:pt x="5539" y="15915"/>
                  </a:lnTo>
                  <a:lnTo>
                    <a:pt x="5570" y="15933"/>
                  </a:lnTo>
                  <a:lnTo>
                    <a:pt x="5602" y="15950"/>
                  </a:lnTo>
                  <a:lnTo>
                    <a:pt x="5635" y="15967"/>
                  </a:lnTo>
                  <a:lnTo>
                    <a:pt x="5670" y="15982"/>
                  </a:lnTo>
                  <a:lnTo>
                    <a:pt x="5705" y="15997"/>
                  </a:lnTo>
                  <a:lnTo>
                    <a:pt x="5740" y="16010"/>
                  </a:lnTo>
                  <a:lnTo>
                    <a:pt x="5777" y="16022"/>
                  </a:lnTo>
                  <a:lnTo>
                    <a:pt x="5814" y="16032"/>
                  </a:lnTo>
                  <a:lnTo>
                    <a:pt x="5853" y="16041"/>
                  </a:lnTo>
                  <a:lnTo>
                    <a:pt x="5892" y="16048"/>
                  </a:lnTo>
                  <a:lnTo>
                    <a:pt x="5931" y="16054"/>
                  </a:lnTo>
                  <a:lnTo>
                    <a:pt x="5971" y="16057"/>
                  </a:lnTo>
                  <a:lnTo>
                    <a:pt x="6011" y="16058"/>
                  </a:lnTo>
                  <a:lnTo>
                    <a:pt x="6051" y="16058"/>
                  </a:lnTo>
                  <a:lnTo>
                    <a:pt x="6091" y="16057"/>
                  </a:lnTo>
                  <a:lnTo>
                    <a:pt x="6131" y="16054"/>
                  </a:lnTo>
                  <a:lnTo>
                    <a:pt x="6170" y="16048"/>
                  </a:lnTo>
                  <a:lnTo>
                    <a:pt x="6209" y="16041"/>
                  </a:lnTo>
                  <a:lnTo>
                    <a:pt x="6248" y="16032"/>
                  </a:lnTo>
                  <a:lnTo>
                    <a:pt x="6285" y="16022"/>
                  </a:lnTo>
                  <a:lnTo>
                    <a:pt x="6322" y="16010"/>
                  </a:lnTo>
                  <a:lnTo>
                    <a:pt x="6357" y="15997"/>
                  </a:lnTo>
                  <a:lnTo>
                    <a:pt x="6392" y="15982"/>
                  </a:lnTo>
                  <a:lnTo>
                    <a:pt x="6427" y="15967"/>
                  </a:lnTo>
                  <a:lnTo>
                    <a:pt x="6460" y="15950"/>
                  </a:lnTo>
                  <a:lnTo>
                    <a:pt x="6492" y="15933"/>
                  </a:lnTo>
                  <a:lnTo>
                    <a:pt x="6523" y="15915"/>
                  </a:lnTo>
                  <a:lnTo>
                    <a:pt x="6553" y="15897"/>
                  </a:lnTo>
                  <a:lnTo>
                    <a:pt x="6581" y="15878"/>
                  </a:lnTo>
                  <a:lnTo>
                    <a:pt x="6609" y="15860"/>
                  </a:lnTo>
                  <a:lnTo>
                    <a:pt x="6636" y="15841"/>
                  </a:lnTo>
                  <a:lnTo>
                    <a:pt x="6661" y="15822"/>
                  </a:lnTo>
                  <a:lnTo>
                    <a:pt x="6684" y="15804"/>
                  </a:lnTo>
                  <a:lnTo>
                    <a:pt x="6707" y="15786"/>
                  </a:lnTo>
                  <a:lnTo>
                    <a:pt x="6747" y="15752"/>
                  </a:lnTo>
                  <a:lnTo>
                    <a:pt x="6780" y="15722"/>
                  </a:lnTo>
                  <a:lnTo>
                    <a:pt x="6808" y="15695"/>
                  </a:lnTo>
                  <a:lnTo>
                    <a:pt x="6829" y="15675"/>
                  </a:lnTo>
                  <a:lnTo>
                    <a:pt x="6842" y="15661"/>
                  </a:lnTo>
                  <a:lnTo>
                    <a:pt x="6848" y="15655"/>
                  </a:lnTo>
                  <a:lnTo>
                    <a:pt x="7056" y="15415"/>
                  </a:lnTo>
                  <a:lnTo>
                    <a:pt x="7269" y="15169"/>
                  </a:lnTo>
                  <a:lnTo>
                    <a:pt x="7485" y="14917"/>
                  </a:lnTo>
                  <a:lnTo>
                    <a:pt x="7703" y="14659"/>
                  </a:lnTo>
                  <a:lnTo>
                    <a:pt x="7924" y="14397"/>
                  </a:lnTo>
                  <a:lnTo>
                    <a:pt x="8145" y="14129"/>
                  </a:lnTo>
                  <a:lnTo>
                    <a:pt x="8368" y="13856"/>
                  </a:lnTo>
                  <a:lnTo>
                    <a:pt x="8590" y="13578"/>
                  </a:lnTo>
                  <a:lnTo>
                    <a:pt x="8812" y="13296"/>
                  </a:lnTo>
                  <a:lnTo>
                    <a:pt x="9032" y="13009"/>
                  </a:lnTo>
                  <a:lnTo>
                    <a:pt x="9249" y="12718"/>
                  </a:lnTo>
                  <a:lnTo>
                    <a:pt x="9464" y="12423"/>
                  </a:lnTo>
                  <a:lnTo>
                    <a:pt x="9675" y="12125"/>
                  </a:lnTo>
                  <a:lnTo>
                    <a:pt x="9882" y="11823"/>
                  </a:lnTo>
                  <a:lnTo>
                    <a:pt x="10084" y="11518"/>
                  </a:lnTo>
                  <a:lnTo>
                    <a:pt x="10280" y="11208"/>
                  </a:lnTo>
                  <a:lnTo>
                    <a:pt x="10469" y="10897"/>
                  </a:lnTo>
                  <a:lnTo>
                    <a:pt x="10652" y="10583"/>
                  </a:lnTo>
                  <a:lnTo>
                    <a:pt x="10826" y="10267"/>
                  </a:lnTo>
                  <a:lnTo>
                    <a:pt x="10992" y="9948"/>
                  </a:lnTo>
                  <a:lnTo>
                    <a:pt x="11148" y="9628"/>
                  </a:lnTo>
                  <a:lnTo>
                    <a:pt x="11295" y="9305"/>
                  </a:lnTo>
                  <a:lnTo>
                    <a:pt x="11432" y="8980"/>
                  </a:lnTo>
                  <a:lnTo>
                    <a:pt x="11556" y="8654"/>
                  </a:lnTo>
                  <a:lnTo>
                    <a:pt x="11669" y="8328"/>
                  </a:lnTo>
                  <a:lnTo>
                    <a:pt x="11770" y="8000"/>
                  </a:lnTo>
                  <a:lnTo>
                    <a:pt x="11856" y="7671"/>
                  </a:lnTo>
                  <a:lnTo>
                    <a:pt x="11928" y="7342"/>
                  </a:lnTo>
                  <a:lnTo>
                    <a:pt x="11986" y="7012"/>
                  </a:lnTo>
                  <a:lnTo>
                    <a:pt x="12028" y="6682"/>
                  </a:lnTo>
                  <a:lnTo>
                    <a:pt x="12053" y="6352"/>
                  </a:lnTo>
                  <a:lnTo>
                    <a:pt x="12062" y="6023"/>
                  </a:lnTo>
                  <a:lnTo>
                    <a:pt x="12054" y="5711"/>
                  </a:lnTo>
                  <a:lnTo>
                    <a:pt x="12031" y="5403"/>
                  </a:lnTo>
                  <a:lnTo>
                    <a:pt x="11993" y="5099"/>
                  </a:lnTo>
                  <a:lnTo>
                    <a:pt x="11939" y="4801"/>
                  </a:lnTo>
                  <a:lnTo>
                    <a:pt x="11872" y="4508"/>
                  </a:lnTo>
                  <a:lnTo>
                    <a:pt x="11791" y="4221"/>
                  </a:lnTo>
                  <a:lnTo>
                    <a:pt x="11695" y="3940"/>
                  </a:lnTo>
                  <a:lnTo>
                    <a:pt x="11588" y="3666"/>
                  </a:lnTo>
                  <a:lnTo>
                    <a:pt x="11466" y="3399"/>
                  </a:lnTo>
                  <a:lnTo>
                    <a:pt x="11333" y="3139"/>
                  </a:lnTo>
                  <a:lnTo>
                    <a:pt x="11188" y="2887"/>
                  </a:lnTo>
                  <a:lnTo>
                    <a:pt x="11031" y="2643"/>
                  </a:lnTo>
                  <a:lnTo>
                    <a:pt x="10862" y="2407"/>
                  </a:lnTo>
                  <a:lnTo>
                    <a:pt x="10683" y="2180"/>
                  </a:lnTo>
                  <a:lnTo>
                    <a:pt x="10493" y="1962"/>
                  </a:lnTo>
                  <a:lnTo>
                    <a:pt x="10294" y="1753"/>
                  </a:lnTo>
                  <a:lnTo>
                    <a:pt x="10084" y="1555"/>
                  </a:lnTo>
                  <a:lnTo>
                    <a:pt x="9865" y="1366"/>
                  </a:lnTo>
                  <a:lnTo>
                    <a:pt x="9638" y="1188"/>
                  </a:lnTo>
                  <a:lnTo>
                    <a:pt x="9401" y="1021"/>
                  </a:lnTo>
                  <a:lnTo>
                    <a:pt x="9156" y="865"/>
                  </a:lnTo>
                  <a:lnTo>
                    <a:pt x="8903" y="722"/>
                  </a:lnTo>
                  <a:lnTo>
                    <a:pt x="8644" y="589"/>
                  </a:lnTo>
                  <a:lnTo>
                    <a:pt x="8376" y="470"/>
                  </a:lnTo>
                  <a:lnTo>
                    <a:pt x="8103" y="362"/>
                  </a:lnTo>
                  <a:lnTo>
                    <a:pt x="7823" y="268"/>
                  </a:lnTo>
                  <a:lnTo>
                    <a:pt x="7536" y="188"/>
                  </a:lnTo>
                  <a:lnTo>
                    <a:pt x="7245" y="121"/>
                  </a:lnTo>
                  <a:lnTo>
                    <a:pt x="6948" y="68"/>
                  </a:lnTo>
                  <a:lnTo>
                    <a:pt x="6647" y="31"/>
                  </a:lnTo>
                  <a:lnTo>
                    <a:pt x="6341" y="8"/>
                  </a:lnTo>
                  <a:lnTo>
                    <a:pt x="6032" y="0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3" name="Group 44">
            <a:extLst>
              <a:ext uri="{FF2B5EF4-FFF2-40B4-BE49-F238E27FC236}">
                <a16:creationId xmlns:a16="http://schemas.microsoft.com/office/drawing/2014/main" id="{9091DF5B-09FE-7C13-9E96-6429DFD99B5E}"/>
              </a:ext>
            </a:extLst>
          </p:cNvPr>
          <p:cNvGrpSpPr/>
          <p:nvPr/>
        </p:nvGrpSpPr>
        <p:grpSpPr>
          <a:xfrm>
            <a:off x="6712522" y="2643521"/>
            <a:ext cx="627228" cy="586856"/>
            <a:chOff x="6964363" y="2108200"/>
            <a:chExt cx="690562" cy="646113"/>
          </a:xfrm>
          <a:solidFill>
            <a:schemeClr val="accent2"/>
          </a:solidFill>
        </p:grpSpPr>
        <p:sp>
          <p:nvSpPr>
            <p:cNvPr id="44" name="Freeform 91">
              <a:extLst>
                <a:ext uri="{FF2B5EF4-FFF2-40B4-BE49-F238E27FC236}">
                  <a16:creationId xmlns:a16="http://schemas.microsoft.com/office/drawing/2014/main" id="{161C02F5-8465-AE63-9E4F-271CF915046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50088" y="2193925"/>
              <a:ext cx="519112" cy="344488"/>
            </a:xfrm>
            <a:custGeom>
              <a:avLst/>
              <a:gdLst>
                <a:gd name="T0" fmla="*/ 503 w 12071"/>
                <a:gd name="T1" fmla="*/ 502 h 8033"/>
                <a:gd name="T2" fmla="*/ 11568 w 12071"/>
                <a:gd name="T3" fmla="*/ 0 h 8033"/>
                <a:gd name="T4" fmla="*/ 452 w 12071"/>
                <a:gd name="T5" fmla="*/ 5 h 8033"/>
                <a:gd name="T6" fmla="*/ 377 w 12071"/>
                <a:gd name="T7" fmla="*/ 18 h 8033"/>
                <a:gd name="T8" fmla="*/ 307 w 12071"/>
                <a:gd name="T9" fmla="*/ 41 h 8033"/>
                <a:gd name="T10" fmla="*/ 242 w 12071"/>
                <a:gd name="T11" fmla="*/ 74 h 8033"/>
                <a:gd name="T12" fmla="*/ 183 w 12071"/>
                <a:gd name="T13" fmla="*/ 116 h 8033"/>
                <a:gd name="T14" fmla="*/ 131 w 12071"/>
                <a:gd name="T15" fmla="*/ 166 h 8033"/>
                <a:gd name="T16" fmla="*/ 85 w 12071"/>
                <a:gd name="T17" fmla="*/ 222 h 8033"/>
                <a:gd name="T18" fmla="*/ 49 w 12071"/>
                <a:gd name="T19" fmla="*/ 284 h 8033"/>
                <a:gd name="T20" fmla="*/ 22 w 12071"/>
                <a:gd name="T21" fmla="*/ 353 h 8033"/>
                <a:gd name="T22" fmla="*/ 6 w 12071"/>
                <a:gd name="T23" fmla="*/ 426 h 8033"/>
                <a:gd name="T24" fmla="*/ 0 w 12071"/>
                <a:gd name="T25" fmla="*/ 502 h 8033"/>
                <a:gd name="T26" fmla="*/ 3 w 12071"/>
                <a:gd name="T27" fmla="*/ 7582 h 8033"/>
                <a:gd name="T28" fmla="*/ 16 w 12071"/>
                <a:gd name="T29" fmla="*/ 7656 h 8033"/>
                <a:gd name="T30" fmla="*/ 39 w 12071"/>
                <a:gd name="T31" fmla="*/ 7726 h 8033"/>
                <a:gd name="T32" fmla="*/ 72 w 12071"/>
                <a:gd name="T33" fmla="*/ 7792 h 8033"/>
                <a:gd name="T34" fmla="*/ 115 w 12071"/>
                <a:gd name="T35" fmla="*/ 7850 h 8033"/>
                <a:gd name="T36" fmla="*/ 165 w 12071"/>
                <a:gd name="T37" fmla="*/ 7902 h 8033"/>
                <a:gd name="T38" fmla="*/ 221 w 12071"/>
                <a:gd name="T39" fmla="*/ 7947 h 8033"/>
                <a:gd name="T40" fmla="*/ 285 w 12071"/>
                <a:gd name="T41" fmla="*/ 7983 h 8033"/>
                <a:gd name="T42" fmla="*/ 353 w 12071"/>
                <a:gd name="T43" fmla="*/ 8011 h 8033"/>
                <a:gd name="T44" fmla="*/ 426 w 12071"/>
                <a:gd name="T45" fmla="*/ 8027 h 8033"/>
                <a:gd name="T46" fmla="*/ 503 w 12071"/>
                <a:gd name="T47" fmla="*/ 8033 h 8033"/>
                <a:gd name="T48" fmla="*/ 11619 w 12071"/>
                <a:gd name="T49" fmla="*/ 8030 h 8033"/>
                <a:gd name="T50" fmla="*/ 11694 w 12071"/>
                <a:gd name="T51" fmla="*/ 8017 h 8033"/>
                <a:gd name="T52" fmla="*/ 11764 w 12071"/>
                <a:gd name="T53" fmla="*/ 7994 h 8033"/>
                <a:gd name="T54" fmla="*/ 11829 w 12071"/>
                <a:gd name="T55" fmla="*/ 7960 h 8033"/>
                <a:gd name="T56" fmla="*/ 11888 w 12071"/>
                <a:gd name="T57" fmla="*/ 7918 h 8033"/>
                <a:gd name="T58" fmla="*/ 11940 w 12071"/>
                <a:gd name="T59" fmla="*/ 7868 h 8033"/>
                <a:gd name="T60" fmla="*/ 11986 w 12071"/>
                <a:gd name="T61" fmla="*/ 7812 h 8033"/>
                <a:gd name="T62" fmla="*/ 12022 w 12071"/>
                <a:gd name="T63" fmla="*/ 7749 h 8033"/>
                <a:gd name="T64" fmla="*/ 12049 w 12071"/>
                <a:gd name="T65" fmla="*/ 7680 h 8033"/>
                <a:gd name="T66" fmla="*/ 12065 w 12071"/>
                <a:gd name="T67" fmla="*/ 7607 h 8033"/>
                <a:gd name="T68" fmla="*/ 12071 w 12071"/>
                <a:gd name="T69" fmla="*/ 7531 h 8033"/>
                <a:gd name="T70" fmla="*/ 12068 w 12071"/>
                <a:gd name="T71" fmla="*/ 451 h 8033"/>
                <a:gd name="T72" fmla="*/ 12055 w 12071"/>
                <a:gd name="T73" fmla="*/ 377 h 8033"/>
                <a:gd name="T74" fmla="*/ 12032 w 12071"/>
                <a:gd name="T75" fmla="*/ 306 h 8033"/>
                <a:gd name="T76" fmla="*/ 11999 w 12071"/>
                <a:gd name="T77" fmla="*/ 242 h 8033"/>
                <a:gd name="T78" fmla="*/ 11956 w 12071"/>
                <a:gd name="T79" fmla="*/ 183 h 8033"/>
                <a:gd name="T80" fmla="*/ 11906 w 12071"/>
                <a:gd name="T81" fmla="*/ 131 h 8033"/>
                <a:gd name="T82" fmla="*/ 11850 w 12071"/>
                <a:gd name="T83" fmla="*/ 85 h 8033"/>
                <a:gd name="T84" fmla="*/ 11786 w 12071"/>
                <a:gd name="T85" fmla="*/ 49 h 8033"/>
                <a:gd name="T86" fmla="*/ 11718 w 12071"/>
                <a:gd name="T87" fmla="*/ 22 h 8033"/>
                <a:gd name="T88" fmla="*/ 11645 w 12071"/>
                <a:gd name="T89" fmla="*/ 6 h 8033"/>
                <a:gd name="T90" fmla="*/ 11568 w 12071"/>
                <a:gd name="T91" fmla="*/ 0 h 8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071" h="8033">
                  <a:moveTo>
                    <a:pt x="11568" y="7533"/>
                  </a:moveTo>
                  <a:lnTo>
                    <a:pt x="503" y="7533"/>
                  </a:lnTo>
                  <a:lnTo>
                    <a:pt x="503" y="502"/>
                  </a:lnTo>
                  <a:lnTo>
                    <a:pt x="11568" y="502"/>
                  </a:lnTo>
                  <a:lnTo>
                    <a:pt x="11568" y="7533"/>
                  </a:lnTo>
                  <a:close/>
                  <a:moveTo>
                    <a:pt x="11568" y="0"/>
                  </a:moveTo>
                  <a:lnTo>
                    <a:pt x="503" y="2"/>
                  </a:lnTo>
                  <a:lnTo>
                    <a:pt x="477" y="3"/>
                  </a:lnTo>
                  <a:lnTo>
                    <a:pt x="452" y="5"/>
                  </a:lnTo>
                  <a:lnTo>
                    <a:pt x="426" y="8"/>
                  </a:lnTo>
                  <a:lnTo>
                    <a:pt x="401" y="12"/>
                  </a:lnTo>
                  <a:lnTo>
                    <a:pt x="377" y="18"/>
                  </a:lnTo>
                  <a:lnTo>
                    <a:pt x="353" y="24"/>
                  </a:lnTo>
                  <a:lnTo>
                    <a:pt x="330" y="32"/>
                  </a:lnTo>
                  <a:lnTo>
                    <a:pt x="307" y="41"/>
                  </a:lnTo>
                  <a:lnTo>
                    <a:pt x="285" y="51"/>
                  </a:lnTo>
                  <a:lnTo>
                    <a:pt x="263" y="62"/>
                  </a:lnTo>
                  <a:lnTo>
                    <a:pt x="242" y="74"/>
                  </a:lnTo>
                  <a:lnTo>
                    <a:pt x="221" y="87"/>
                  </a:lnTo>
                  <a:lnTo>
                    <a:pt x="202" y="102"/>
                  </a:lnTo>
                  <a:lnTo>
                    <a:pt x="183" y="116"/>
                  </a:lnTo>
                  <a:lnTo>
                    <a:pt x="165" y="132"/>
                  </a:lnTo>
                  <a:lnTo>
                    <a:pt x="147" y="148"/>
                  </a:lnTo>
                  <a:lnTo>
                    <a:pt x="131" y="166"/>
                  </a:lnTo>
                  <a:lnTo>
                    <a:pt x="115" y="184"/>
                  </a:lnTo>
                  <a:lnTo>
                    <a:pt x="99" y="202"/>
                  </a:lnTo>
                  <a:lnTo>
                    <a:pt x="85" y="222"/>
                  </a:lnTo>
                  <a:lnTo>
                    <a:pt x="72" y="242"/>
                  </a:lnTo>
                  <a:lnTo>
                    <a:pt x="60" y="263"/>
                  </a:lnTo>
                  <a:lnTo>
                    <a:pt x="49" y="284"/>
                  </a:lnTo>
                  <a:lnTo>
                    <a:pt x="39" y="307"/>
                  </a:lnTo>
                  <a:lnTo>
                    <a:pt x="30" y="329"/>
                  </a:lnTo>
                  <a:lnTo>
                    <a:pt x="22" y="353"/>
                  </a:lnTo>
                  <a:lnTo>
                    <a:pt x="16" y="377"/>
                  </a:lnTo>
                  <a:lnTo>
                    <a:pt x="10" y="401"/>
                  </a:lnTo>
                  <a:lnTo>
                    <a:pt x="6" y="426"/>
                  </a:lnTo>
                  <a:lnTo>
                    <a:pt x="3" y="451"/>
                  </a:lnTo>
                  <a:lnTo>
                    <a:pt x="1" y="476"/>
                  </a:lnTo>
                  <a:lnTo>
                    <a:pt x="0" y="502"/>
                  </a:lnTo>
                  <a:lnTo>
                    <a:pt x="0" y="7531"/>
                  </a:lnTo>
                  <a:lnTo>
                    <a:pt x="1" y="7557"/>
                  </a:lnTo>
                  <a:lnTo>
                    <a:pt x="3" y="7582"/>
                  </a:lnTo>
                  <a:lnTo>
                    <a:pt x="6" y="7607"/>
                  </a:lnTo>
                  <a:lnTo>
                    <a:pt x="10" y="7632"/>
                  </a:lnTo>
                  <a:lnTo>
                    <a:pt x="16" y="7656"/>
                  </a:lnTo>
                  <a:lnTo>
                    <a:pt x="22" y="7680"/>
                  </a:lnTo>
                  <a:lnTo>
                    <a:pt x="30" y="7703"/>
                  </a:lnTo>
                  <a:lnTo>
                    <a:pt x="39" y="7726"/>
                  </a:lnTo>
                  <a:lnTo>
                    <a:pt x="49" y="7749"/>
                  </a:lnTo>
                  <a:lnTo>
                    <a:pt x="60" y="7771"/>
                  </a:lnTo>
                  <a:lnTo>
                    <a:pt x="72" y="7792"/>
                  </a:lnTo>
                  <a:lnTo>
                    <a:pt x="85" y="7812"/>
                  </a:lnTo>
                  <a:lnTo>
                    <a:pt x="99" y="7831"/>
                  </a:lnTo>
                  <a:lnTo>
                    <a:pt x="115" y="7850"/>
                  </a:lnTo>
                  <a:lnTo>
                    <a:pt x="131" y="7868"/>
                  </a:lnTo>
                  <a:lnTo>
                    <a:pt x="147" y="7886"/>
                  </a:lnTo>
                  <a:lnTo>
                    <a:pt x="165" y="7902"/>
                  </a:lnTo>
                  <a:lnTo>
                    <a:pt x="183" y="7918"/>
                  </a:lnTo>
                  <a:lnTo>
                    <a:pt x="202" y="7933"/>
                  </a:lnTo>
                  <a:lnTo>
                    <a:pt x="221" y="7947"/>
                  </a:lnTo>
                  <a:lnTo>
                    <a:pt x="242" y="7960"/>
                  </a:lnTo>
                  <a:lnTo>
                    <a:pt x="263" y="7972"/>
                  </a:lnTo>
                  <a:lnTo>
                    <a:pt x="285" y="7983"/>
                  </a:lnTo>
                  <a:lnTo>
                    <a:pt x="307" y="7994"/>
                  </a:lnTo>
                  <a:lnTo>
                    <a:pt x="330" y="8003"/>
                  </a:lnTo>
                  <a:lnTo>
                    <a:pt x="353" y="8011"/>
                  </a:lnTo>
                  <a:lnTo>
                    <a:pt x="377" y="8017"/>
                  </a:lnTo>
                  <a:lnTo>
                    <a:pt x="401" y="8023"/>
                  </a:lnTo>
                  <a:lnTo>
                    <a:pt x="426" y="8027"/>
                  </a:lnTo>
                  <a:lnTo>
                    <a:pt x="452" y="8030"/>
                  </a:lnTo>
                  <a:lnTo>
                    <a:pt x="477" y="8032"/>
                  </a:lnTo>
                  <a:lnTo>
                    <a:pt x="503" y="8033"/>
                  </a:lnTo>
                  <a:lnTo>
                    <a:pt x="11568" y="8033"/>
                  </a:lnTo>
                  <a:lnTo>
                    <a:pt x="11594" y="8032"/>
                  </a:lnTo>
                  <a:lnTo>
                    <a:pt x="11619" y="8030"/>
                  </a:lnTo>
                  <a:lnTo>
                    <a:pt x="11645" y="8027"/>
                  </a:lnTo>
                  <a:lnTo>
                    <a:pt x="11670" y="8023"/>
                  </a:lnTo>
                  <a:lnTo>
                    <a:pt x="11694" y="8017"/>
                  </a:lnTo>
                  <a:lnTo>
                    <a:pt x="11718" y="8011"/>
                  </a:lnTo>
                  <a:lnTo>
                    <a:pt x="11741" y="8003"/>
                  </a:lnTo>
                  <a:lnTo>
                    <a:pt x="11764" y="7994"/>
                  </a:lnTo>
                  <a:lnTo>
                    <a:pt x="11786" y="7983"/>
                  </a:lnTo>
                  <a:lnTo>
                    <a:pt x="11809" y="7972"/>
                  </a:lnTo>
                  <a:lnTo>
                    <a:pt x="11829" y="7960"/>
                  </a:lnTo>
                  <a:lnTo>
                    <a:pt x="11850" y="7947"/>
                  </a:lnTo>
                  <a:lnTo>
                    <a:pt x="11869" y="7933"/>
                  </a:lnTo>
                  <a:lnTo>
                    <a:pt x="11888" y="7918"/>
                  </a:lnTo>
                  <a:lnTo>
                    <a:pt x="11906" y="7902"/>
                  </a:lnTo>
                  <a:lnTo>
                    <a:pt x="11924" y="7886"/>
                  </a:lnTo>
                  <a:lnTo>
                    <a:pt x="11940" y="7868"/>
                  </a:lnTo>
                  <a:lnTo>
                    <a:pt x="11956" y="7850"/>
                  </a:lnTo>
                  <a:lnTo>
                    <a:pt x="11972" y="7831"/>
                  </a:lnTo>
                  <a:lnTo>
                    <a:pt x="11986" y="7812"/>
                  </a:lnTo>
                  <a:lnTo>
                    <a:pt x="11999" y="7792"/>
                  </a:lnTo>
                  <a:lnTo>
                    <a:pt x="12011" y="7771"/>
                  </a:lnTo>
                  <a:lnTo>
                    <a:pt x="12022" y="7749"/>
                  </a:lnTo>
                  <a:lnTo>
                    <a:pt x="12032" y="7726"/>
                  </a:lnTo>
                  <a:lnTo>
                    <a:pt x="12041" y="7703"/>
                  </a:lnTo>
                  <a:lnTo>
                    <a:pt x="12049" y="7680"/>
                  </a:lnTo>
                  <a:lnTo>
                    <a:pt x="12055" y="7656"/>
                  </a:lnTo>
                  <a:lnTo>
                    <a:pt x="12061" y="7632"/>
                  </a:lnTo>
                  <a:lnTo>
                    <a:pt x="12065" y="7607"/>
                  </a:lnTo>
                  <a:lnTo>
                    <a:pt x="12068" y="7582"/>
                  </a:lnTo>
                  <a:lnTo>
                    <a:pt x="12070" y="7557"/>
                  </a:lnTo>
                  <a:lnTo>
                    <a:pt x="12071" y="7531"/>
                  </a:lnTo>
                  <a:lnTo>
                    <a:pt x="12071" y="502"/>
                  </a:lnTo>
                  <a:lnTo>
                    <a:pt x="12070" y="476"/>
                  </a:lnTo>
                  <a:lnTo>
                    <a:pt x="12068" y="451"/>
                  </a:lnTo>
                  <a:lnTo>
                    <a:pt x="12065" y="426"/>
                  </a:lnTo>
                  <a:lnTo>
                    <a:pt x="12061" y="401"/>
                  </a:lnTo>
                  <a:lnTo>
                    <a:pt x="12055" y="377"/>
                  </a:lnTo>
                  <a:lnTo>
                    <a:pt x="12049" y="353"/>
                  </a:lnTo>
                  <a:lnTo>
                    <a:pt x="12041" y="329"/>
                  </a:lnTo>
                  <a:lnTo>
                    <a:pt x="12032" y="306"/>
                  </a:lnTo>
                  <a:lnTo>
                    <a:pt x="12022" y="284"/>
                  </a:lnTo>
                  <a:lnTo>
                    <a:pt x="12011" y="263"/>
                  </a:lnTo>
                  <a:lnTo>
                    <a:pt x="11999" y="242"/>
                  </a:lnTo>
                  <a:lnTo>
                    <a:pt x="11986" y="221"/>
                  </a:lnTo>
                  <a:lnTo>
                    <a:pt x="11972" y="202"/>
                  </a:lnTo>
                  <a:lnTo>
                    <a:pt x="11956" y="183"/>
                  </a:lnTo>
                  <a:lnTo>
                    <a:pt x="11940" y="165"/>
                  </a:lnTo>
                  <a:lnTo>
                    <a:pt x="11924" y="147"/>
                  </a:lnTo>
                  <a:lnTo>
                    <a:pt x="11906" y="131"/>
                  </a:lnTo>
                  <a:lnTo>
                    <a:pt x="11888" y="115"/>
                  </a:lnTo>
                  <a:lnTo>
                    <a:pt x="11869" y="100"/>
                  </a:lnTo>
                  <a:lnTo>
                    <a:pt x="11850" y="85"/>
                  </a:lnTo>
                  <a:lnTo>
                    <a:pt x="11829" y="72"/>
                  </a:lnTo>
                  <a:lnTo>
                    <a:pt x="11809" y="60"/>
                  </a:lnTo>
                  <a:lnTo>
                    <a:pt x="11786" y="49"/>
                  </a:lnTo>
                  <a:lnTo>
                    <a:pt x="11764" y="39"/>
                  </a:lnTo>
                  <a:lnTo>
                    <a:pt x="11741" y="30"/>
                  </a:lnTo>
                  <a:lnTo>
                    <a:pt x="11718" y="22"/>
                  </a:lnTo>
                  <a:lnTo>
                    <a:pt x="11694" y="16"/>
                  </a:lnTo>
                  <a:lnTo>
                    <a:pt x="11670" y="10"/>
                  </a:lnTo>
                  <a:lnTo>
                    <a:pt x="11645" y="6"/>
                  </a:lnTo>
                  <a:lnTo>
                    <a:pt x="11619" y="3"/>
                  </a:lnTo>
                  <a:lnTo>
                    <a:pt x="11594" y="1"/>
                  </a:lnTo>
                  <a:lnTo>
                    <a:pt x="1156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5" name="Freeform 92">
              <a:extLst>
                <a:ext uri="{FF2B5EF4-FFF2-40B4-BE49-F238E27FC236}">
                  <a16:creationId xmlns:a16="http://schemas.microsoft.com/office/drawing/2014/main" id="{9E009225-1100-93FC-6F42-17C72BB657D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64363" y="2108200"/>
              <a:ext cx="690562" cy="646113"/>
            </a:xfrm>
            <a:custGeom>
              <a:avLst/>
              <a:gdLst>
                <a:gd name="T0" fmla="*/ 15066 w 16095"/>
                <a:gd name="T1" fmla="*/ 11696 h 15059"/>
                <a:gd name="T2" fmla="*/ 14988 w 16095"/>
                <a:gd name="T3" fmla="*/ 11847 h 15059"/>
                <a:gd name="T4" fmla="*/ 14867 w 16095"/>
                <a:gd name="T5" fmla="*/ 11963 h 15059"/>
                <a:gd name="T6" fmla="*/ 14712 w 16095"/>
                <a:gd name="T7" fmla="*/ 12033 h 15059"/>
                <a:gd name="T8" fmla="*/ 6036 w 16095"/>
                <a:gd name="T9" fmla="*/ 12049 h 15059"/>
                <a:gd name="T10" fmla="*/ 1359 w 16095"/>
                <a:gd name="T11" fmla="*/ 12027 h 15059"/>
                <a:gd name="T12" fmla="*/ 1208 w 16095"/>
                <a:gd name="T13" fmla="*/ 11949 h 15059"/>
                <a:gd name="T14" fmla="*/ 1091 w 16095"/>
                <a:gd name="T15" fmla="*/ 11828 h 15059"/>
                <a:gd name="T16" fmla="*/ 1022 w 16095"/>
                <a:gd name="T17" fmla="*/ 11672 h 15059"/>
                <a:gd name="T18" fmla="*/ 1007 w 16095"/>
                <a:gd name="T19" fmla="*/ 1480 h 15059"/>
                <a:gd name="T20" fmla="*/ 1045 w 16095"/>
                <a:gd name="T21" fmla="*/ 1310 h 15059"/>
                <a:gd name="T22" fmla="*/ 1137 w 16095"/>
                <a:gd name="T23" fmla="*/ 1169 h 15059"/>
                <a:gd name="T24" fmla="*/ 1268 w 16095"/>
                <a:gd name="T25" fmla="*/ 1064 h 15059"/>
                <a:gd name="T26" fmla="*/ 1432 w 16095"/>
                <a:gd name="T27" fmla="*/ 1010 h 15059"/>
                <a:gd name="T28" fmla="*/ 14663 w 16095"/>
                <a:gd name="T29" fmla="*/ 1010 h 15059"/>
                <a:gd name="T30" fmla="*/ 14826 w 16095"/>
                <a:gd name="T31" fmla="*/ 1064 h 15059"/>
                <a:gd name="T32" fmla="*/ 14958 w 16095"/>
                <a:gd name="T33" fmla="*/ 1169 h 15059"/>
                <a:gd name="T34" fmla="*/ 15050 w 16095"/>
                <a:gd name="T35" fmla="*/ 1310 h 15059"/>
                <a:gd name="T36" fmla="*/ 15088 w 16095"/>
                <a:gd name="T37" fmla="*/ 1480 h 15059"/>
                <a:gd name="T38" fmla="*/ 1279 w 16095"/>
                <a:gd name="T39" fmla="*/ 17 h 15059"/>
                <a:gd name="T40" fmla="*/ 790 w 16095"/>
                <a:gd name="T41" fmla="*/ 182 h 15059"/>
                <a:gd name="T42" fmla="*/ 391 w 16095"/>
                <a:gd name="T43" fmla="*/ 493 h 15059"/>
                <a:gd name="T44" fmla="*/ 119 w 16095"/>
                <a:gd name="T45" fmla="*/ 920 h 15059"/>
                <a:gd name="T46" fmla="*/ 2 w 16095"/>
                <a:gd name="T47" fmla="*/ 1429 h 15059"/>
                <a:gd name="T48" fmla="*/ 47 w 16095"/>
                <a:gd name="T49" fmla="*/ 11922 h 15059"/>
                <a:gd name="T50" fmla="*/ 257 w 16095"/>
                <a:gd name="T51" fmla="*/ 12387 h 15059"/>
                <a:gd name="T52" fmla="*/ 604 w 16095"/>
                <a:gd name="T53" fmla="*/ 12752 h 15059"/>
                <a:gd name="T54" fmla="*/ 1056 w 16095"/>
                <a:gd name="T55" fmla="*/ 12984 h 15059"/>
                <a:gd name="T56" fmla="*/ 6539 w 16095"/>
                <a:gd name="T57" fmla="*/ 13053 h 15059"/>
                <a:gd name="T58" fmla="*/ 3299 w 16095"/>
                <a:gd name="T59" fmla="*/ 14106 h 15059"/>
                <a:gd name="T60" fmla="*/ 3180 w 16095"/>
                <a:gd name="T61" fmla="*/ 14188 h 15059"/>
                <a:gd name="T62" fmla="*/ 3089 w 16095"/>
                <a:gd name="T63" fmla="*/ 14299 h 15059"/>
                <a:gd name="T64" fmla="*/ 3034 w 16095"/>
                <a:gd name="T65" fmla="*/ 14431 h 15059"/>
                <a:gd name="T66" fmla="*/ 3019 w 16095"/>
                <a:gd name="T67" fmla="*/ 14583 h 15059"/>
                <a:gd name="T68" fmla="*/ 3057 w 16095"/>
                <a:gd name="T69" fmla="*/ 14753 h 15059"/>
                <a:gd name="T70" fmla="*/ 3149 w 16095"/>
                <a:gd name="T71" fmla="*/ 14894 h 15059"/>
                <a:gd name="T72" fmla="*/ 3280 w 16095"/>
                <a:gd name="T73" fmla="*/ 14999 h 15059"/>
                <a:gd name="T74" fmla="*/ 3444 w 16095"/>
                <a:gd name="T75" fmla="*/ 15053 h 15059"/>
                <a:gd name="T76" fmla="*/ 12651 w 16095"/>
                <a:gd name="T77" fmla="*/ 15053 h 15059"/>
                <a:gd name="T78" fmla="*/ 12814 w 16095"/>
                <a:gd name="T79" fmla="*/ 14999 h 15059"/>
                <a:gd name="T80" fmla="*/ 12946 w 16095"/>
                <a:gd name="T81" fmla="*/ 14894 h 15059"/>
                <a:gd name="T82" fmla="*/ 13038 w 16095"/>
                <a:gd name="T83" fmla="*/ 14753 h 15059"/>
                <a:gd name="T84" fmla="*/ 13076 w 16095"/>
                <a:gd name="T85" fmla="*/ 14583 h 15059"/>
                <a:gd name="T86" fmla="*/ 13061 w 16095"/>
                <a:gd name="T87" fmla="*/ 14431 h 15059"/>
                <a:gd name="T88" fmla="*/ 13006 w 16095"/>
                <a:gd name="T89" fmla="*/ 14299 h 15059"/>
                <a:gd name="T90" fmla="*/ 12915 w 16095"/>
                <a:gd name="T91" fmla="*/ 14188 h 15059"/>
                <a:gd name="T92" fmla="*/ 12796 w 16095"/>
                <a:gd name="T93" fmla="*/ 14106 h 15059"/>
                <a:gd name="T94" fmla="*/ 9556 w 16095"/>
                <a:gd name="T95" fmla="*/ 13053 h 15059"/>
                <a:gd name="T96" fmla="*/ 15039 w 16095"/>
                <a:gd name="T97" fmla="*/ 12984 h 15059"/>
                <a:gd name="T98" fmla="*/ 15491 w 16095"/>
                <a:gd name="T99" fmla="*/ 12752 h 15059"/>
                <a:gd name="T100" fmla="*/ 15838 w 16095"/>
                <a:gd name="T101" fmla="*/ 12387 h 15059"/>
                <a:gd name="T102" fmla="*/ 16048 w 16095"/>
                <a:gd name="T103" fmla="*/ 11922 h 15059"/>
                <a:gd name="T104" fmla="*/ 16093 w 16095"/>
                <a:gd name="T105" fmla="*/ 1429 h 15059"/>
                <a:gd name="T106" fmla="*/ 15976 w 16095"/>
                <a:gd name="T107" fmla="*/ 920 h 15059"/>
                <a:gd name="T108" fmla="*/ 15703 w 16095"/>
                <a:gd name="T109" fmla="*/ 493 h 15059"/>
                <a:gd name="T110" fmla="*/ 15305 w 16095"/>
                <a:gd name="T111" fmla="*/ 182 h 15059"/>
                <a:gd name="T112" fmla="*/ 14815 w 16095"/>
                <a:gd name="T113" fmla="*/ 17 h 15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095" h="15059">
                  <a:moveTo>
                    <a:pt x="15089" y="11547"/>
                  </a:moveTo>
                  <a:lnTo>
                    <a:pt x="15088" y="11573"/>
                  </a:lnTo>
                  <a:lnTo>
                    <a:pt x="15086" y="11598"/>
                  </a:lnTo>
                  <a:lnTo>
                    <a:pt x="15083" y="11623"/>
                  </a:lnTo>
                  <a:lnTo>
                    <a:pt x="15079" y="11648"/>
                  </a:lnTo>
                  <a:lnTo>
                    <a:pt x="15073" y="11672"/>
                  </a:lnTo>
                  <a:lnTo>
                    <a:pt x="15066" y="11696"/>
                  </a:lnTo>
                  <a:lnTo>
                    <a:pt x="15059" y="11719"/>
                  </a:lnTo>
                  <a:lnTo>
                    <a:pt x="15050" y="11743"/>
                  </a:lnTo>
                  <a:lnTo>
                    <a:pt x="15040" y="11765"/>
                  </a:lnTo>
                  <a:lnTo>
                    <a:pt x="15029" y="11786"/>
                  </a:lnTo>
                  <a:lnTo>
                    <a:pt x="15016" y="11807"/>
                  </a:lnTo>
                  <a:lnTo>
                    <a:pt x="15003" y="11828"/>
                  </a:lnTo>
                  <a:lnTo>
                    <a:pt x="14988" y="11847"/>
                  </a:lnTo>
                  <a:lnTo>
                    <a:pt x="14974" y="11866"/>
                  </a:lnTo>
                  <a:lnTo>
                    <a:pt x="14958" y="11884"/>
                  </a:lnTo>
                  <a:lnTo>
                    <a:pt x="14941" y="11902"/>
                  </a:lnTo>
                  <a:lnTo>
                    <a:pt x="14924" y="11918"/>
                  </a:lnTo>
                  <a:lnTo>
                    <a:pt x="14906" y="11934"/>
                  </a:lnTo>
                  <a:lnTo>
                    <a:pt x="14887" y="11949"/>
                  </a:lnTo>
                  <a:lnTo>
                    <a:pt x="14867" y="11963"/>
                  </a:lnTo>
                  <a:lnTo>
                    <a:pt x="14847" y="11977"/>
                  </a:lnTo>
                  <a:lnTo>
                    <a:pt x="14826" y="11989"/>
                  </a:lnTo>
                  <a:lnTo>
                    <a:pt x="14803" y="12000"/>
                  </a:lnTo>
                  <a:lnTo>
                    <a:pt x="14781" y="12010"/>
                  </a:lnTo>
                  <a:lnTo>
                    <a:pt x="14759" y="12019"/>
                  </a:lnTo>
                  <a:lnTo>
                    <a:pt x="14735" y="12027"/>
                  </a:lnTo>
                  <a:lnTo>
                    <a:pt x="14712" y="12033"/>
                  </a:lnTo>
                  <a:lnTo>
                    <a:pt x="14687" y="12039"/>
                  </a:lnTo>
                  <a:lnTo>
                    <a:pt x="14663" y="12043"/>
                  </a:lnTo>
                  <a:lnTo>
                    <a:pt x="14637" y="12047"/>
                  </a:lnTo>
                  <a:lnTo>
                    <a:pt x="14612" y="12048"/>
                  </a:lnTo>
                  <a:lnTo>
                    <a:pt x="14586" y="12049"/>
                  </a:lnTo>
                  <a:lnTo>
                    <a:pt x="10059" y="12049"/>
                  </a:lnTo>
                  <a:lnTo>
                    <a:pt x="6036" y="12049"/>
                  </a:lnTo>
                  <a:lnTo>
                    <a:pt x="1509" y="12049"/>
                  </a:lnTo>
                  <a:lnTo>
                    <a:pt x="1483" y="12048"/>
                  </a:lnTo>
                  <a:lnTo>
                    <a:pt x="1458" y="12047"/>
                  </a:lnTo>
                  <a:lnTo>
                    <a:pt x="1432" y="12043"/>
                  </a:lnTo>
                  <a:lnTo>
                    <a:pt x="1407" y="12039"/>
                  </a:lnTo>
                  <a:lnTo>
                    <a:pt x="1383" y="12033"/>
                  </a:lnTo>
                  <a:lnTo>
                    <a:pt x="1359" y="12027"/>
                  </a:lnTo>
                  <a:lnTo>
                    <a:pt x="1336" y="12019"/>
                  </a:lnTo>
                  <a:lnTo>
                    <a:pt x="1313" y="12010"/>
                  </a:lnTo>
                  <a:lnTo>
                    <a:pt x="1291" y="12000"/>
                  </a:lnTo>
                  <a:lnTo>
                    <a:pt x="1268" y="11989"/>
                  </a:lnTo>
                  <a:lnTo>
                    <a:pt x="1248" y="11977"/>
                  </a:lnTo>
                  <a:lnTo>
                    <a:pt x="1227" y="11963"/>
                  </a:lnTo>
                  <a:lnTo>
                    <a:pt x="1208" y="11949"/>
                  </a:lnTo>
                  <a:lnTo>
                    <a:pt x="1189" y="11934"/>
                  </a:lnTo>
                  <a:lnTo>
                    <a:pt x="1171" y="11918"/>
                  </a:lnTo>
                  <a:lnTo>
                    <a:pt x="1153" y="11902"/>
                  </a:lnTo>
                  <a:lnTo>
                    <a:pt x="1137" y="11884"/>
                  </a:lnTo>
                  <a:lnTo>
                    <a:pt x="1121" y="11866"/>
                  </a:lnTo>
                  <a:lnTo>
                    <a:pt x="1106" y="11847"/>
                  </a:lnTo>
                  <a:lnTo>
                    <a:pt x="1091" y="11828"/>
                  </a:lnTo>
                  <a:lnTo>
                    <a:pt x="1078" y="11807"/>
                  </a:lnTo>
                  <a:lnTo>
                    <a:pt x="1066" y="11786"/>
                  </a:lnTo>
                  <a:lnTo>
                    <a:pt x="1055" y="11765"/>
                  </a:lnTo>
                  <a:lnTo>
                    <a:pt x="1045" y="11743"/>
                  </a:lnTo>
                  <a:lnTo>
                    <a:pt x="1036" y="11719"/>
                  </a:lnTo>
                  <a:lnTo>
                    <a:pt x="1028" y="11696"/>
                  </a:lnTo>
                  <a:lnTo>
                    <a:pt x="1022" y="11672"/>
                  </a:lnTo>
                  <a:lnTo>
                    <a:pt x="1016" y="11648"/>
                  </a:lnTo>
                  <a:lnTo>
                    <a:pt x="1012" y="11623"/>
                  </a:lnTo>
                  <a:lnTo>
                    <a:pt x="1009" y="11598"/>
                  </a:lnTo>
                  <a:lnTo>
                    <a:pt x="1007" y="11573"/>
                  </a:lnTo>
                  <a:lnTo>
                    <a:pt x="1006" y="11547"/>
                  </a:lnTo>
                  <a:lnTo>
                    <a:pt x="1006" y="1506"/>
                  </a:lnTo>
                  <a:lnTo>
                    <a:pt x="1007" y="1480"/>
                  </a:lnTo>
                  <a:lnTo>
                    <a:pt x="1009" y="1455"/>
                  </a:lnTo>
                  <a:lnTo>
                    <a:pt x="1012" y="1430"/>
                  </a:lnTo>
                  <a:lnTo>
                    <a:pt x="1016" y="1405"/>
                  </a:lnTo>
                  <a:lnTo>
                    <a:pt x="1022" y="1381"/>
                  </a:lnTo>
                  <a:lnTo>
                    <a:pt x="1028" y="1356"/>
                  </a:lnTo>
                  <a:lnTo>
                    <a:pt x="1036" y="1333"/>
                  </a:lnTo>
                  <a:lnTo>
                    <a:pt x="1045" y="1310"/>
                  </a:lnTo>
                  <a:lnTo>
                    <a:pt x="1055" y="1288"/>
                  </a:lnTo>
                  <a:lnTo>
                    <a:pt x="1066" y="1267"/>
                  </a:lnTo>
                  <a:lnTo>
                    <a:pt x="1078" y="1246"/>
                  </a:lnTo>
                  <a:lnTo>
                    <a:pt x="1091" y="1225"/>
                  </a:lnTo>
                  <a:lnTo>
                    <a:pt x="1106" y="1206"/>
                  </a:lnTo>
                  <a:lnTo>
                    <a:pt x="1121" y="1187"/>
                  </a:lnTo>
                  <a:lnTo>
                    <a:pt x="1137" y="1169"/>
                  </a:lnTo>
                  <a:lnTo>
                    <a:pt x="1153" y="1151"/>
                  </a:lnTo>
                  <a:lnTo>
                    <a:pt x="1171" y="1135"/>
                  </a:lnTo>
                  <a:lnTo>
                    <a:pt x="1189" y="1119"/>
                  </a:lnTo>
                  <a:lnTo>
                    <a:pt x="1208" y="1103"/>
                  </a:lnTo>
                  <a:lnTo>
                    <a:pt x="1227" y="1090"/>
                  </a:lnTo>
                  <a:lnTo>
                    <a:pt x="1248" y="1077"/>
                  </a:lnTo>
                  <a:lnTo>
                    <a:pt x="1268" y="1064"/>
                  </a:lnTo>
                  <a:lnTo>
                    <a:pt x="1291" y="1053"/>
                  </a:lnTo>
                  <a:lnTo>
                    <a:pt x="1313" y="1043"/>
                  </a:lnTo>
                  <a:lnTo>
                    <a:pt x="1336" y="1034"/>
                  </a:lnTo>
                  <a:lnTo>
                    <a:pt x="1359" y="1027"/>
                  </a:lnTo>
                  <a:lnTo>
                    <a:pt x="1383" y="1020"/>
                  </a:lnTo>
                  <a:lnTo>
                    <a:pt x="1407" y="1014"/>
                  </a:lnTo>
                  <a:lnTo>
                    <a:pt x="1432" y="1010"/>
                  </a:lnTo>
                  <a:lnTo>
                    <a:pt x="1458" y="1007"/>
                  </a:lnTo>
                  <a:lnTo>
                    <a:pt x="1483" y="1005"/>
                  </a:lnTo>
                  <a:lnTo>
                    <a:pt x="1509" y="1004"/>
                  </a:lnTo>
                  <a:lnTo>
                    <a:pt x="14586" y="1004"/>
                  </a:lnTo>
                  <a:lnTo>
                    <a:pt x="14612" y="1005"/>
                  </a:lnTo>
                  <a:lnTo>
                    <a:pt x="14637" y="1007"/>
                  </a:lnTo>
                  <a:lnTo>
                    <a:pt x="14663" y="1010"/>
                  </a:lnTo>
                  <a:lnTo>
                    <a:pt x="14687" y="1014"/>
                  </a:lnTo>
                  <a:lnTo>
                    <a:pt x="14712" y="1020"/>
                  </a:lnTo>
                  <a:lnTo>
                    <a:pt x="14735" y="1027"/>
                  </a:lnTo>
                  <a:lnTo>
                    <a:pt x="14759" y="1034"/>
                  </a:lnTo>
                  <a:lnTo>
                    <a:pt x="14781" y="1043"/>
                  </a:lnTo>
                  <a:lnTo>
                    <a:pt x="14803" y="1053"/>
                  </a:lnTo>
                  <a:lnTo>
                    <a:pt x="14826" y="1064"/>
                  </a:lnTo>
                  <a:lnTo>
                    <a:pt x="14847" y="1077"/>
                  </a:lnTo>
                  <a:lnTo>
                    <a:pt x="14867" y="1090"/>
                  </a:lnTo>
                  <a:lnTo>
                    <a:pt x="14887" y="1103"/>
                  </a:lnTo>
                  <a:lnTo>
                    <a:pt x="14906" y="1119"/>
                  </a:lnTo>
                  <a:lnTo>
                    <a:pt x="14924" y="1135"/>
                  </a:lnTo>
                  <a:lnTo>
                    <a:pt x="14941" y="1151"/>
                  </a:lnTo>
                  <a:lnTo>
                    <a:pt x="14958" y="1169"/>
                  </a:lnTo>
                  <a:lnTo>
                    <a:pt x="14974" y="1187"/>
                  </a:lnTo>
                  <a:lnTo>
                    <a:pt x="14988" y="1206"/>
                  </a:lnTo>
                  <a:lnTo>
                    <a:pt x="15003" y="1225"/>
                  </a:lnTo>
                  <a:lnTo>
                    <a:pt x="15016" y="1246"/>
                  </a:lnTo>
                  <a:lnTo>
                    <a:pt x="15029" y="1267"/>
                  </a:lnTo>
                  <a:lnTo>
                    <a:pt x="15040" y="1288"/>
                  </a:lnTo>
                  <a:lnTo>
                    <a:pt x="15050" y="1310"/>
                  </a:lnTo>
                  <a:lnTo>
                    <a:pt x="15059" y="1333"/>
                  </a:lnTo>
                  <a:lnTo>
                    <a:pt x="15066" y="1356"/>
                  </a:lnTo>
                  <a:lnTo>
                    <a:pt x="15073" y="1381"/>
                  </a:lnTo>
                  <a:lnTo>
                    <a:pt x="15079" y="1405"/>
                  </a:lnTo>
                  <a:lnTo>
                    <a:pt x="15083" y="1430"/>
                  </a:lnTo>
                  <a:lnTo>
                    <a:pt x="15086" y="1455"/>
                  </a:lnTo>
                  <a:lnTo>
                    <a:pt x="15088" y="1480"/>
                  </a:lnTo>
                  <a:lnTo>
                    <a:pt x="15089" y="1506"/>
                  </a:lnTo>
                  <a:lnTo>
                    <a:pt x="15089" y="11547"/>
                  </a:lnTo>
                  <a:close/>
                  <a:moveTo>
                    <a:pt x="14586" y="0"/>
                  </a:moveTo>
                  <a:lnTo>
                    <a:pt x="1509" y="0"/>
                  </a:lnTo>
                  <a:lnTo>
                    <a:pt x="1431" y="2"/>
                  </a:lnTo>
                  <a:lnTo>
                    <a:pt x="1354" y="8"/>
                  </a:lnTo>
                  <a:lnTo>
                    <a:pt x="1279" y="17"/>
                  </a:lnTo>
                  <a:lnTo>
                    <a:pt x="1204" y="30"/>
                  </a:lnTo>
                  <a:lnTo>
                    <a:pt x="1132" y="47"/>
                  </a:lnTo>
                  <a:lnTo>
                    <a:pt x="1060" y="67"/>
                  </a:lnTo>
                  <a:lnTo>
                    <a:pt x="990" y="91"/>
                  </a:lnTo>
                  <a:lnTo>
                    <a:pt x="921" y="118"/>
                  </a:lnTo>
                  <a:lnTo>
                    <a:pt x="854" y="149"/>
                  </a:lnTo>
                  <a:lnTo>
                    <a:pt x="790" y="182"/>
                  </a:lnTo>
                  <a:lnTo>
                    <a:pt x="726" y="218"/>
                  </a:lnTo>
                  <a:lnTo>
                    <a:pt x="665" y="257"/>
                  </a:lnTo>
                  <a:lnTo>
                    <a:pt x="606" y="299"/>
                  </a:lnTo>
                  <a:lnTo>
                    <a:pt x="549" y="344"/>
                  </a:lnTo>
                  <a:lnTo>
                    <a:pt x="494" y="392"/>
                  </a:lnTo>
                  <a:lnTo>
                    <a:pt x="442" y="441"/>
                  </a:lnTo>
                  <a:lnTo>
                    <a:pt x="391" y="493"/>
                  </a:lnTo>
                  <a:lnTo>
                    <a:pt x="344" y="548"/>
                  </a:lnTo>
                  <a:lnTo>
                    <a:pt x="300" y="605"/>
                  </a:lnTo>
                  <a:lnTo>
                    <a:pt x="258" y="664"/>
                  </a:lnTo>
                  <a:lnTo>
                    <a:pt x="218" y="725"/>
                  </a:lnTo>
                  <a:lnTo>
                    <a:pt x="182" y="788"/>
                  </a:lnTo>
                  <a:lnTo>
                    <a:pt x="149" y="853"/>
                  </a:lnTo>
                  <a:lnTo>
                    <a:pt x="119" y="920"/>
                  </a:lnTo>
                  <a:lnTo>
                    <a:pt x="92" y="988"/>
                  </a:lnTo>
                  <a:lnTo>
                    <a:pt x="67" y="1058"/>
                  </a:lnTo>
                  <a:lnTo>
                    <a:pt x="47" y="1130"/>
                  </a:lnTo>
                  <a:lnTo>
                    <a:pt x="30" y="1203"/>
                  </a:lnTo>
                  <a:lnTo>
                    <a:pt x="17" y="1277"/>
                  </a:lnTo>
                  <a:lnTo>
                    <a:pt x="8" y="1352"/>
                  </a:lnTo>
                  <a:lnTo>
                    <a:pt x="2" y="1429"/>
                  </a:lnTo>
                  <a:lnTo>
                    <a:pt x="0" y="1506"/>
                  </a:lnTo>
                  <a:lnTo>
                    <a:pt x="0" y="11547"/>
                  </a:lnTo>
                  <a:lnTo>
                    <a:pt x="2" y="11624"/>
                  </a:lnTo>
                  <a:lnTo>
                    <a:pt x="8" y="11700"/>
                  </a:lnTo>
                  <a:lnTo>
                    <a:pt x="17" y="11776"/>
                  </a:lnTo>
                  <a:lnTo>
                    <a:pt x="30" y="11850"/>
                  </a:lnTo>
                  <a:lnTo>
                    <a:pt x="47" y="11922"/>
                  </a:lnTo>
                  <a:lnTo>
                    <a:pt x="67" y="11994"/>
                  </a:lnTo>
                  <a:lnTo>
                    <a:pt x="92" y="12064"/>
                  </a:lnTo>
                  <a:lnTo>
                    <a:pt x="118" y="12132"/>
                  </a:lnTo>
                  <a:lnTo>
                    <a:pt x="148" y="12198"/>
                  </a:lnTo>
                  <a:lnTo>
                    <a:pt x="181" y="12264"/>
                  </a:lnTo>
                  <a:lnTo>
                    <a:pt x="217" y="12326"/>
                  </a:lnTo>
                  <a:lnTo>
                    <a:pt x="257" y="12387"/>
                  </a:lnTo>
                  <a:lnTo>
                    <a:pt x="299" y="12446"/>
                  </a:lnTo>
                  <a:lnTo>
                    <a:pt x="343" y="12504"/>
                  </a:lnTo>
                  <a:lnTo>
                    <a:pt x="390" y="12558"/>
                  </a:lnTo>
                  <a:lnTo>
                    <a:pt x="441" y="12610"/>
                  </a:lnTo>
                  <a:lnTo>
                    <a:pt x="493" y="12660"/>
                  </a:lnTo>
                  <a:lnTo>
                    <a:pt x="547" y="12707"/>
                  </a:lnTo>
                  <a:lnTo>
                    <a:pt x="604" y="12752"/>
                  </a:lnTo>
                  <a:lnTo>
                    <a:pt x="663" y="12794"/>
                  </a:lnTo>
                  <a:lnTo>
                    <a:pt x="724" y="12833"/>
                  </a:lnTo>
                  <a:lnTo>
                    <a:pt x="787" y="12869"/>
                  </a:lnTo>
                  <a:lnTo>
                    <a:pt x="852" y="12902"/>
                  </a:lnTo>
                  <a:lnTo>
                    <a:pt x="918" y="12933"/>
                  </a:lnTo>
                  <a:lnTo>
                    <a:pt x="987" y="12959"/>
                  </a:lnTo>
                  <a:lnTo>
                    <a:pt x="1056" y="12984"/>
                  </a:lnTo>
                  <a:lnTo>
                    <a:pt x="1128" y="13004"/>
                  </a:lnTo>
                  <a:lnTo>
                    <a:pt x="1201" y="13021"/>
                  </a:lnTo>
                  <a:lnTo>
                    <a:pt x="1275" y="13035"/>
                  </a:lnTo>
                  <a:lnTo>
                    <a:pt x="1350" y="13044"/>
                  </a:lnTo>
                  <a:lnTo>
                    <a:pt x="1426" y="13050"/>
                  </a:lnTo>
                  <a:lnTo>
                    <a:pt x="1504" y="13053"/>
                  </a:lnTo>
                  <a:lnTo>
                    <a:pt x="6539" y="13053"/>
                  </a:lnTo>
                  <a:lnTo>
                    <a:pt x="6539" y="13663"/>
                  </a:lnTo>
                  <a:lnTo>
                    <a:pt x="3399" y="14070"/>
                  </a:lnTo>
                  <a:lnTo>
                    <a:pt x="3378" y="14076"/>
                  </a:lnTo>
                  <a:lnTo>
                    <a:pt x="3358" y="14082"/>
                  </a:lnTo>
                  <a:lnTo>
                    <a:pt x="3338" y="14090"/>
                  </a:lnTo>
                  <a:lnTo>
                    <a:pt x="3319" y="14098"/>
                  </a:lnTo>
                  <a:lnTo>
                    <a:pt x="3299" y="14106"/>
                  </a:lnTo>
                  <a:lnTo>
                    <a:pt x="3280" y="14116"/>
                  </a:lnTo>
                  <a:lnTo>
                    <a:pt x="3262" y="14126"/>
                  </a:lnTo>
                  <a:lnTo>
                    <a:pt x="3245" y="14137"/>
                  </a:lnTo>
                  <a:lnTo>
                    <a:pt x="3228" y="14149"/>
                  </a:lnTo>
                  <a:lnTo>
                    <a:pt x="3211" y="14161"/>
                  </a:lnTo>
                  <a:lnTo>
                    <a:pt x="3196" y="14174"/>
                  </a:lnTo>
                  <a:lnTo>
                    <a:pt x="3180" y="14188"/>
                  </a:lnTo>
                  <a:lnTo>
                    <a:pt x="3166" y="14203"/>
                  </a:lnTo>
                  <a:lnTo>
                    <a:pt x="3151" y="14217"/>
                  </a:lnTo>
                  <a:lnTo>
                    <a:pt x="3138" y="14233"/>
                  </a:lnTo>
                  <a:lnTo>
                    <a:pt x="3124" y="14249"/>
                  </a:lnTo>
                  <a:lnTo>
                    <a:pt x="3112" y="14265"/>
                  </a:lnTo>
                  <a:lnTo>
                    <a:pt x="3100" y="14282"/>
                  </a:lnTo>
                  <a:lnTo>
                    <a:pt x="3089" y="14299"/>
                  </a:lnTo>
                  <a:lnTo>
                    <a:pt x="3079" y="14316"/>
                  </a:lnTo>
                  <a:lnTo>
                    <a:pt x="3070" y="14335"/>
                  </a:lnTo>
                  <a:lnTo>
                    <a:pt x="3061" y="14353"/>
                  </a:lnTo>
                  <a:lnTo>
                    <a:pt x="3053" y="14372"/>
                  </a:lnTo>
                  <a:lnTo>
                    <a:pt x="3046" y="14391"/>
                  </a:lnTo>
                  <a:lnTo>
                    <a:pt x="3039" y="14411"/>
                  </a:lnTo>
                  <a:lnTo>
                    <a:pt x="3034" y="14431"/>
                  </a:lnTo>
                  <a:lnTo>
                    <a:pt x="3029" y="14452"/>
                  </a:lnTo>
                  <a:lnTo>
                    <a:pt x="3025" y="14473"/>
                  </a:lnTo>
                  <a:lnTo>
                    <a:pt x="3022" y="14493"/>
                  </a:lnTo>
                  <a:lnTo>
                    <a:pt x="3020" y="14514"/>
                  </a:lnTo>
                  <a:lnTo>
                    <a:pt x="3018" y="14536"/>
                  </a:lnTo>
                  <a:lnTo>
                    <a:pt x="3018" y="14557"/>
                  </a:lnTo>
                  <a:lnTo>
                    <a:pt x="3019" y="14583"/>
                  </a:lnTo>
                  <a:lnTo>
                    <a:pt x="3020" y="14608"/>
                  </a:lnTo>
                  <a:lnTo>
                    <a:pt x="3024" y="14633"/>
                  </a:lnTo>
                  <a:lnTo>
                    <a:pt x="3028" y="14658"/>
                  </a:lnTo>
                  <a:lnTo>
                    <a:pt x="3034" y="14682"/>
                  </a:lnTo>
                  <a:lnTo>
                    <a:pt x="3040" y="14707"/>
                  </a:lnTo>
                  <a:lnTo>
                    <a:pt x="3048" y="14730"/>
                  </a:lnTo>
                  <a:lnTo>
                    <a:pt x="3057" y="14753"/>
                  </a:lnTo>
                  <a:lnTo>
                    <a:pt x="3067" y="14775"/>
                  </a:lnTo>
                  <a:lnTo>
                    <a:pt x="3078" y="14797"/>
                  </a:lnTo>
                  <a:lnTo>
                    <a:pt x="3090" y="14818"/>
                  </a:lnTo>
                  <a:lnTo>
                    <a:pt x="3103" y="14838"/>
                  </a:lnTo>
                  <a:lnTo>
                    <a:pt x="3117" y="14857"/>
                  </a:lnTo>
                  <a:lnTo>
                    <a:pt x="3132" y="14876"/>
                  </a:lnTo>
                  <a:lnTo>
                    <a:pt x="3149" y="14894"/>
                  </a:lnTo>
                  <a:lnTo>
                    <a:pt x="3165" y="14912"/>
                  </a:lnTo>
                  <a:lnTo>
                    <a:pt x="3183" y="14928"/>
                  </a:lnTo>
                  <a:lnTo>
                    <a:pt x="3201" y="14945"/>
                  </a:lnTo>
                  <a:lnTo>
                    <a:pt x="3220" y="14960"/>
                  </a:lnTo>
                  <a:lnTo>
                    <a:pt x="3239" y="14974"/>
                  </a:lnTo>
                  <a:lnTo>
                    <a:pt x="3260" y="14987"/>
                  </a:lnTo>
                  <a:lnTo>
                    <a:pt x="3280" y="14999"/>
                  </a:lnTo>
                  <a:lnTo>
                    <a:pt x="3302" y="15010"/>
                  </a:lnTo>
                  <a:lnTo>
                    <a:pt x="3325" y="15020"/>
                  </a:lnTo>
                  <a:lnTo>
                    <a:pt x="3348" y="15029"/>
                  </a:lnTo>
                  <a:lnTo>
                    <a:pt x="3371" y="15037"/>
                  </a:lnTo>
                  <a:lnTo>
                    <a:pt x="3395" y="15043"/>
                  </a:lnTo>
                  <a:lnTo>
                    <a:pt x="3419" y="15049"/>
                  </a:lnTo>
                  <a:lnTo>
                    <a:pt x="3444" y="15053"/>
                  </a:lnTo>
                  <a:lnTo>
                    <a:pt x="3469" y="15056"/>
                  </a:lnTo>
                  <a:lnTo>
                    <a:pt x="3495" y="15058"/>
                  </a:lnTo>
                  <a:lnTo>
                    <a:pt x="3521" y="15059"/>
                  </a:lnTo>
                  <a:lnTo>
                    <a:pt x="12574" y="15059"/>
                  </a:lnTo>
                  <a:lnTo>
                    <a:pt x="12600" y="15058"/>
                  </a:lnTo>
                  <a:lnTo>
                    <a:pt x="12626" y="15056"/>
                  </a:lnTo>
                  <a:lnTo>
                    <a:pt x="12651" y="15053"/>
                  </a:lnTo>
                  <a:lnTo>
                    <a:pt x="12676" y="15049"/>
                  </a:lnTo>
                  <a:lnTo>
                    <a:pt x="12700" y="15043"/>
                  </a:lnTo>
                  <a:lnTo>
                    <a:pt x="12724" y="15037"/>
                  </a:lnTo>
                  <a:lnTo>
                    <a:pt x="12747" y="15029"/>
                  </a:lnTo>
                  <a:lnTo>
                    <a:pt x="12770" y="15020"/>
                  </a:lnTo>
                  <a:lnTo>
                    <a:pt x="12793" y="15010"/>
                  </a:lnTo>
                  <a:lnTo>
                    <a:pt x="12814" y="14999"/>
                  </a:lnTo>
                  <a:lnTo>
                    <a:pt x="12835" y="14987"/>
                  </a:lnTo>
                  <a:lnTo>
                    <a:pt x="12856" y="14974"/>
                  </a:lnTo>
                  <a:lnTo>
                    <a:pt x="12875" y="14960"/>
                  </a:lnTo>
                  <a:lnTo>
                    <a:pt x="12894" y="14945"/>
                  </a:lnTo>
                  <a:lnTo>
                    <a:pt x="12912" y="14928"/>
                  </a:lnTo>
                  <a:lnTo>
                    <a:pt x="12930" y="14912"/>
                  </a:lnTo>
                  <a:lnTo>
                    <a:pt x="12946" y="14894"/>
                  </a:lnTo>
                  <a:lnTo>
                    <a:pt x="12963" y="14876"/>
                  </a:lnTo>
                  <a:lnTo>
                    <a:pt x="12978" y="14857"/>
                  </a:lnTo>
                  <a:lnTo>
                    <a:pt x="12992" y="14838"/>
                  </a:lnTo>
                  <a:lnTo>
                    <a:pt x="13005" y="14818"/>
                  </a:lnTo>
                  <a:lnTo>
                    <a:pt x="13017" y="14797"/>
                  </a:lnTo>
                  <a:lnTo>
                    <a:pt x="13028" y="14775"/>
                  </a:lnTo>
                  <a:lnTo>
                    <a:pt x="13038" y="14753"/>
                  </a:lnTo>
                  <a:lnTo>
                    <a:pt x="13047" y="14730"/>
                  </a:lnTo>
                  <a:lnTo>
                    <a:pt x="13055" y="14707"/>
                  </a:lnTo>
                  <a:lnTo>
                    <a:pt x="13061" y="14682"/>
                  </a:lnTo>
                  <a:lnTo>
                    <a:pt x="13067" y="14658"/>
                  </a:lnTo>
                  <a:lnTo>
                    <a:pt x="13071" y="14633"/>
                  </a:lnTo>
                  <a:lnTo>
                    <a:pt x="13074" y="14608"/>
                  </a:lnTo>
                  <a:lnTo>
                    <a:pt x="13076" y="14583"/>
                  </a:lnTo>
                  <a:lnTo>
                    <a:pt x="13077" y="14557"/>
                  </a:lnTo>
                  <a:lnTo>
                    <a:pt x="13077" y="14536"/>
                  </a:lnTo>
                  <a:lnTo>
                    <a:pt x="13075" y="14514"/>
                  </a:lnTo>
                  <a:lnTo>
                    <a:pt x="13073" y="14493"/>
                  </a:lnTo>
                  <a:lnTo>
                    <a:pt x="13070" y="14473"/>
                  </a:lnTo>
                  <a:lnTo>
                    <a:pt x="13066" y="14452"/>
                  </a:lnTo>
                  <a:lnTo>
                    <a:pt x="13061" y="14431"/>
                  </a:lnTo>
                  <a:lnTo>
                    <a:pt x="13056" y="14411"/>
                  </a:lnTo>
                  <a:lnTo>
                    <a:pt x="13049" y="14391"/>
                  </a:lnTo>
                  <a:lnTo>
                    <a:pt x="13042" y="14372"/>
                  </a:lnTo>
                  <a:lnTo>
                    <a:pt x="13034" y="14353"/>
                  </a:lnTo>
                  <a:lnTo>
                    <a:pt x="13025" y="14335"/>
                  </a:lnTo>
                  <a:lnTo>
                    <a:pt x="13016" y="14316"/>
                  </a:lnTo>
                  <a:lnTo>
                    <a:pt x="13006" y="14299"/>
                  </a:lnTo>
                  <a:lnTo>
                    <a:pt x="12995" y="14282"/>
                  </a:lnTo>
                  <a:lnTo>
                    <a:pt x="12983" y="14265"/>
                  </a:lnTo>
                  <a:lnTo>
                    <a:pt x="12971" y="14249"/>
                  </a:lnTo>
                  <a:lnTo>
                    <a:pt x="12957" y="14233"/>
                  </a:lnTo>
                  <a:lnTo>
                    <a:pt x="12944" y="14217"/>
                  </a:lnTo>
                  <a:lnTo>
                    <a:pt x="12930" y="14203"/>
                  </a:lnTo>
                  <a:lnTo>
                    <a:pt x="12915" y="14188"/>
                  </a:lnTo>
                  <a:lnTo>
                    <a:pt x="12900" y="14174"/>
                  </a:lnTo>
                  <a:lnTo>
                    <a:pt x="12884" y="14161"/>
                  </a:lnTo>
                  <a:lnTo>
                    <a:pt x="12867" y="14149"/>
                  </a:lnTo>
                  <a:lnTo>
                    <a:pt x="12850" y="14137"/>
                  </a:lnTo>
                  <a:lnTo>
                    <a:pt x="12833" y="14126"/>
                  </a:lnTo>
                  <a:lnTo>
                    <a:pt x="12815" y="14116"/>
                  </a:lnTo>
                  <a:lnTo>
                    <a:pt x="12796" y="14106"/>
                  </a:lnTo>
                  <a:lnTo>
                    <a:pt x="12776" y="14098"/>
                  </a:lnTo>
                  <a:lnTo>
                    <a:pt x="12757" y="14090"/>
                  </a:lnTo>
                  <a:lnTo>
                    <a:pt x="12737" y="14082"/>
                  </a:lnTo>
                  <a:lnTo>
                    <a:pt x="12717" y="14076"/>
                  </a:lnTo>
                  <a:lnTo>
                    <a:pt x="12696" y="14070"/>
                  </a:lnTo>
                  <a:lnTo>
                    <a:pt x="9556" y="13663"/>
                  </a:lnTo>
                  <a:lnTo>
                    <a:pt x="9556" y="13053"/>
                  </a:lnTo>
                  <a:lnTo>
                    <a:pt x="14591" y="13053"/>
                  </a:lnTo>
                  <a:lnTo>
                    <a:pt x="14669" y="13050"/>
                  </a:lnTo>
                  <a:lnTo>
                    <a:pt x="14745" y="13044"/>
                  </a:lnTo>
                  <a:lnTo>
                    <a:pt x="14820" y="13035"/>
                  </a:lnTo>
                  <a:lnTo>
                    <a:pt x="14894" y="13021"/>
                  </a:lnTo>
                  <a:lnTo>
                    <a:pt x="14967" y="13004"/>
                  </a:lnTo>
                  <a:lnTo>
                    <a:pt x="15039" y="12984"/>
                  </a:lnTo>
                  <a:lnTo>
                    <a:pt x="15108" y="12959"/>
                  </a:lnTo>
                  <a:lnTo>
                    <a:pt x="15177" y="12933"/>
                  </a:lnTo>
                  <a:lnTo>
                    <a:pt x="15243" y="12902"/>
                  </a:lnTo>
                  <a:lnTo>
                    <a:pt x="15308" y="12869"/>
                  </a:lnTo>
                  <a:lnTo>
                    <a:pt x="15371" y="12833"/>
                  </a:lnTo>
                  <a:lnTo>
                    <a:pt x="15432" y="12794"/>
                  </a:lnTo>
                  <a:lnTo>
                    <a:pt x="15491" y="12752"/>
                  </a:lnTo>
                  <a:lnTo>
                    <a:pt x="15548" y="12707"/>
                  </a:lnTo>
                  <a:lnTo>
                    <a:pt x="15602" y="12660"/>
                  </a:lnTo>
                  <a:lnTo>
                    <a:pt x="15654" y="12610"/>
                  </a:lnTo>
                  <a:lnTo>
                    <a:pt x="15705" y="12558"/>
                  </a:lnTo>
                  <a:lnTo>
                    <a:pt x="15752" y="12504"/>
                  </a:lnTo>
                  <a:lnTo>
                    <a:pt x="15796" y="12446"/>
                  </a:lnTo>
                  <a:lnTo>
                    <a:pt x="15838" y="12387"/>
                  </a:lnTo>
                  <a:lnTo>
                    <a:pt x="15878" y="12326"/>
                  </a:lnTo>
                  <a:lnTo>
                    <a:pt x="15914" y="12264"/>
                  </a:lnTo>
                  <a:lnTo>
                    <a:pt x="15947" y="12198"/>
                  </a:lnTo>
                  <a:lnTo>
                    <a:pt x="15977" y="12132"/>
                  </a:lnTo>
                  <a:lnTo>
                    <a:pt x="16003" y="12064"/>
                  </a:lnTo>
                  <a:lnTo>
                    <a:pt x="16028" y="11994"/>
                  </a:lnTo>
                  <a:lnTo>
                    <a:pt x="16048" y="11922"/>
                  </a:lnTo>
                  <a:lnTo>
                    <a:pt x="16065" y="11850"/>
                  </a:lnTo>
                  <a:lnTo>
                    <a:pt x="16078" y="11776"/>
                  </a:lnTo>
                  <a:lnTo>
                    <a:pt x="16087" y="11700"/>
                  </a:lnTo>
                  <a:lnTo>
                    <a:pt x="16093" y="11624"/>
                  </a:lnTo>
                  <a:lnTo>
                    <a:pt x="16095" y="11547"/>
                  </a:lnTo>
                  <a:lnTo>
                    <a:pt x="16095" y="1506"/>
                  </a:lnTo>
                  <a:lnTo>
                    <a:pt x="16093" y="1429"/>
                  </a:lnTo>
                  <a:lnTo>
                    <a:pt x="16087" y="1352"/>
                  </a:lnTo>
                  <a:lnTo>
                    <a:pt x="16078" y="1277"/>
                  </a:lnTo>
                  <a:lnTo>
                    <a:pt x="16064" y="1203"/>
                  </a:lnTo>
                  <a:lnTo>
                    <a:pt x="16048" y="1130"/>
                  </a:lnTo>
                  <a:lnTo>
                    <a:pt x="16028" y="1058"/>
                  </a:lnTo>
                  <a:lnTo>
                    <a:pt x="16003" y="988"/>
                  </a:lnTo>
                  <a:lnTo>
                    <a:pt x="15976" y="920"/>
                  </a:lnTo>
                  <a:lnTo>
                    <a:pt x="15946" y="853"/>
                  </a:lnTo>
                  <a:lnTo>
                    <a:pt x="15913" y="788"/>
                  </a:lnTo>
                  <a:lnTo>
                    <a:pt x="15877" y="725"/>
                  </a:lnTo>
                  <a:lnTo>
                    <a:pt x="15837" y="664"/>
                  </a:lnTo>
                  <a:lnTo>
                    <a:pt x="15795" y="605"/>
                  </a:lnTo>
                  <a:lnTo>
                    <a:pt x="15750" y="548"/>
                  </a:lnTo>
                  <a:lnTo>
                    <a:pt x="15703" y="493"/>
                  </a:lnTo>
                  <a:lnTo>
                    <a:pt x="15652" y="441"/>
                  </a:lnTo>
                  <a:lnTo>
                    <a:pt x="15600" y="392"/>
                  </a:lnTo>
                  <a:lnTo>
                    <a:pt x="15546" y="344"/>
                  </a:lnTo>
                  <a:lnTo>
                    <a:pt x="15488" y="299"/>
                  </a:lnTo>
                  <a:lnTo>
                    <a:pt x="15429" y="257"/>
                  </a:lnTo>
                  <a:lnTo>
                    <a:pt x="15369" y="218"/>
                  </a:lnTo>
                  <a:lnTo>
                    <a:pt x="15305" y="182"/>
                  </a:lnTo>
                  <a:lnTo>
                    <a:pt x="15240" y="149"/>
                  </a:lnTo>
                  <a:lnTo>
                    <a:pt x="15174" y="118"/>
                  </a:lnTo>
                  <a:lnTo>
                    <a:pt x="15105" y="91"/>
                  </a:lnTo>
                  <a:lnTo>
                    <a:pt x="15035" y="67"/>
                  </a:lnTo>
                  <a:lnTo>
                    <a:pt x="14963" y="47"/>
                  </a:lnTo>
                  <a:lnTo>
                    <a:pt x="14890" y="30"/>
                  </a:lnTo>
                  <a:lnTo>
                    <a:pt x="14815" y="17"/>
                  </a:lnTo>
                  <a:lnTo>
                    <a:pt x="14740" y="8"/>
                  </a:lnTo>
                  <a:lnTo>
                    <a:pt x="14664" y="2"/>
                  </a:lnTo>
                  <a:lnTo>
                    <a:pt x="1458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6" name="Group 47">
            <a:extLst>
              <a:ext uri="{FF2B5EF4-FFF2-40B4-BE49-F238E27FC236}">
                <a16:creationId xmlns:a16="http://schemas.microsoft.com/office/drawing/2014/main" id="{9028A7B4-4FDE-E4FC-C5F4-26B44A29E58D}"/>
              </a:ext>
            </a:extLst>
          </p:cNvPr>
          <p:cNvGrpSpPr/>
          <p:nvPr/>
        </p:nvGrpSpPr>
        <p:grpSpPr>
          <a:xfrm>
            <a:off x="5448516" y="3516260"/>
            <a:ext cx="431130" cy="625787"/>
            <a:chOff x="8591550" y="2065338"/>
            <a:chExt cx="474663" cy="688975"/>
          </a:xfrm>
          <a:solidFill>
            <a:schemeClr val="accent3"/>
          </a:solidFill>
        </p:grpSpPr>
        <p:sp>
          <p:nvSpPr>
            <p:cNvPr id="47" name="Freeform 100">
              <a:extLst>
                <a:ext uri="{FF2B5EF4-FFF2-40B4-BE49-F238E27FC236}">
                  <a16:creationId xmlns:a16="http://schemas.microsoft.com/office/drawing/2014/main" id="{E8A51B0A-7656-5A07-D617-11AE27949DD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91550" y="2065338"/>
              <a:ext cx="474663" cy="688975"/>
            </a:xfrm>
            <a:custGeom>
              <a:avLst/>
              <a:gdLst>
                <a:gd name="T0" fmla="*/ 2887 w 11063"/>
                <a:gd name="T1" fmla="*/ 9929 h 16058"/>
                <a:gd name="T2" fmla="*/ 2451 w 11063"/>
                <a:gd name="T3" fmla="*/ 9123 h 16058"/>
                <a:gd name="T4" fmla="*/ 1855 w 11063"/>
                <a:gd name="T5" fmla="*/ 8041 h 16058"/>
                <a:gd name="T6" fmla="*/ 1427 w 11063"/>
                <a:gd name="T7" fmla="*/ 7165 h 16058"/>
                <a:gd name="T8" fmla="*/ 1122 w 11063"/>
                <a:gd name="T9" fmla="*/ 6318 h 16058"/>
                <a:gd name="T10" fmla="*/ 1006 w 11063"/>
                <a:gd name="T11" fmla="*/ 5520 h 16058"/>
                <a:gd name="T12" fmla="*/ 1362 w 11063"/>
                <a:gd name="T13" fmla="*/ 3764 h 16058"/>
                <a:gd name="T14" fmla="*/ 2332 w 11063"/>
                <a:gd name="T15" fmla="*/ 2327 h 16058"/>
                <a:gd name="T16" fmla="*/ 3771 w 11063"/>
                <a:gd name="T17" fmla="*/ 1359 h 16058"/>
                <a:gd name="T18" fmla="*/ 5532 w 11063"/>
                <a:gd name="T19" fmla="*/ 1004 h 16058"/>
                <a:gd name="T20" fmla="*/ 7292 w 11063"/>
                <a:gd name="T21" fmla="*/ 1359 h 16058"/>
                <a:gd name="T22" fmla="*/ 8731 w 11063"/>
                <a:gd name="T23" fmla="*/ 2327 h 16058"/>
                <a:gd name="T24" fmla="*/ 9701 w 11063"/>
                <a:gd name="T25" fmla="*/ 3764 h 16058"/>
                <a:gd name="T26" fmla="*/ 10057 w 11063"/>
                <a:gd name="T27" fmla="*/ 5520 h 16058"/>
                <a:gd name="T28" fmla="*/ 9941 w 11063"/>
                <a:gd name="T29" fmla="*/ 6314 h 16058"/>
                <a:gd name="T30" fmla="*/ 9636 w 11063"/>
                <a:gd name="T31" fmla="*/ 7163 h 16058"/>
                <a:gd name="T32" fmla="*/ 9207 w 11063"/>
                <a:gd name="T33" fmla="*/ 8042 h 16058"/>
                <a:gd name="T34" fmla="*/ 8612 w 11063"/>
                <a:gd name="T35" fmla="*/ 9129 h 16058"/>
                <a:gd name="T36" fmla="*/ 8179 w 11063"/>
                <a:gd name="T37" fmla="*/ 9932 h 16058"/>
                <a:gd name="T38" fmla="*/ 5484 w 11063"/>
                <a:gd name="T39" fmla="*/ 15054 h 16058"/>
                <a:gd name="T40" fmla="*/ 5160 w 11063"/>
                <a:gd name="T41" fmla="*/ 15030 h 16058"/>
                <a:gd name="T42" fmla="*/ 4907 w 11063"/>
                <a:gd name="T43" fmla="*/ 14937 h 16058"/>
                <a:gd name="T44" fmla="*/ 4698 w 11063"/>
                <a:gd name="T45" fmla="*/ 14732 h 16058"/>
                <a:gd name="T46" fmla="*/ 6658 w 11063"/>
                <a:gd name="T47" fmla="*/ 14161 h 16058"/>
                <a:gd name="T48" fmla="*/ 6436 w 11063"/>
                <a:gd name="T49" fmla="*/ 14651 h 16058"/>
                <a:gd name="T50" fmla="*/ 6202 w 11063"/>
                <a:gd name="T51" fmla="*/ 14919 h 16058"/>
                <a:gd name="T52" fmla="*/ 5915 w 11063"/>
                <a:gd name="T53" fmla="*/ 15031 h 16058"/>
                <a:gd name="T54" fmla="*/ 5532 w 11063"/>
                <a:gd name="T55" fmla="*/ 15054 h 16058"/>
                <a:gd name="T56" fmla="*/ 3763 w 11063"/>
                <a:gd name="T57" fmla="*/ 12094 h 16058"/>
                <a:gd name="T58" fmla="*/ 3603 w 11063"/>
                <a:gd name="T59" fmla="*/ 11605 h 16058"/>
                <a:gd name="T60" fmla="*/ 7351 w 11063"/>
                <a:gd name="T61" fmla="*/ 11943 h 16058"/>
                <a:gd name="T62" fmla="*/ 4290 w 11063"/>
                <a:gd name="T63" fmla="*/ 13799 h 16058"/>
                <a:gd name="T64" fmla="*/ 4145 w 11063"/>
                <a:gd name="T65" fmla="*/ 13340 h 16058"/>
                <a:gd name="T66" fmla="*/ 7149 w 11063"/>
                <a:gd name="T67" fmla="*/ 12594 h 16058"/>
                <a:gd name="T68" fmla="*/ 7016 w 11063"/>
                <a:gd name="T69" fmla="*/ 13038 h 16058"/>
                <a:gd name="T70" fmla="*/ 6835 w 11063"/>
                <a:gd name="T71" fmla="*/ 13637 h 16058"/>
                <a:gd name="T72" fmla="*/ 3630 w 11063"/>
                <a:gd name="T73" fmla="*/ 335 h 16058"/>
                <a:gd name="T74" fmla="*/ 1812 w 11063"/>
                <a:gd name="T75" fmla="*/ 1434 h 16058"/>
                <a:gd name="T76" fmla="*/ 545 w 11063"/>
                <a:gd name="T77" fmla="*/ 3127 h 16058"/>
                <a:gd name="T78" fmla="*/ 7 w 11063"/>
                <a:gd name="T79" fmla="*/ 5236 h 16058"/>
                <a:gd name="T80" fmla="*/ 234 w 11063"/>
                <a:gd name="T81" fmla="*/ 6861 h 16058"/>
                <a:gd name="T82" fmla="*/ 910 w 11063"/>
                <a:gd name="T83" fmla="*/ 8405 h 16058"/>
                <a:gd name="T84" fmla="*/ 1748 w 11063"/>
                <a:gd name="T85" fmla="*/ 9927 h 16058"/>
                <a:gd name="T86" fmla="*/ 2463 w 11063"/>
                <a:gd name="T87" fmla="*/ 11392 h 16058"/>
                <a:gd name="T88" fmla="*/ 3065 w 11063"/>
                <a:gd name="T89" fmla="*/ 13245 h 16058"/>
                <a:gd name="T90" fmla="*/ 3552 w 11063"/>
                <a:gd name="T91" fmla="*/ 14718 h 16058"/>
                <a:gd name="T92" fmla="*/ 4207 w 11063"/>
                <a:gd name="T93" fmla="*/ 15672 h 16058"/>
                <a:gd name="T94" fmla="*/ 5340 w 11063"/>
                <a:gd name="T95" fmla="*/ 16053 h 16058"/>
                <a:gd name="T96" fmla="*/ 6643 w 11063"/>
                <a:gd name="T97" fmla="*/ 15823 h 16058"/>
                <a:gd name="T98" fmla="*/ 7387 w 11063"/>
                <a:gd name="T99" fmla="*/ 15011 h 16058"/>
                <a:gd name="T100" fmla="*/ 7880 w 11063"/>
                <a:gd name="T101" fmla="*/ 13666 h 16058"/>
                <a:gd name="T102" fmla="*/ 8442 w 11063"/>
                <a:gd name="T103" fmla="*/ 11841 h 16058"/>
                <a:gd name="T104" fmla="*/ 9115 w 11063"/>
                <a:gd name="T105" fmla="*/ 10307 h 16058"/>
                <a:gd name="T106" fmla="*/ 9949 w 11063"/>
                <a:gd name="T107" fmla="*/ 8788 h 16058"/>
                <a:gd name="T108" fmla="*/ 10691 w 11063"/>
                <a:gd name="T109" fmla="*/ 7241 h 16058"/>
                <a:gd name="T110" fmla="*/ 11058 w 11063"/>
                <a:gd name="T111" fmla="*/ 5709 h 16058"/>
                <a:gd name="T112" fmla="*/ 10727 w 11063"/>
                <a:gd name="T113" fmla="*/ 3622 h 16058"/>
                <a:gd name="T114" fmla="*/ 9626 w 11063"/>
                <a:gd name="T115" fmla="*/ 1809 h 16058"/>
                <a:gd name="T116" fmla="*/ 7929 w 11063"/>
                <a:gd name="T117" fmla="*/ 544 h 16058"/>
                <a:gd name="T118" fmla="*/ 5816 w 11063"/>
                <a:gd name="T119" fmla="*/ 7 h 16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063" h="16058">
                  <a:moveTo>
                    <a:pt x="7881" y="10538"/>
                  </a:moveTo>
                  <a:lnTo>
                    <a:pt x="3187" y="10538"/>
                  </a:lnTo>
                  <a:lnTo>
                    <a:pt x="3140" y="10437"/>
                  </a:lnTo>
                  <a:lnTo>
                    <a:pt x="3092" y="10335"/>
                  </a:lnTo>
                  <a:lnTo>
                    <a:pt x="3041" y="10234"/>
                  </a:lnTo>
                  <a:lnTo>
                    <a:pt x="2991" y="10132"/>
                  </a:lnTo>
                  <a:lnTo>
                    <a:pt x="2940" y="10030"/>
                  </a:lnTo>
                  <a:lnTo>
                    <a:pt x="2887" y="9929"/>
                  </a:lnTo>
                  <a:lnTo>
                    <a:pt x="2835" y="9827"/>
                  </a:lnTo>
                  <a:lnTo>
                    <a:pt x="2781" y="9727"/>
                  </a:lnTo>
                  <a:lnTo>
                    <a:pt x="2728" y="9626"/>
                  </a:lnTo>
                  <a:lnTo>
                    <a:pt x="2672" y="9524"/>
                  </a:lnTo>
                  <a:lnTo>
                    <a:pt x="2618" y="9424"/>
                  </a:lnTo>
                  <a:lnTo>
                    <a:pt x="2563" y="9324"/>
                  </a:lnTo>
                  <a:lnTo>
                    <a:pt x="2507" y="9223"/>
                  </a:lnTo>
                  <a:lnTo>
                    <a:pt x="2451" y="9123"/>
                  </a:lnTo>
                  <a:lnTo>
                    <a:pt x="2396" y="9024"/>
                  </a:lnTo>
                  <a:lnTo>
                    <a:pt x="2340" y="8924"/>
                  </a:lnTo>
                  <a:lnTo>
                    <a:pt x="2217" y="8703"/>
                  </a:lnTo>
                  <a:lnTo>
                    <a:pt x="2094" y="8483"/>
                  </a:lnTo>
                  <a:lnTo>
                    <a:pt x="2034" y="8372"/>
                  </a:lnTo>
                  <a:lnTo>
                    <a:pt x="1973" y="8262"/>
                  </a:lnTo>
                  <a:lnTo>
                    <a:pt x="1914" y="8151"/>
                  </a:lnTo>
                  <a:lnTo>
                    <a:pt x="1855" y="8041"/>
                  </a:lnTo>
                  <a:lnTo>
                    <a:pt x="1796" y="7931"/>
                  </a:lnTo>
                  <a:lnTo>
                    <a:pt x="1740" y="7820"/>
                  </a:lnTo>
                  <a:lnTo>
                    <a:pt x="1684" y="7711"/>
                  </a:lnTo>
                  <a:lnTo>
                    <a:pt x="1629" y="7600"/>
                  </a:lnTo>
                  <a:lnTo>
                    <a:pt x="1576" y="7491"/>
                  </a:lnTo>
                  <a:lnTo>
                    <a:pt x="1525" y="7383"/>
                  </a:lnTo>
                  <a:lnTo>
                    <a:pt x="1475" y="7273"/>
                  </a:lnTo>
                  <a:lnTo>
                    <a:pt x="1427" y="7165"/>
                  </a:lnTo>
                  <a:lnTo>
                    <a:pt x="1381" y="7057"/>
                  </a:lnTo>
                  <a:lnTo>
                    <a:pt x="1337" y="6950"/>
                  </a:lnTo>
                  <a:lnTo>
                    <a:pt x="1294" y="6843"/>
                  </a:lnTo>
                  <a:lnTo>
                    <a:pt x="1255" y="6736"/>
                  </a:lnTo>
                  <a:lnTo>
                    <a:pt x="1218" y="6631"/>
                  </a:lnTo>
                  <a:lnTo>
                    <a:pt x="1183" y="6526"/>
                  </a:lnTo>
                  <a:lnTo>
                    <a:pt x="1151" y="6421"/>
                  </a:lnTo>
                  <a:lnTo>
                    <a:pt x="1122" y="6318"/>
                  </a:lnTo>
                  <a:lnTo>
                    <a:pt x="1095" y="6214"/>
                  </a:lnTo>
                  <a:lnTo>
                    <a:pt x="1072" y="6112"/>
                  </a:lnTo>
                  <a:lnTo>
                    <a:pt x="1053" y="6012"/>
                  </a:lnTo>
                  <a:lnTo>
                    <a:pt x="1036" y="5911"/>
                  </a:lnTo>
                  <a:lnTo>
                    <a:pt x="1023" y="5812"/>
                  </a:lnTo>
                  <a:lnTo>
                    <a:pt x="1014" y="5714"/>
                  </a:lnTo>
                  <a:lnTo>
                    <a:pt x="1008" y="5616"/>
                  </a:lnTo>
                  <a:lnTo>
                    <a:pt x="1006" y="5520"/>
                  </a:lnTo>
                  <a:lnTo>
                    <a:pt x="1012" y="5288"/>
                  </a:lnTo>
                  <a:lnTo>
                    <a:pt x="1029" y="5059"/>
                  </a:lnTo>
                  <a:lnTo>
                    <a:pt x="1058" y="4833"/>
                  </a:lnTo>
                  <a:lnTo>
                    <a:pt x="1098" y="4611"/>
                  </a:lnTo>
                  <a:lnTo>
                    <a:pt x="1149" y="4393"/>
                  </a:lnTo>
                  <a:lnTo>
                    <a:pt x="1210" y="4178"/>
                  </a:lnTo>
                  <a:lnTo>
                    <a:pt x="1280" y="3968"/>
                  </a:lnTo>
                  <a:lnTo>
                    <a:pt x="1362" y="3764"/>
                  </a:lnTo>
                  <a:lnTo>
                    <a:pt x="1452" y="3564"/>
                  </a:lnTo>
                  <a:lnTo>
                    <a:pt x="1553" y="3369"/>
                  </a:lnTo>
                  <a:lnTo>
                    <a:pt x="1661" y="3179"/>
                  </a:lnTo>
                  <a:lnTo>
                    <a:pt x="1779" y="2997"/>
                  </a:lnTo>
                  <a:lnTo>
                    <a:pt x="1906" y="2819"/>
                  </a:lnTo>
                  <a:lnTo>
                    <a:pt x="2041" y="2649"/>
                  </a:lnTo>
                  <a:lnTo>
                    <a:pt x="2182" y="2485"/>
                  </a:lnTo>
                  <a:lnTo>
                    <a:pt x="2332" y="2327"/>
                  </a:lnTo>
                  <a:lnTo>
                    <a:pt x="2490" y="2178"/>
                  </a:lnTo>
                  <a:lnTo>
                    <a:pt x="2654" y="2036"/>
                  </a:lnTo>
                  <a:lnTo>
                    <a:pt x="2825" y="1902"/>
                  </a:lnTo>
                  <a:lnTo>
                    <a:pt x="3003" y="1776"/>
                  </a:lnTo>
                  <a:lnTo>
                    <a:pt x="3186" y="1658"/>
                  </a:lnTo>
                  <a:lnTo>
                    <a:pt x="3376" y="1550"/>
                  </a:lnTo>
                  <a:lnTo>
                    <a:pt x="3571" y="1449"/>
                  </a:lnTo>
                  <a:lnTo>
                    <a:pt x="3771" y="1359"/>
                  </a:lnTo>
                  <a:lnTo>
                    <a:pt x="3977" y="1279"/>
                  </a:lnTo>
                  <a:lnTo>
                    <a:pt x="4187" y="1207"/>
                  </a:lnTo>
                  <a:lnTo>
                    <a:pt x="4402" y="1146"/>
                  </a:lnTo>
                  <a:lnTo>
                    <a:pt x="4620" y="1096"/>
                  </a:lnTo>
                  <a:lnTo>
                    <a:pt x="4843" y="1056"/>
                  </a:lnTo>
                  <a:lnTo>
                    <a:pt x="5069" y="1027"/>
                  </a:lnTo>
                  <a:lnTo>
                    <a:pt x="5299" y="1010"/>
                  </a:lnTo>
                  <a:lnTo>
                    <a:pt x="5532" y="1004"/>
                  </a:lnTo>
                  <a:lnTo>
                    <a:pt x="5764" y="1010"/>
                  </a:lnTo>
                  <a:lnTo>
                    <a:pt x="5993" y="1027"/>
                  </a:lnTo>
                  <a:lnTo>
                    <a:pt x="6219" y="1056"/>
                  </a:lnTo>
                  <a:lnTo>
                    <a:pt x="6443" y="1096"/>
                  </a:lnTo>
                  <a:lnTo>
                    <a:pt x="6661" y="1146"/>
                  </a:lnTo>
                  <a:lnTo>
                    <a:pt x="6876" y="1207"/>
                  </a:lnTo>
                  <a:lnTo>
                    <a:pt x="7086" y="1279"/>
                  </a:lnTo>
                  <a:lnTo>
                    <a:pt x="7292" y="1359"/>
                  </a:lnTo>
                  <a:lnTo>
                    <a:pt x="7492" y="1449"/>
                  </a:lnTo>
                  <a:lnTo>
                    <a:pt x="7687" y="1550"/>
                  </a:lnTo>
                  <a:lnTo>
                    <a:pt x="7877" y="1658"/>
                  </a:lnTo>
                  <a:lnTo>
                    <a:pt x="8060" y="1776"/>
                  </a:lnTo>
                  <a:lnTo>
                    <a:pt x="8238" y="1902"/>
                  </a:lnTo>
                  <a:lnTo>
                    <a:pt x="8409" y="2036"/>
                  </a:lnTo>
                  <a:lnTo>
                    <a:pt x="8573" y="2178"/>
                  </a:lnTo>
                  <a:lnTo>
                    <a:pt x="8731" y="2327"/>
                  </a:lnTo>
                  <a:lnTo>
                    <a:pt x="8881" y="2485"/>
                  </a:lnTo>
                  <a:lnTo>
                    <a:pt x="9022" y="2649"/>
                  </a:lnTo>
                  <a:lnTo>
                    <a:pt x="9157" y="2819"/>
                  </a:lnTo>
                  <a:lnTo>
                    <a:pt x="9283" y="2997"/>
                  </a:lnTo>
                  <a:lnTo>
                    <a:pt x="9402" y="3179"/>
                  </a:lnTo>
                  <a:lnTo>
                    <a:pt x="9510" y="3369"/>
                  </a:lnTo>
                  <a:lnTo>
                    <a:pt x="9611" y="3564"/>
                  </a:lnTo>
                  <a:lnTo>
                    <a:pt x="9701" y="3764"/>
                  </a:lnTo>
                  <a:lnTo>
                    <a:pt x="9783" y="3968"/>
                  </a:lnTo>
                  <a:lnTo>
                    <a:pt x="9853" y="4178"/>
                  </a:lnTo>
                  <a:lnTo>
                    <a:pt x="9914" y="4393"/>
                  </a:lnTo>
                  <a:lnTo>
                    <a:pt x="9965" y="4611"/>
                  </a:lnTo>
                  <a:lnTo>
                    <a:pt x="10005" y="4833"/>
                  </a:lnTo>
                  <a:lnTo>
                    <a:pt x="10034" y="5059"/>
                  </a:lnTo>
                  <a:lnTo>
                    <a:pt x="10051" y="5288"/>
                  </a:lnTo>
                  <a:lnTo>
                    <a:pt x="10057" y="5520"/>
                  </a:lnTo>
                  <a:lnTo>
                    <a:pt x="10055" y="5615"/>
                  </a:lnTo>
                  <a:lnTo>
                    <a:pt x="10049" y="5713"/>
                  </a:lnTo>
                  <a:lnTo>
                    <a:pt x="10040" y="5810"/>
                  </a:lnTo>
                  <a:lnTo>
                    <a:pt x="10027" y="5908"/>
                  </a:lnTo>
                  <a:lnTo>
                    <a:pt x="10010" y="6009"/>
                  </a:lnTo>
                  <a:lnTo>
                    <a:pt x="9990" y="6110"/>
                  </a:lnTo>
                  <a:lnTo>
                    <a:pt x="9967" y="6211"/>
                  </a:lnTo>
                  <a:lnTo>
                    <a:pt x="9941" y="6314"/>
                  </a:lnTo>
                  <a:lnTo>
                    <a:pt x="9911" y="6418"/>
                  </a:lnTo>
                  <a:lnTo>
                    <a:pt x="9880" y="6523"/>
                  </a:lnTo>
                  <a:lnTo>
                    <a:pt x="9845" y="6627"/>
                  </a:lnTo>
                  <a:lnTo>
                    <a:pt x="9808" y="6733"/>
                  </a:lnTo>
                  <a:lnTo>
                    <a:pt x="9769" y="6840"/>
                  </a:lnTo>
                  <a:lnTo>
                    <a:pt x="9726" y="6947"/>
                  </a:lnTo>
                  <a:lnTo>
                    <a:pt x="9682" y="7054"/>
                  </a:lnTo>
                  <a:lnTo>
                    <a:pt x="9636" y="7163"/>
                  </a:lnTo>
                  <a:lnTo>
                    <a:pt x="9588" y="7271"/>
                  </a:lnTo>
                  <a:lnTo>
                    <a:pt x="9538" y="7381"/>
                  </a:lnTo>
                  <a:lnTo>
                    <a:pt x="9486" y="7490"/>
                  </a:lnTo>
                  <a:lnTo>
                    <a:pt x="9433" y="7599"/>
                  </a:lnTo>
                  <a:lnTo>
                    <a:pt x="9378" y="7710"/>
                  </a:lnTo>
                  <a:lnTo>
                    <a:pt x="9323" y="7820"/>
                  </a:lnTo>
                  <a:lnTo>
                    <a:pt x="9266" y="7932"/>
                  </a:lnTo>
                  <a:lnTo>
                    <a:pt x="9207" y="8042"/>
                  </a:lnTo>
                  <a:lnTo>
                    <a:pt x="9149" y="8153"/>
                  </a:lnTo>
                  <a:lnTo>
                    <a:pt x="9089" y="8264"/>
                  </a:lnTo>
                  <a:lnTo>
                    <a:pt x="9028" y="8375"/>
                  </a:lnTo>
                  <a:lnTo>
                    <a:pt x="8968" y="8487"/>
                  </a:lnTo>
                  <a:lnTo>
                    <a:pt x="8845" y="8708"/>
                  </a:lnTo>
                  <a:lnTo>
                    <a:pt x="8722" y="8930"/>
                  </a:lnTo>
                  <a:lnTo>
                    <a:pt x="8667" y="9029"/>
                  </a:lnTo>
                  <a:lnTo>
                    <a:pt x="8612" y="9129"/>
                  </a:lnTo>
                  <a:lnTo>
                    <a:pt x="8557" y="9228"/>
                  </a:lnTo>
                  <a:lnTo>
                    <a:pt x="8501" y="9329"/>
                  </a:lnTo>
                  <a:lnTo>
                    <a:pt x="8447" y="9429"/>
                  </a:lnTo>
                  <a:lnTo>
                    <a:pt x="8392" y="9529"/>
                  </a:lnTo>
                  <a:lnTo>
                    <a:pt x="8338" y="9630"/>
                  </a:lnTo>
                  <a:lnTo>
                    <a:pt x="8284" y="9730"/>
                  </a:lnTo>
                  <a:lnTo>
                    <a:pt x="8231" y="9831"/>
                  </a:lnTo>
                  <a:lnTo>
                    <a:pt x="8179" y="9932"/>
                  </a:lnTo>
                  <a:lnTo>
                    <a:pt x="8127" y="10033"/>
                  </a:lnTo>
                  <a:lnTo>
                    <a:pt x="8076" y="10134"/>
                  </a:lnTo>
                  <a:lnTo>
                    <a:pt x="8026" y="10235"/>
                  </a:lnTo>
                  <a:lnTo>
                    <a:pt x="7976" y="10336"/>
                  </a:lnTo>
                  <a:lnTo>
                    <a:pt x="7928" y="10437"/>
                  </a:lnTo>
                  <a:lnTo>
                    <a:pt x="7881" y="10538"/>
                  </a:lnTo>
                  <a:close/>
                  <a:moveTo>
                    <a:pt x="5532" y="15054"/>
                  </a:moveTo>
                  <a:lnTo>
                    <a:pt x="5484" y="15054"/>
                  </a:lnTo>
                  <a:lnTo>
                    <a:pt x="5439" y="15053"/>
                  </a:lnTo>
                  <a:lnTo>
                    <a:pt x="5395" y="15052"/>
                  </a:lnTo>
                  <a:lnTo>
                    <a:pt x="5352" y="15050"/>
                  </a:lnTo>
                  <a:lnTo>
                    <a:pt x="5311" y="15048"/>
                  </a:lnTo>
                  <a:lnTo>
                    <a:pt x="5272" y="15045"/>
                  </a:lnTo>
                  <a:lnTo>
                    <a:pt x="5234" y="15041"/>
                  </a:lnTo>
                  <a:lnTo>
                    <a:pt x="5197" y="15036"/>
                  </a:lnTo>
                  <a:lnTo>
                    <a:pt x="5160" y="15030"/>
                  </a:lnTo>
                  <a:lnTo>
                    <a:pt x="5125" y="15023"/>
                  </a:lnTo>
                  <a:lnTo>
                    <a:pt x="5091" y="15015"/>
                  </a:lnTo>
                  <a:lnTo>
                    <a:pt x="5059" y="15006"/>
                  </a:lnTo>
                  <a:lnTo>
                    <a:pt x="5027" y="14995"/>
                  </a:lnTo>
                  <a:lnTo>
                    <a:pt x="4995" y="14983"/>
                  </a:lnTo>
                  <a:lnTo>
                    <a:pt x="4965" y="14969"/>
                  </a:lnTo>
                  <a:lnTo>
                    <a:pt x="4936" y="14954"/>
                  </a:lnTo>
                  <a:lnTo>
                    <a:pt x="4907" y="14937"/>
                  </a:lnTo>
                  <a:lnTo>
                    <a:pt x="4880" y="14919"/>
                  </a:lnTo>
                  <a:lnTo>
                    <a:pt x="4852" y="14898"/>
                  </a:lnTo>
                  <a:lnTo>
                    <a:pt x="4825" y="14876"/>
                  </a:lnTo>
                  <a:lnTo>
                    <a:pt x="4799" y="14852"/>
                  </a:lnTo>
                  <a:lnTo>
                    <a:pt x="4773" y="14825"/>
                  </a:lnTo>
                  <a:lnTo>
                    <a:pt x="4748" y="14796"/>
                  </a:lnTo>
                  <a:lnTo>
                    <a:pt x="4723" y="14765"/>
                  </a:lnTo>
                  <a:lnTo>
                    <a:pt x="4698" y="14732"/>
                  </a:lnTo>
                  <a:lnTo>
                    <a:pt x="4673" y="14696"/>
                  </a:lnTo>
                  <a:lnTo>
                    <a:pt x="4648" y="14658"/>
                  </a:lnTo>
                  <a:lnTo>
                    <a:pt x="4624" y="14618"/>
                  </a:lnTo>
                  <a:lnTo>
                    <a:pt x="4600" y="14574"/>
                  </a:lnTo>
                  <a:lnTo>
                    <a:pt x="4576" y="14527"/>
                  </a:lnTo>
                  <a:lnTo>
                    <a:pt x="4552" y="14479"/>
                  </a:lnTo>
                  <a:lnTo>
                    <a:pt x="4527" y="14427"/>
                  </a:lnTo>
                  <a:lnTo>
                    <a:pt x="6658" y="14161"/>
                  </a:lnTo>
                  <a:lnTo>
                    <a:pt x="6630" y="14236"/>
                  </a:lnTo>
                  <a:lnTo>
                    <a:pt x="6602" y="14308"/>
                  </a:lnTo>
                  <a:lnTo>
                    <a:pt x="6573" y="14375"/>
                  </a:lnTo>
                  <a:lnTo>
                    <a:pt x="6546" y="14438"/>
                  </a:lnTo>
                  <a:lnTo>
                    <a:pt x="6518" y="14496"/>
                  </a:lnTo>
                  <a:lnTo>
                    <a:pt x="6491" y="14552"/>
                  </a:lnTo>
                  <a:lnTo>
                    <a:pt x="6464" y="14603"/>
                  </a:lnTo>
                  <a:lnTo>
                    <a:pt x="6436" y="14651"/>
                  </a:lnTo>
                  <a:lnTo>
                    <a:pt x="6408" y="14695"/>
                  </a:lnTo>
                  <a:lnTo>
                    <a:pt x="6380" y="14736"/>
                  </a:lnTo>
                  <a:lnTo>
                    <a:pt x="6352" y="14773"/>
                  </a:lnTo>
                  <a:lnTo>
                    <a:pt x="6323" y="14808"/>
                  </a:lnTo>
                  <a:lnTo>
                    <a:pt x="6294" y="14841"/>
                  </a:lnTo>
                  <a:lnTo>
                    <a:pt x="6264" y="14869"/>
                  </a:lnTo>
                  <a:lnTo>
                    <a:pt x="6233" y="14895"/>
                  </a:lnTo>
                  <a:lnTo>
                    <a:pt x="6202" y="14919"/>
                  </a:lnTo>
                  <a:lnTo>
                    <a:pt x="6170" y="14940"/>
                  </a:lnTo>
                  <a:lnTo>
                    <a:pt x="6137" y="14959"/>
                  </a:lnTo>
                  <a:lnTo>
                    <a:pt x="6103" y="14976"/>
                  </a:lnTo>
                  <a:lnTo>
                    <a:pt x="6068" y="14990"/>
                  </a:lnTo>
                  <a:lnTo>
                    <a:pt x="6031" y="15003"/>
                  </a:lnTo>
                  <a:lnTo>
                    <a:pt x="5994" y="15014"/>
                  </a:lnTo>
                  <a:lnTo>
                    <a:pt x="5955" y="15023"/>
                  </a:lnTo>
                  <a:lnTo>
                    <a:pt x="5915" y="15031"/>
                  </a:lnTo>
                  <a:lnTo>
                    <a:pt x="5873" y="15038"/>
                  </a:lnTo>
                  <a:lnTo>
                    <a:pt x="5829" y="15043"/>
                  </a:lnTo>
                  <a:lnTo>
                    <a:pt x="5785" y="15047"/>
                  </a:lnTo>
                  <a:lnTo>
                    <a:pt x="5738" y="15050"/>
                  </a:lnTo>
                  <a:lnTo>
                    <a:pt x="5689" y="15052"/>
                  </a:lnTo>
                  <a:lnTo>
                    <a:pt x="5638" y="15053"/>
                  </a:lnTo>
                  <a:lnTo>
                    <a:pt x="5586" y="15054"/>
                  </a:lnTo>
                  <a:lnTo>
                    <a:pt x="5532" y="15054"/>
                  </a:lnTo>
                  <a:close/>
                  <a:moveTo>
                    <a:pt x="3890" y="12499"/>
                  </a:moveTo>
                  <a:lnTo>
                    <a:pt x="3873" y="12442"/>
                  </a:lnTo>
                  <a:lnTo>
                    <a:pt x="3855" y="12386"/>
                  </a:lnTo>
                  <a:lnTo>
                    <a:pt x="3838" y="12328"/>
                  </a:lnTo>
                  <a:lnTo>
                    <a:pt x="3820" y="12269"/>
                  </a:lnTo>
                  <a:lnTo>
                    <a:pt x="3802" y="12211"/>
                  </a:lnTo>
                  <a:lnTo>
                    <a:pt x="3783" y="12153"/>
                  </a:lnTo>
                  <a:lnTo>
                    <a:pt x="3763" y="12094"/>
                  </a:lnTo>
                  <a:lnTo>
                    <a:pt x="3744" y="12033"/>
                  </a:lnTo>
                  <a:lnTo>
                    <a:pt x="3725" y="11974"/>
                  </a:lnTo>
                  <a:lnTo>
                    <a:pt x="3705" y="11913"/>
                  </a:lnTo>
                  <a:lnTo>
                    <a:pt x="3685" y="11853"/>
                  </a:lnTo>
                  <a:lnTo>
                    <a:pt x="3665" y="11792"/>
                  </a:lnTo>
                  <a:lnTo>
                    <a:pt x="3645" y="11729"/>
                  </a:lnTo>
                  <a:lnTo>
                    <a:pt x="3624" y="11667"/>
                  </a:lnTo>
                  <a:lnTo>
                    <a:pt x="3603" y="11605"/>
                  </a:lnTo>
                  <a:lnTo>
                    <a:pt x="3581" y="11542"/>
                  </a:lnTo>
                  <a:lnTo>
                    <a:pt x="7487" y="11542"/>
                  </a:lnTo>
                  <a:lnTo>
                    <a:pt x="7464" y="11609"/>
                  </a:lnTo>
                  <a:lnTo>
                    <a:pt x="7440" y="11677"/>
                  </a:lnTo>
                  <a:lnTo>
                    <a:pt x="7417" y="11744"/>
                  </a:lnTo>
                  <a:lnTo>
                    <a:pt x="7395" y="11811"/>
                  </a:lnTo>
                  <a:lnTo>
                    <a:pt x="7373" y="11878"/>
                  </a:lnTo>
                  <a:lnTo>
                    <a:pt x="7351" y="11943"/>
                  </a:lnTo>
                  <a:lnTo>
                    <a:pt x="7330" y="12008"/>
                  </a:lnTo>
                  <a:lnTo>
                    <a:pt x="7309" y="12074"/>
                  </a:lnTo>
                  <a:lnTo>
                    <a:pt x="3890" y="12499"/>
                  </a:lnTo>
                  <a:close/>
                  <a:moveTo>
                    <a:pt x="6835" y="13637"/>
                  </a:moveTo>
                  <a:lnTo>
                    <a:pt x="4342" y="13948"/>
                  </a:lnTo>
                  <a:lnTo>
                    <a:pt x="4325" y="13899"/>
                  </a:lnTo>
                  <a:lnTo>
                    <a:pt x="4309" y="13850"/>
                  </a:lnTo>
                  <a:lnTo>
                    <a:pt x="4290" y="13799"/>
                  </a:lnTo>
                  <a:lnTo>
                    <a:pt x="4273" y="13747"/>
                  </a:lnTo>
                  <a:lnTo>
                    <a:pt x="4256" y="13693"/>
                  </a:lnTo>
                  <a:lnTo>
                    <a:pt x="4238" y="13638"/>
                  </a:lnTo>
                  <a:lnTo>
                    <a:pt x="4220" y="13582"/>
                  </a:lnTo>
                  <a:lnTo>
                    <a:pt x="4202" y="13524"/>
                  </a:lnTo>
                  <a:lnTo>
                    <a:pt x="4183" y="13465"/>
                  </a:lnTo>
                  <a:lnTo>
                    <a:pt x="4164" y="13403"/>
                  </a:lnTo>
                  <a:lnTo>
                    <a:pt x="4145" y="13340"/>
                  </a:lnTo>
                  <a:lnTo>
                    <a:pt x="4124" y="13276"/>
                  </a:lnTo>
                  <a:lnTo>
                    <a:pt x="4104" y="13210"/>
                  </a:lnTo>
                  <a:lnTo>
                    <a:pt x="4083" y="13141"/>
                  </a:lnTo>
                  <a:lnTo>
                    <a:pt x="4062" y="13070"/>
                  </a:lnTo>
                  <a:lnTo>
                    <a:pt x="4041" y="12998"/>
                  </a:lnTo>
                  <a:lnTo>
                    <a:pt x="4038" y="12990"/>
                  </a:lnTo>
                  <a:lnTo>
                    <a:pt x="4036" y="12983"/>
                  </a:lnTo>
                  <a:lnTo>
                    <a:pt x="7149" y="12594"/>
                  </a:lnTo>
                  <a:lnTo>
                    <a:pt x="7132" y="12651"/>
                  </a:lnTo>
                  <a:lnTo>
                    <a:pt x="7116" y="12707"/>
                  </a:lnTo>
                  <a:lnTo>
                    <a:pt x="7098" y="12763"/>
                  </a:lnTo>
                  <a:lnTo>
                    <a:pt x="7081" y="12819"/>
                  </a:lnTo>
                  <a:lnTo>
                    <a:pt x="7064" y="12876"/>
                  </a:lnTo>
                  <a:lnTo>
                    <a:pt x="7047" y="12931"/>
                  </a:lnTo>
                  <a:lnTo>
                    <a:pt x="7031" y="12985"/>
                  </a:lnTo>
                  <a:lnTo>
                    <a:pt x="7016" y="13038"/>
                  </a:lnTo>
                  <a:lnTo>
                    <a:pt x="6992" y="13121"/>
                  </a:lnTo>
                  <a:lnTo>
                    <a:pt x="6968" y="13202"/>
                  </a:lnTo>
                  <a:lnTo>
                    <a:pt x="6945" y="13280"/>
                  </a:lnTo>
                  <a:lnTo>
                    <a:pt x="6921" y="13355"/>
                  </a:lnTo>
                  <a:lnTo>
                    <a:pt x="6899" y="13429"/>
                  </a:lnTo>
                  <a:lnTo>
                    <a:pt x="6878" y="13500"/>
                  </a:lnTo>
                  <a:lnTo>
                    <a:pt x="6856" y="13570"/>
                  </a:lnTo>
                  <a:lnTo>
                    <a:pt x="6835" y="13637"/>
                  </a:lnTo>
                  <a:close/>
                  <a:moveTo>
                    <a:pt x="5532" y="0"/>
                  </a:moveTo>
                  <a:lnTo>
                    <a:pt x="5247" y="7"/>
                  </a:lnTo>
                  <a:lnTo>
                    <a:pt x="4966" y="28"/>
                  </a:lnTo>
                  <a:lnTo>
                    <a:pt x="4689" y="63"/>
                  </a:lnTo>
                  <a:lnTo>
                    <a:pt x="4417" y="112"/>
                  </a:lnTo>
                  <a:lnTo>
                    <a:pt x="4149" y="174"/>
                  </a:lnTo>
                  <a:lnTo>
                    <a:pt x="3886" y="248"/>
                  </a:lnTo>
                  <a:lnTo>
                    <a:pt x="3630" y="335"/>
                  </a:lnTo>
                  <a:lnTo>
                    <a:pt x="3378" y="434"/>
                  </a:lnTo>
                  <a:lnTo>
                    <a:pt x="3133" y="544"/>
                  </a:lnTo>
                  <a:lnTo>
                    <a:pt x="2894" y="666"/>
                  </a:lnTo>
                  <a:lnTo>
                    <a:pt x="2663" y="799"/>
                  </a:lnTo>
                  <a:lnTo>
                    <a:pt x="2439" y="942"/>
                  </a:lnTo>
                  <a:lnTo>
                    <a:pt x="2222" y="1097"/>
                  </a:lnTo>
                  <a:lnTo>
                    <a:pt x="2013" y="1261"/>
                  </a:lnTo>
                  <a:lnTo>
                    <a:pt x="1812" y="1434"/>
                  </a:lnTo>
                  <a:lnTo>
                    <a:pt x="1620" y="1617"/>
                  </a:lnTo>
                  <a:lnTo>
                    <a:pt x="1437" y="1809"/>
                  </a:lnTo>
                  <a:lnTo>
                    <a:pt x="1263" y="2009"/>
                  </a:lnTo>
                  <a:lnTo>
                    <a:pt x="1099" y="2217"/>
                  </a:lnTo>
                  <a:lnTo>
                    <a:pt x="944" y="2434"/>
                  </a:lnTo>
                  <a:lnTo>
                    <a:pt x="801" y="2658"/>
                  </a:lnTo>
                  <a:lnTo>
                    <a:pt x="668" y="2888"/>
                  </a:lnTo>
                  <a:lnTo>
                    <a:pt x="545" y="3127"/>
                  </a:lnTo>
                  <a:lnTo>
                    <a:pt x="434" y="3371"/>
                  </a:lnTo>
                  <a:lnTo>
                    <a:pt x="336" y="3622"/>
                  </a:lnTo>
                  <a:lnTo>
                    <a:pt x="248" y="3879"/>
                  </a:lnTo>
                  <a:lnTo>
                    <a:pt x="174" y="4141"/>
                  </a:lnTo>
                  <a:lnTo>
                    <a:pt x="113" y="4408"/>
                  </a:lnTo>
                  <a:lnTo>
                    <a:pt x="63" y="4679"/>
                  </a:lnTo>
                  <a:lnTo>
                    <a:pt x="28" y="4956"/>
                  </a:lnTo>
                  <a:lnTo>
                    <a:pt x="7" y="5236"/>
                  </a:lnTo>
                  <a:lnTo>
                    <a:pt x="0" y="5520"/>
                  </a:lnTo>
                  <a:lnTo>
                    <a:pt x="5" y="5710"/>
                  </a:lnTo>
                  <a:lnTo>
                    <a:pt x="21" y="5900"/>
                  </a:lnTo>
                  <a:lnTo>
                    <a:pt x="46" y="6092"/>
                  </a:lnTo>
                  <a:lnTo>
                    <a:pt x="81" y="6284"/>
                  </a:lnTo>
                  <a:lnTo>
                    <a:pt x="125" y="6475"/>
                  </a:lnTo>
                  <a:lnTo>
                    <a:pt x="176" y="6668"/>
                  </a:lnTo>
                  <a:lnTo>
                    <a:pt x="234" y="6861"/>
                  </a:lnTo>
                  <a:lnTo>
                    <a:pt x="301" y="7053"/>
                  </a:lnTo>
                  <a:lnTo>
                    <a:pt x="373" y="7247"/>
                  </a:lnTo>
                  <a:lnTo>
                    <a:pt x="451" y="7440"/>
                  </a:lnTo>
                  <a:lnTo>
                    <a:pt x="534" y="7634"/>
                  </a:lnTo>
                  <a:lnTo>
                    <a:pt x="623" y="7826"/>
                  </a:lnTo>
                  <a:lnTo>
                    <a:pt x="715" y="8020"/>
                  </a:lnTo>
                  <a:lnTo>
                    <a:pt x="811" y="8213"/>
                  </a:lnTo>
                  <a:lnTo>
                    <a:pt x="910" y="8405"/>
                  </a:lnTo>
                  <a:lnTo>
                    <a:pt x="1012" y="8597"/>
                  </a:lnTo>
                  <a:lnTo>
                    <a:pt x="1115" y="8789"/>
                  </a:lnTo>
                  <a:lnTo>
                    <a:pt x="1221" y="8980"/>
                  </a:lnTo>
                  <a:lnTo>
                    <a:pt x="1327" y="9171"/>
                  </a:lnTo>
                  <a:lnTo>
                    <a:pt x="1433" y="9361"/>
                  </a:lnTo>
                  <a:lnTo>
                    <a:pt x="1539" y="9550"/>
                  </a:lnTo>
                  <a:lnTo>
                    <a:pt x="1644" y="9739"/>
                  </a:lnTo>
                  <a:lnTo>
                    <a:pt x="1748" y="9927"/>
                  </a:lnTo>
                  <a:lnTo>
                    <a:pt x="1850" y="10115"/>
                  </a:lnTo>
                  <a:lnTo>
                    <a:pt x="1949" y="10300"/>
                  </a:lnTo>
                  <a:lnTo>
                    <a:pt x="2046" y="10485"/>
                  </a:lnTo>
                  <a:lnTo>
                    <a:pt x="2138" y="10670"/>
                  </a:lnTo>
                  <a:lnTo>
                    <a:pt x="2228" y="10852"/>
                  </a:lnTo>
                  <a:lnTo>
                    <a:pt x="2311" y="11033"/>
                  </a:lnTo>
                  <a:lnTo>
                    <a:pt x="2391" y="11214"/>
                  </a:lnTo>
                  <a:lnTo>
                    <a:pt x="2463" y="11392"/>
                  </a:lnTo>
                  <a:lnTo>
                    <a:pt x="2529" y="11569"/>
                  </a:lnTo>
                  <a:lnTo>
                    <a:pt x="2621" y="11829"/>
                  </a:lnTo>
                  <a:lnTo>
                    <a:pt x="2706" y="12083"/>
                  </a:lnTo>
                  <a:lnTo>
                    <a:pt x="2787" y="12329"/>
                  </a:lnTo>
                  <a:lnTo>
                    <a:pt x="2861" y="12568"/>
                  </a:lnTo>
                  <a:lnTo>
                    <a:pt x="2933" y="12801"/>
                  </a:lnTo>
                  <a:lnTo>
                    <a:pt x="3000" y="13026"/>
                  </a:lnTo>
                  <a:lnTo>
                    <a:pt x="3065" y="13245"/>
                  </a:lnTo>
                  <a:lnTo>
                    <a:pt x="3128" y="13456"/>
                  </a:lnTo>
                  <a:lnTo>
                    <a:pt x="3188" y="13658"/>
                  </a:lnTo>
                  <a:lnTo>
                    <a:pt x="3248" y="13855"/>
                  </a:lnTo>
                  <a:lnTo>
                    <a:pt x="3308" y="14043"/>
                  </a:lnTo>
                  <a:lnTo>
                    <a:pt x="3367" y="14223"/>
                  </a:lnTo>
                  <a:lnTo>
                    <a:pt x="3428" y="14396"/>
                  </a:lnTo>
                  <a:lnTo>
                    <a:pt x="3489" y="14562"/>
                  </a:lnTo>
                  <a:lnTo>
                    <a:pt x="3552" y="14718"/>
                  </a:lnTo>
                  <a:lnTo>
                    <a:pt x="3619" y="14867"/>
                  </a:lnTo>
                  <a:lnTo>
                    <a:pt x="3688" y="15007"/>
                  </a:lnTo>
                  <a:lnTo>
                    <a:pt x="3761" y="15140"/>
                  </a:lnTo>
                  <a:lnTo>
                    <a:pt x="3839" y="15263"/>
                  </a:lnTo>
                  <a:lnTo>
                    <a:pt x="3922" y="15379"/>
                  </a:lnTo>
                  <a:lnTo>
                    <a:pt x="4011" y="15485"/>
                  </a:lnTo>
                  <a:lnTo>
                    <a:pt x="4105" y="15582"/>
                  </a:lnTo>
                  <a:lnTo>
                    <a:pt x="4207" y="15672"/>
                  </a:lnTo>
                  <a:lnTo>
                    <a:pt x="4316" y="15752"/>
                  </a:lnTo>
                  <a:lnTo>
                    <a:pt x="4433" y="15822"/>
                  </a:lnTo>
                  <a:lnTo>
                    <a:pt x="4559" y="15884"/>
                  </a:lnTo>
                  <a:lnTo>
                    <a:pt x="4694" y="15937"/>
                  </a:lnTo>
                  <a:lnTo>
                    <a:pt x="4840" y="15981"/>
                  </a:lnTo>
                  <a:lnTo>
                    <a:pt x="4995" y="16014"/>
                  </a:lnTo>
                  <a:lnTo>
                    <a:pt x="5161" y="16038"/>
                  </a:lnTo>
                  <a:lnTo>
                    <a:pt x="5340" y="16053"/>
                  </a:lnTo>
                  <a:lnTo>
                    <a:pt x="5532" y="16058"/>
                  </a:lnTo>
                  <a:lnTo>
                    <a:pt x="5726" y="16053"/>
                  </a:lnTo>
                  <a:lnTo>
                    <a:pt x="5907" y="16039"/>
                  </a:lnTo>
                  <a:lnTo>
                    <a:pt x="6076" y="16014"/>
                  </a:lnTo>
                  <a:lnTo>
                    <a:pt x="6232" y="15981"/>
                  </a:lnTo>
                  <a:lnTo>
                    <a:pt x="6379" y="15938"/>
                  </a:lnTo>
                  <a:lnTo>
                    <a:pt x="6516" y="15885"/>
                  </a:lnTo>
                  <a:lnTo>
                    <a:pt x="6643" y="15823"/>
                  </a:lnTo>
                  <a:lnTo>
                    <a:pt x="6760" y="15753"/>
                  </a:lnTo>
                  <a:lnTo>
                    <a:pt x="6870" y="15673"/>
                  </a:lnTo>
                  <a:lnTo>
                    <a:pt x="6972" y="15584"/>
                  </a:lnTo>
                  <a:lnTo>
                    <a:pt x="7066" y="15487"/>
                  </a:lnTo>
                  <a:lnTo>
                    <a:pt x="7155" y="15381"/>
                  </a:lnTo>
                  <a:lnTo>
                    <a:pt x="7237" y="15266"/>
                  </a:lnTo>
                  <a:lnTo>
                    <a:pt x="7315" y="15143"/>
                  </a:lnTo>
                  <a:lnTo>
                    <a:pt x="7387" y="15011"/>
                  </a:lnTo>
                  <a:lnTo>
                    <a:pt x="7455" y="14871"/>
                  </a:lnTo>
                  <a:lnTo>
                    <a:pt x="7521" y="14723"/>
                  </a:lnTo>
                  <a:lnTo>
                    <a:pt x="7584" y="14567"/>
                  </a:lnTo>
                  <a:lnTo>
                    <a:pt x="7645" y="14402"/>
                  </a:lnTo>
                  <a:lnTo>
                    <a:pt x="7704" y="14229"/>
                  </a:lnTo>
                  <a:lnTo>
                    <a:pt x="7762" y="14050"/>
                  </a:lnTo>
                  <a:lnTo>
                    <a:pt x="7821" y="13862"/>
                  </a:lnTo>
                  <a:lnTo>
                    <a:pt x="7880" y="13666"/>
                  </a:lnTo>
                  <a:lnTo>
                    <a:pt x="7939" y="13464"/>
                  </a:lnTo>
                  <a:lnTo>
                    <a:pt x="8002" y="13253"/>
                  </a:lnTo>
                  <a:lnTo>
                    <a:pt x="8065" y="13035"/>
                  </a:lnTo>
                  <a:lnTo>
                    <a:pt x="8132" y="12810"/>
                  </a:lnTo>
                  <a:lnTo>
                    <a:pt x="8203" y="12578"/>
                  </a:lnTo>
                  <a:lnTo>
                    <a:pt x="8277" y="12340"/>
                  </a:lnTo>
                  <a:lnTo>
                    <a:pt x="8357" y="12094"/>
                  </a:lnTo>
                  <a:lnTo>
                    <a:pt x="8442" y="11841"/>
                  </a:lnTo>
                  <a:lnTo>
                    <a:pt x="8534" y="11581"/>
                  </a:lnTo>
                  <a:lnTo>
                    <a:pt x="8600" y="11403"/>
                  </a:lnTo>
                  <a:lnTo>
                    <a:pt x="8673" y="11224"/>
                  </a:lnTo>
                  <a:lnTo>
                    <a:pt x="8752" y="11043"/>
                  </a:lnTo>
                  <a:lnTo>
                    <a:pt x="8836" y="10861"/>
                  </a:lnTo>
                  <a:lnTo>
                    <a:pt x="8926" y="10678"/>
                  </a:lnTo>
                  <a:lnTo>
                    <a:pt x="9018" y="10493"/>
                  </a:lnTo>
                  <a:lnTo>
                    <a:pt x="9115" y="10307"/>
                  </a:lnTo>
                  <a:lnTo>
                    <a:pt x="9214" y="10121"/>
                  </a:lnTo>
                  <a:lnTo>
                    <a:pt x="9316" y="9932"/>
                  </a:lnTo>
                  <a:lnTo>
                    <a:pt x="9421" y="9743"/>
                  </a:lnTo>
                  <a:lnTo>
                    <a:pt x="9525" y="9554"/>
                  </a:lnTo>
                  <a:lnTo>
                    <a:pt x="9632" y="9363"/>
                  </a:lnTo>
                  <a:lnTo>
                    <a:pt x="9737" y="9172"/>
                  </a:lnTo>
                  <a:lnTo>
                    <a:pt x="9844" y="8980"/>
                  </a:lnTo>
                  <a:lnTo>
                    <a:pt x="9949" y="8788"/>
                  </a:lnTo>
                  <a:lnTo>
                    <a:pt x="10052" y="8596"/>
                  </a:lnTo>
                  <a:lnTo>
                    <a:pt x="10154" y="8402"/>
                  </a:lnTo>
                  <a:lnTo>
                    <a:pt x="10253" y="8210"/>
                  </a:lnTo>
                  <a:lnTo>
                    <a:pt x="10349" y="8016"/>
                  </a:lnTo>
                  <a:lnTo>
                    <a:pt x="10441" y="7822"/>
                  </a:lnTo>
                  <a:lnTo>
                    <a:pt x="10529" y="7629"/>
                  </a:lnTo>
                  <a:lnTo>
                    <a:pt x="10612" y="7435"/>
                  </a:lnTo>
                  <a:lnTo>
                    <a:pt x="10691" y="7241"/>
                  </a:lnTo>
                  <a:lnTo>
                    <a:pt x="10763" y="7048"/>
                  </a:lnTo>
                  <a:lnTo>
                    <a:pt x="10829" y="6856"/>
                  </a:lnTo>
                  <a:lnTo>
                    <a:pt x="10888" y="6663"/>
                  </a:lnTo>
                  <a:lnTo>
                    <a:pt x="10939" y="6470"/>
                  </a:lnTo>
                  <a:lnTo>
                    <a:pt x="10983" y="6280"/>
                  </a:lnTo>
                  <a:lnTo>
                    <a:pt x="11017" y="6088"/>
                  </a:lnTo>
                  <a:lnTo>
                    <a:pt x="11042" y="5898"/>
                  </a:lnTo>
                  <a:lnTo>
                    <a:pt x="11058" y="5709"/>
                  </a:lnTo>
                  <a:lnTo>
                    <a:pt x="11063" y="5520"/>
                  </a:lnTo>
                  <a:lnTo>
                    <a:pt x="11056" y="5236"/>
                  </a:lnTo>
                  <a:lnTo>
                    <a:pt x="11035" y="4956"/>
                  </a:lnTo>
                  <a:lnTo>
                    <a:pt x="11000" y="4679"/>
                  </a:lnTo>
                  <a:lnTo>
                    <a:pt x="10950" y="4408"/>
                  </a:lnTo>
                  <a:lnTo>
                    <a:pt x="10889" y="4141"/>
                  </a:lnTo>
                  <a:lnTo>
                    <a:pt x="10815" y="3879"/>
                  </a:lnTo>
                  <a:lnTo>
                    <a:pt x="10727" y="3622"/>
                  </a:lnTo>
                  <a:lnTo>
                    <a:pt x="10629" y="3371"/>
                  </a:lnTo>
                  <a:lnTo>
                    <a:pt x="10518" y="3127"/>
                  </a:lnTo>
                  <a:lnTo>
                    <a:pt x="10395" y="2888"/>
                  </a:lnTo>
                  <a:lnTo>
                    <a:pt x="10262" y="2658"/>
                  </a:lnTo>
                  <a:lnTo>
                    <a:pt x="10119" y="2434"/>
                  </a:lnTo>
                  <a:lnTo>
                    <a:pt x="9964" y="2217"/>
                  </a:lnTo>
                  <a:lnTo>
                    <a:pt x="9800" y="2009"/>
                  </a:lnTo>
                  <a:lnTo>
                    <a:pt x="9626" y="1809"/>
                  </a:lnTo>
                  <a:lnTo>
                    <a:pt x="9443" y="1617"/>
                  </a:lnTo>
                  <a:lnTo>
                    <a:pt x="9251" y="1434"/>
                  </a:lnTo>
                  <a:lnTo>
                    <a:pt x="9050" y="1261"/>
                  </a:lnTo>
                  <a:lnTo>
                    <a:pt x="8841" y="1097"/>
                  </a:lnTo>
                  <a:lnTo>
                    <a:pt x="8624" y="942"/>
                  </a:lnTo>
                  <a:lnTo>
                    <a:pt x="8400" y="799"/>
                  </a:lnTo>
                  <a:lnTo>
                    <a:pt x="8169" y="666"/>
                  </a:lnTo>
                  <a:lnTo>
                    <a:pt x="7929" y="544"/>
                  </a:lnTo>
                  <a:lnTo>
                    <a:pt x="7685" y="434"/>
                  </a:lnTo>
                  <a:lnTo>
                    <a:pt x="7433" y="335"/>
                  </a:lnTo>
                  <a:lnTo>
                    <a:pt x="7176" y="248"/>
                  </a:lnTo>
                  <a:lnTo>
                    <a:pt x="6913" y="174"/>
                  </a:lnTo>
                  <a:lnTo>
                    <a:pt x="6646" y="112"/>
                  </a:lnTo>
                  <a:lnTo>
                    <a:pt x="6374" y="63"/>
                  </a:lnTo>
                  <a:lnTo>
                    <a:pt x="6097" y="28"/>
                  </a:lnTo>
                  <a:lnTo>
                    <a:pt x="5816" y="7"/>
                  </a:lnTo>
                  <a:lnTo>
                    <a:pt x="5532" y="0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8" name="Freeform 101">
              <a:extLst>
                <a:ext uri="{FF2B5EF4-FFF2-40B4-BE49-F238E27FC236}">
                  <a16:creationId xmlns:a16="http://schemas.microsoft.com/office/drawing/2014/main" id="{87159B07-7919-19A1-4B80-D390E447A082}"/>
                </a:ext>
              </a:extLst>
            </p:cNvPr>
            <p:cNvSpPr>
              <a:spLocks/>
            </p:cNvSpPr>
            <p:nvPr/>
          </p:nvSpPr>
          <p:spPr bwMode="auto">
            <a:xfrm>
              <a:off x="8699500" y="2173288"/>
              <a:ext cx="139700" cy="139700"/>
            </a:xfrm>
            <a:custGeom>
              <a:avLst/>
              <a:gdLst>
                <a:gd name="T0" fmla="*/ 2559 w 3269"/>
                <a:gd name="T1" fmla="*/ 35 h 3262"/>
                <a:gd name="T2" fmla="*/ 1981 w 3269"/>
                <a:gd name="T3" fmla="*/ 183 h 3262"/>
                <a:gd name="T4" fmla="*/ 1455 w 3269"/>
                <a:gd name="T5" fmla="*/ 437 h 3262"/>
                <a:gd name="T6" fmla="*/ 990 w 3269"/>
                <a:gd name="T7" fmla="*/ 783 h 3262"/>
                <a:gd name="T8" fmla="*/ 601 w 3269"/>
                <a:gd name="T9" fmla="*/ 1210 h 3262"/>
                <a:gd name="T10" fmla="*/ 298 w 3269"/>
                <a:gd name="T11" fmla="*/ 1706 h 3262"/>
                <a:gd name="T12" fmla="*/ 96 w 3269"/>
                <a:gd name="T13" fmla="*/ 2259 h 3262"/>
                <a:gd name="T14" fmla="*/ 4 w 3269"/>
                <a:gd name="T15" fmla="*/ 2856 h 3262"/>
                <a:gd name="T16" fmla="*/ 3 w 3269"/>
                <a:gd name="T17" fmla="*/ 3049 h 3262"/>
                <a:gd name="T18" fmla="*/ 15 w 3269"/>
                <a:gd name="T19" fmla="*/ 3097 h 3262"/>
                <a:gd name="T20" fmla="*/ 37 w 3269"/>
                <a:gd name="T21" fmla="*/ 3141 h 3262"/>
                <a:gd name="T22" fmla="*/ 66 w 3269"/>
                <a:gd name="T23" fmla="*/ 3180 h 3262"/>
                <a:gd name="T24" fmla="*/ 101 w 3269"/>
                <a:gd name="T25" fmla="*/ 3212 h 3262"/>
                <a:gd name="T26" fmla="*/ 143 w 3269"/>
                <a:gd name="T27" fmla="*/ 3237 h 3262"/>
                <a:gd name="T28" fmla="*/ 189 w 3269"/>
                <a:gd name="T29" fmla="*/ 3254 h 3262"/>
                <a:gd name="T30" fmla="*/ 239 w 3269"/>
                <a:gd name="T31" fmla="*/ 3262 h 3262"/>
                <a:gd name="T32" fmla="*/ 290 w 3269"/>
                <a:gd name="T33" fmla="*/ 3259 h 3262"/>
                <a:gd name="T34" fmla="*/ 338 w 3269"/>
                <a:gd name="T35" fmla="*/ 3247 h 3262"/>
                <a:gd name="T36" fmla="*/ 382 w 3269"/>
                <a:gd name="T37" fmla="*/ 3226 h 3262"/>
                <a:gd name="T38" fmla="*/ 421 w 3269"/>
                <a:gd name="T39" fmla="*/ 3197 h 3262"/>
                <a:gd name="T40" fmla="*/ 453 w 3269"/>
                <a:gd name="T41" fmla="*/ 3161 h 3262"/>
                <a:gd name="T42" fmla="*/ 478 w 3269"/>
                <a:gd name="T43" fmla="*/ 3119 h 3262"/>
                <a:gd name="T44" fmla="*/ 495 w 3269"/>
                <a:gd name="T45" fmla="*/ 3073 h 3262"/>
                <a:gd name="T46" fmla="*/ 503 w 3269"/>
                <a:gd name="T47" fmla="*/ 3024 h 3262"/>
                <a:gd name="T48" fmla="*/ 532 w 3269"/>
                <a:gd name="T49" fmla="*/ 2630 h 3262"/>
                <a:gd name="T50" fmla="*/ 656 w 3269"/>
                <a:gd name="T51" fmla="*/ 2149 h 3262"/>
                <a:gd name="T52" fmla="*/ 867 w 3269"/>
                <a:gd name="T53" fmla="*/ 1711 h 3262"/>
                <a:gd name="T54" fmla="*/ 1157 w 3269"/>
                <a:gd name="T55" fmla="*/ 1325 h 3262"/>
                <a:gd name="T56" fmla="*/ 1514 w 3269"/>
                <a:gd name="T57" fmla="*/ 1001 h 3262"/>
                <a:gd name="T58" fmla="*/ 1928 w 3269"/>
                <a:gd name="T59" fmla="*/ 750 h 3262"/>
                <a:gd name="T60" fmla="*/ 2390 w 3269"/>
                <a:gd name="T61" fmla="*/ 581 h 3262"/>
                <a:gd name="T62" fmla="*/ 2889 w 3269"/>
                <a:gd name="T63" fmla="*/ 505 h 3262"/>
                <a:gd name="T64" fmla="*/ 3056 w 3269"/>
                <a:gd name="T65" fmla="*/ 499 h 3262"/>
                <a:gd name="T66" fmla="*/ 3104 w 3269"/>
                <a:gd name="T67" fmla="*/ 487 h 3262"/>
                <a:gd name="T68" fmla="*/ 3148 w 3269"/>
                <a:gd name="T69" fmla="*/ 466 h 3262"/>
                <a:gd name="T70" fmla="*/ 3186 w 3269"/>
                <a:gd name="T71" fmla="*/ 437 h 3262"/>
                <a:gd name="T72" fmla="*/ 3219 w 3269"/>
                <a:gd name="T73" fmla="*/ 402 h 3262"/>
                <a:gd name="T74" fmla="*/ 3244 w 3269"/>
                <a:gd name="T75" fmla="*/ 359 h 3262"/>
                <a:gd name="T76" fmla="*/ 3261 w 3269"/>
                <a:gd name="T77" fmla="*/ 314 h 3262"/>
                <a:gd name="T78" fmla="*/ 3269 w 3269"/>
                <a:gd name="T79" fmla="*/ 264 h 3262"/>
                <a:gd name="T80" fmla="*/ 3266 w 3269"/>
                <a:gd name="T81" fmla="*/ 213 h 3262"/>
                <a:gd name="T82" fmla="*/ 3254 w 3269"/>
                <a:gd name="T83" fmla="*/ 165 h 3262"/>
                <a:gd name="T84" fmla="*/ 3233 w 3269"/>
                <a:gd name="T85" fmla="*/ 120 h 3262"/>
                <a:gd name="T86" fmla="*/ 3204 w 3269"/>
                <a:gd name="T87" fmla="*/ 82 h 3262"/>
                <a:gd name="T88" fmla="*/ 3168 w 3269"/>
                <a:gd name="T89" fmla="*/ 50 h 3262"/>
                <a:gd name="T90" fmla="*/ 3126 w 3269"/>
                <a:gd name="T91" fmla="*/ 25 h 3262"/>
                <a:gd name="T92" fmla="*/ 3080 w 3269"/>
                <a:gd name="T93" fmla="*/ 8 h 3262"/>
                <a:gd name="T94" fmla="*/ 3031 w 3269"/>
                <a:gd name="T95" fmla="*/ 0 h 3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269" h="3262">
                  <a:moveTo>
                    <a:pt x="3018" y="0"/>
                  </a:moveTo>
                  <a:lnTo>
                    <a:pt x="2863" y="4"/>
                  </a:lnTo>
                  <a:lnTo>
                    <a:pt x="2710" y="15"/>
                  </a:lnTo>
                  <a:lnTo>
                    <a:pt x="2559" y="35"/>
                  </a:lnTo>
                  <a:lnTo>
                    <a:pt x="2410" y="61"/>
                  </a:lnTo>
                  <a:lnTo>
                    <a:pt x="2264" y="95"/>
                  </a:lnTo>
                  <a:lnTo>
                    <a:pt x="2121" y="136"/>
                  </a:lnTo>
                  <a:lnTo>
                    <a:pt x="1981" y="183"/>
                  </a:lnTo>
                  <a:lnTo>
                    <a:pt x="1844" y="237"/>
                  </a:lnTo>
                  <a:lnTo>
                    <a:pt x="1710" y="297"/>
                  </a:lnTo>
                  <a:lnTo>
                    <a:pt x="1580" y="364"/>
                  </a:lnTo>
                  <a:lnTo>
                    <a:pt x="1455" y="437"/>
                  </a:lnTo>
                  <a:lnTo>
                    <a:pt x="1332" y="515"/>
                  </a:lnTo>
                  <a:lnTo>
                    <a:pt x="1213" y="599"/>
                  </a:lnTo>
                  <a:lnTo>
                    <a:pt x="1100" y="689"/>
                  </a:lnTo>
                  <a:lnTo>
                    <a:pt x="990" y="783"/>
                  </a:lnTo>
                  <a:lnTo>
                    <a:pt x="885" y="883"/>
                  </a:lnTo>
                  <a:lnTo>
                    <a:pt x="785" y="988"/>
                  </a:lnTo>
                  <a:lnTo>
                    <a:pt x="690" y="1097"/>
                  </a:lnTo>
                  <a:lnTo>
                    <a:pt x="601" y="1210"/>
                  </a:lnTo>
                  <a:lnTo>
                    <a:pt x="516" y="1329"/>
                  </a:lnTo>
                  <a:lnTo>
                    <a:pt x="438" y="1450"/>
                  </a:lnTo>
                  <a:lnTo>
                    <a:pt x="365" y="1577"/>
                  </a:lnTo>
                  <a:lnTo>
                    <a:pt x="298" y="1706"/>
                  </a:lnTo>
                  <a:lnTo>
                    <a:pt x="238" y="1840"/>
                  </a:lnTo>
                  <a:lnTo>
                    <a:pt x="183" y="1976"/>
                  </a:lnTo>
                  <a:lnTo>
                    <a:pt x="136" y="2117"/>
                  </a:lnTo>
                  <a:lnTo>
                    <a:pt x="96" y="2259"/>
                  </a:lnTo>
                  <a:lnTo>
                    <a:pt x="62" y="2405"/>
                  </a:lnTo>
                  <a:lnTo>
                    <a:pt x="36" y="2553"/>
                  </a:lnTo>
                  <a:lnTo>
                    <a:pt x="16" y="2704"/>
                  </a:lnTo>
                  <a:lnTo>
                    <a:pt x="4" y="2856"/>
                  </a:lnTo>
                  <a:lnTo>
                    <a:pt x="0" y="3011"/>
                  </a:lnTo>
                  <a:lnTo>
                    <a:pt x="0" y="3024"/>
                  </a:lnTo>
                  <a:lnTo>
                    <a:pt x="1" y="3037"/>
                  </a:lnTo>
                  <a:lnTo>
                    <a:pt x="3" y="3049"/>
                  </a:lnTo>
                  <a:lnTo>
                    <a:pt x="5" y="3061"/>
                  </a:lnTo>
                  <a:lnTo>
                    <a:pt x="8" y="3073"/>
                  </a:lnTo>
                  <a:lnTo>
                    <a:pt x="11" y="3085"/>
                  </a:lnTo>
                  <a:lnTo>
                    <a:pt x="15" y="3097"/>
                  </a:lnTo>
                  <a:lnTo>
                    <a:pt x="20" y="3108"/>
                  </a:lnTo>
                  <a:lnTo>
                    <a:pt x="25" y="3119"/>
                  </a:lnTo>
                  <a:lnTo>
                    <a:pt x="30" y="3130"/>
                  </a:lnTo>
                  <a:lnTo>
                    <a:pt x="37" y="3141"/>
                  </a:lnTo>
                  <a:lnTo>
                    <a:pt x="44" y="3151"/>
                  </a:lnTo>
                  <a:lnTo>
                    <a:pt x="51" y="3161"/>
                  </a:lnTo>
                  <a:lnTo>
                    <a:pt x="58" y="3171"/>
                  </a:lnTo>
                  <a:lnTo>
                    <a:pt x="66" y="3180"/>
                  </a:lnTo>
                  <a:lnTo>
                    <a:pt x="74" y="3189"/>
                  </a:lnTo>
                  <a:lnTo>
                    <a:pt x="83" y="3197"/>
                  </a:lnTo>
                  <a:lnTo>
                    <a:pt x="92" y="3205"/>
                  </a:lnTo>
                  <a:lnTo>
                    <a:pt x="101" y="3212"/>
                  </a:lnTo>
                  <a:lnTo>
                    <a:pt x="111" y="3219"/>
                  </a:lnTo>
                  <a:lnTo>
                    <a:pt x="121" y="3226"/>
                  </a:lnTo>
                  <a:lnTo>
                    <a:pt x="132" y="3232"/>
                  </a:lnTo>
                  <a:lnTo>
                    <a:pt x="143" y="3237"/>
                  </a:lnTo>
                  <a:lnTo>
                    <a:pt x="154" y="3242"/>
                  </a:lnTo>
                  <a:lnTo>
                    <a:pt x="165" y="3247"/>
                  </a:lnTo>
                  <a:lnTo>
                    <a:pt x="177" y="3251"/>
                  </a:lnTo>
                  <a:lnTo>
                    <a:pt x="189" y="3254"/>
                  </a:lnTo>
                  <a:lnTo>
                    <a:pt x="201" y="3257"/>
                  </a:lnTo>
                  <a:lnTo>
                    <a:pt x="214" y="3259"/>
                  </a:lnTo>
                  <a:lnTo>
                    <a:pt x="227" y="3261"/>
                  </a:lnTo>
                  <a:lnTo>
                    <a:pt x="239" y="3262"/>
                  </a:lnTo>
                  <a:lnTo>
                    <a:pt x="252" y="3262"/>
                  </a:lnTo>
                  <a:lnTo>
                    <a:pt x="265" y="3262"/>
                  </a:lnTo>
                  <a:lnTo>
                    <a:pt x="278" y="3261"/>
                  </a:lnTo>
                  <a:lnTo>
                    <a:pt x="290" y="3259"/>
                  </a:lnTo>
                  <a:lnTo>
                    <a:pt x="302" y="3257"/>
                  </a:lnTo>
                  <a:lnTo>
                    <a:pt x="315" y="3254"/>
                  </a:lnTo>
                  <a:lnTo>
                    <a:pt x="326" y="3251"/>
                  </a:lnTo>
                  <a:lnTo>
                    <a:pt x="338" y="3247"/>
                  </a:lnTo>
                  <a:lnTo>
                    <a:pt x="349" y="3242"/>
                  </a:lnTo>
                  <a:lnTo>
                    <a:pt x="360" y="3237"/>
                  </a:lnTo>
                  <a:lnTo>
                    <a:pt x="371" y="3232"/>
                  </a:lnTo>
                  <a:lnTo>
                    <a:pt x="382" y="3226"/>
                  </a:lnTo>
                  <a:lnTo>
                    <a:pt x="393" y="3219"/>
                  </a:lnTo>
                  <a:lnTo>
                    <a:pt x="403" y="3212"/>
                  </a:lnTo>
                  <a:lnTo>
                    <a:pt x="412" y="3205"/>
                  </a:lnTo>
                  <a:lnTo>
                    <a:pt x="421" y="3197"/>
                  </a:lnTo>
                  <a:lnTo>
                    <a:pt x="430" y="3189"/>
                  </a:lnTo>
                  <a:lnTo>
                    <a:pt x="438" y="3180"/>
                  </a:lnTo>
                  <a:lnTo>
                    <a:pt x="446" y="3171"/>
                  </a:lnTo>
                  <a:lnTo>
                    <a:pt x="453" y="3161"/>
                  </a:lnTo>
                  <a:lnTo>
                    <a:pt x="460" y="3151"/>
                  </a:lnTo>
                  <a:lnTo>
                    <a:pt x="467" y="3141"/>
                  </a:lnTo>
                  <a:lnTo>
                    <a:pt x="473" y="3130"/>
                  </a:lnTo>
                  <a:lnTo>
                    <a:pt x="478" y="3119"/>
                  </a:lnTo>
                  <a:lnTo>
                    <a:pt x="483" y="3108"/>
                  </a:lnTo>
                  <a:lnTo>
                    <a:pt x="488" y="3097"/>
                  </a:lnTo>
                  <a:lnTo>
                    <a:pt x="492" y="3085"/>
                  </a:lnTo>
                  <a:lnTo>
                    <a:pt x="495" y="3073"/>
                  </a:lnTo>
                  <a:lnTo>
                    <a:pt x="498" y="3061"/>
                  </a:lnTo>
                  <a:lnTo>
                    <a:pt x="500" y="3049"/>
                  </a:lnTo>
                  <a:lnTo>
                    <a:pt x="502" y="3037"/>
                  </a:lnTo>
                  <a:lnTo>
                    <a:pt x="503" y="3024"/>
                  </a:lnTo>
                  <a:lnTo>
                    <a:pt x="503" y="3011"/>
                  </a:lnTo>
                  <a:lnTo>
                    <a:pt x="506" y="2882"/>
                  </a:lnTo>
                  <a:lnTo>
                    <a:pt x="516" y="2755"/>
                  </a:lnTo>
                  <a:lnTo>
                    <a:pt x="532" y="2630"/>
                  </a:lnTo>
                  <a:lnTo>
                    <a:pt x="554" y="2506"/>
                  </a:lnTo>
                  <a:lnTo>
                    <a:pt x="583" y="2385"/>
                  </a:lnTo>
                  <a:lnTo>
                    <a:pt x="617" y="2265"/>
                  </a:lnTo>
                  <a:lnTo>
                    <a:pt x="656" y="2149"/>
                  </a:lnTo>
                  <a:lnTo>
                    <a:pt x="701" y="2035"/>
                  </a:lnTo>
                  <a:lnTo>
                    <a:pt x="752" y="1924"/>
                  </a:lnTo>
                  <a:lnTo>
                    <a:pt x="807" y="1816"/>
                  </a:lnTo>
                  <a:lnTo>
                    <a:pt x="867" y="1711"/>
                  </a:lnTo>
                  <a:lnTo>
                    <a:pt x="934" y="1609"/>
                  </a:lnTo>
                  <a:lnTo>
                    <a:pt x="1003" y="1511"/>
                  </a:lnTo>
                  <a:lnTo>
                    <a:pt x="1078" y="1416"/>
                  </a:lnTo>
                  <a:lnTo>
                    <a:pt x="1157" y="1325"/>
                  </a:lnTo>
                  <a:lnTo>
                    <a:pt x="1240" y="1238"/>
                  </a:lnTo>
                  <a:lnTo>
                    <a:pt x="1328" y="1154"/>
                  </a:lnTo>
                  <a:lnTo>
                    <a:pt x="1419" y="1076"/>
                  </a:lnTo>
                  <a:lnTo>
                    <a:pt x="1514" y="1001"/>
                  </a:lnTo>
                  <a:lnTo>
                    <a:pt x="1612" y="931"/>
                  </a:lnTo>
                  <a:lnTo>
                    <a:pt x="1715" y="865"/>
                  </a:lnTo>
                  <a:lnTo>
                    <a:pt x="1820" y="805"/>
                  </a:lnTo>
                  <a:lnTo>
                    <a:pt x="1928" y="750"/>
                  </a:lnTo>
                  <a:lnTo>
                    <a:pt x="2040" y="700"/>
                  </a:lnTo>
                  <a:lnTo>
                    <a:pt x="2154" y="654"/>
                  </a:lnTo>
                  <a:lnTo>
                    <a:pt x="2270" y="615"/>
                  </a:lnTo>
                  <a:lnTo>
                    <a:pt x="2390" y="581"/>
                  </a:lnTo>
                  <a:lnTo>
                    <a:pt x="2512" y="553"/>
                  </a:lnTo>
                  <a:lnTo>
                    <a:pt x="2635" y="531"/>
                  </a:lnTo>
                  <a:lnTo>
                    <a:pt x="2761" y="515"/>
                  </a:lnTo>
                  <a:lnTo>
                    <a:pt x="2889" y="505"/>
                  </a:lnTo>
                  <a:lnTo>
                    <a:pt x="3018" y="502"/>
                  </a:lnTo>
                  <a:lnTo>
                    <a:pt x="3031" y="502"/>
                  </a:lnTo>
                  <a:lnTo>
                    <a:pt x="3044" y="501"/>
                  </a:lnTo>
                  <a:lnTo>
                    <a:pt x="3056" y="499"/>
                  </a:lnTo>
                  <a:lnTo>
                    <a:pt x="3068" y="497"/>
                  </a:lnTo>
                  <a:lnTo>
                    <a:pt x="3080" y="494"/>
                  </a:lnTo>
                  <a:lnTo>
                    <a:pt x="3092" y="491"/>
                  </a:lnTo>
                  <a:lnTo>
                    <a:pt x="3104" y="487"/>
                  </a:lnTo>
                  <a:lnTo>
                    <a:pt x="3115" y="482"/>
                  </a:lnTo>
                  <a:lnTo>
                    <a:pt x="3126" y="477"/>
                  </a:lnTo>
                  <a:lnTo>
                    <a:pt x="3137" y="472"/>
                  </a:lnTo>
                  <a:lnTo>
                    <a:pt x="3148" y="466"/>
                  </a:lnTo>
                  <a:lnTo>
                    <a:pt x="3158" y="459"/>
                  </a:lnTo>
                  <a:lnTo>
                    <a:pt x="3168" y="452"/>
                  </a:lnTo>
                  <a:lnTo>
                    <a:pt x="3177" y="445"/>
                  </a:lnTo>
                  <a:lnTo>
                    <a:pt x="3186" y="437"/>
                  </a:lnTo>
                  <a:lnTo>
                    <a:pt x="3196" y="429"/>
                  </a:lnTo>
                  <a:lnTo>
                    <a:pt x="3204" y="420"/>
                  </a:lnTo>
                  <a:lnTo>
                    <a:pt x="3212" y="411"/>
                  </a:lnTo>
                  <a:lnTo>
                    <a:pt x="3219" y="402"/>
                  </a:lnTo>
                  <a:lnTo>
                    <a:pt x="3226" y="391"/>
                  </a:lnTo>
                  <a:lnTo>
                    <a:pt x="3233" y="381"/>
                  </a:lnTo>
                  <a:lnTo>
                    <a:pt x="3239" y="370"/>
                  </a:lnTo>
                  <a:lnTo>
                    <a:pt x="3244" y="359"/>
                  </a:lnTo>
                  <a:lnTo>
                    <a:pt x="3249" y="348"/>
                  </a:lnTo>
                  <a:lnTo>
                    <a:pt x="3254" y="337"/>
                  </a:lnTo>
                  <a:lnTo>
                    <a:pt x="3258" y="325"/>
                  </a:lnTo>
                  <a:lnTo>
                    <a:pt x="3261" y="314"/>
                  </a:lnTo>
                  <a:lnTo>
                    <a:pt x="3264" y="301"/>
                  </a:lnTo>
                  <a:lnTo>
                    <a:pt x="3266" y="289"/>
                  </a:lnTo>
                  <a:lnTo>
                    <a:pt x="3268" y="277"/>
                  </a:lnTo>
                  <a:lnTo>
                    <a:pt x="3269" y="264"/>
                  </a:lnTo>
                  <a:lnTo>
                    <a:pt x="3269" y="251"/>
                  </a:lnTo>
                  <a:lnTo>
                    <a:pt x="3269" y="238"/>
                  </a:lnTo>
                  <a:lnTo>
                    <a:pt x="3268" y="226"/>
                  </a:lnTo>
                  <a:lnTo>
                    <a:pt x="3266" y="213"/>
                  </a:lnTo>
                  <a:lnTo>
                    <a:pt x="3264" y="201"/>
                  </a:lnTo>
                  <a:lnTo>
                    <a:pt x="3261" y="189"/>
                  </a:lnTo>
                  <a:lnTo>
                    <a:pt x="3258" y="177"/>
                  </a:lnTo>
                  <a:lnTo>
                    <a:pt x="3254" y="165"/>
                  </a:lnTo>
                  <a:lnTo>
                    <a:pt x="3249" y="154"/>
                  </a:lnTo>
                  <a:lnTo>
                    <a:pt x="3244" y="143"/>
                  </a:lnTo>
                  <a:lnTo>
                    <a:pt x="3239" y="132"/>
                  </a:lnTo>
                  <a:lnTo>
                    <a:pt x="3233" y="120"/>
                  </a:lnTo>
                  <a:lnTo>
                    <a:pt x="3226" y="110"/>
                  </a:lnTo>
                  <a:lnTo>
                    <a:pt x="3219" y="100"/>
                  </a:lnTo>
                  <a:lnTo>
                    <a:pt x="3212" y="91"/>
                  </a:lnTo>
                  <a:lnTo>
                    <a:pt x="3204" y="82"/>
                  </a:lnTo>
                  <a:lnTo>
                    <a:pt x="3196" y="73"/>
                  </a:lnTo>
                  <a:lnTo>
                    <a:pt x="3186" y="65"/>
                  </a:lnTo>
                  <a:lnTo>
                    <a:pt x="3177" y="57"/>
                  </a:lnTo>
                  <a:lnTo>
                    <a:pt x="3168" y="50"/>
                  </a:lnTo>
                  <a:lnTo>
                    <a:pt x="3158" y="43"/>
                  </a:lnTo>
                  <a:lnTo>
                    <a:pt x="3148" y="36"/>
                  </a:lnTo>
                  <a:lnTo>
                    <a:pt x="3137" y="30"/>
                  </a:lnTo>
                  <a:lnTo>
                    <a:pt x="3126" y="25"/>
                  </a:lnTo>
                  <a:lnTo>
                    <a:pt x="3115" y="20"/>
                  </a:lnTo>
                  <a:lnTo>
                    <a:pt x="3104" y="15"/>
                  </a:lnTo>
                  <a:lnTo>
                    <a:pt x="3092" y="11"/>
                  </a:lnTo>
                  <a:lnTo>
                    <a:pt x="3080" y="8"/>
                  </a:lnTo>
                  <a:lnTo>
                    <a:pt x="3068" y="5"/>
                  </a:lnTo>
                  <a:lnTo>
                    <a:pt x="3056" y="3"/>
                  </a:lnTo>
                  <a:lnTo>
                    <a:pt x="3044" y="1"/>
                  </a:lnTo>
                  <a:lnTo>
                    <a:pt x="3031" y="0"/>
                  </a:lnTo>
                  <a:lnTo>
                    <a:pt x="3018" y="0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9" name="Group 50">
            <a:extLst>
              <a:ext uri="{FF2B5EF4-FFF2-40B4-BE49-F238E27FC236}">
                <a16:creationId xmlns:a16="http://schemas.microsoft.com/office/drawing/2014/main" id="{AEEE9130-3DB6-DA0D-4E3F-BB83BE2EF552}"/>
              </a:ext>
            </a:extLst>
          </p:cNvPr>
          <p:cNvGrpSpPr/>
          <p:nvPr/>
        </p:nvGrpSpPr>
        <p:grpSpPr>
          <a:xfrm>
            <a:off x="6712526" y="4689925"/>
            <a:ext cx="431129" cy="625787"/>
            <a:chOff x="9856788" y="2057400"/>
            <a:chExt cx="474662" cy="688975"/>
          </a:xfrm>
          <a:solidFill>
            <a:schemeClr val="accent4"/>
          </a:solidFill>
        </p:grpSpPr>
        <p:sp>
          <p:nvSpPr>
            <p:cNvPr id="50" name="Freeform 110">
              <a:extLst>
                <a:ext uri="{FF2B5EF4-FFF2-40B4-BE49-F238E27FC236}">
                  <a16:creationId xmlns:a16="http://schemas.microsoft.com/office/drawing/2014/main" id="{F9EB3492-2FF8-9120-81B0-C412B106BAD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856788" y="2057400"/>
              <a:ext cx="474662" cy="688975"/>
            </a:xfrm>
            <a:custGeom>
              <a:avLst/>
              <a:gdLst>
                <a:gd name="T0" fmla="*/ 1009 w 11063"/>
                <a:gd name="T1" fmla="*/ 1454 h 16058"/>
                <a:gd name="T2" fmla="*/ 1036 w 11063"/>
                <a:gd name="T3" fmla="*/ 1334 h 16058"/>
                <a:gd name="T4" fmla="*/ 1091 w 11063"/>
                <a:gd name="T5" fmla="*/ 1225 h 16058"/>
                <a:gd name="T6" fmla="*/ 1171 w 11063"/>
                <a:gd name="T7" fmla="*/ 1134 h 16058"/>
                <a:gd name="T8" fmla="*/ 1268 w 11063"/>
                <a:gd name="T9" fmla="*/ 1065 h 16058"/>
                <a:gd name="T10" fmla="*/ 1383 w 11063"/>
                <a:gd name="T11" fmla="*/ 1020 h 16058"/>
                <a:gd name="T12" fmla="*/ 1509 w 11063"/>
                <a:gd name="T13" fmla="*/ 1004 h 16058"/>
                <a:gd name="T14" fmla="*/ 9655 w 11063"/>
                <a:gd name="T15" fmla="*/ 1014 h 16058"/>
                <a:gd name="T16" fmla="*/ 9772 w 11063"/>
                <a:gd name="T17" fmla="*/ 1053 h 16058"/>
                <a:gd name="T18" fmla="*/ 9874 w 11063"/>
                <a:gd name="T19" fmla="*/ 1118 h 16058"/>
                <a:gd name="T20" fmla="*/ 9957 w 11063"/>
                <a:gd name="T21" fmla="*/ 1205 h 16058"/>
                <a:gd name="T22" fmla="*/ 10018 w 11063"/>
                <a:gd name="T23" fmla="*/ 1310 h 16058"/>
                <a:gd name="T24" fmla="*/ 10051 w 11063"/>
                <a:gd name="T25" fmla="*/ 1429 h 16058"/>
                <a:gd name="T26" fmla="*/ 10057 w 11063"/>
                <a:gd name="T27" fmla="*/ 13044 h 16058"/>
                <a:gd name="T28" fmla="*/ 10057 w 11063"/>
                <a:gd name="T29" fmla="*/ 14553 h 16058"/>
                <a:gd name="T30" fmla="*/ 10041 w 11063"/>
                <a:gd name="T31" fmla="*/ 14677 h 16058"/>
                <a:gd name="T32" fmla="*/ 9996 w 11063"/>
                <a:gd name="T33" fmla="*/ 14791 h 16058"/>
                <a:gd name="T34" fmla="*/ 9927 w 11063"/>
                <a:gd name="T35" fmla="*/ 14890 h 16058"/>
                <a:gd name="T36" fmla="*/ 9835 w 11063"/>
                <a:gd name="T37" fmla="*/ 14968 h 16058"/>
                <a:gd name="T38" fmla="*/ 9727 w 11063"/>
                <a:gd name="T39" fmla="*/ 15023 h 16058"/>
                <a:gd name="T40" fmla="*/ 9606 w 11063"/>
                <a:gd name="T41" fmla="*/ 15051 h 16058"/>
                <a:gd name="T42" fmla="*/ 1457 w 11063"/>
                <a:gd name="T43" fmla="*/ 15051 h 16058"/>
                <a:gd name="T44" fmla="*/ 1336 w 11063"/>
                <a:gd name="T45" fmla="*/ 15024 h 16058"/>
                <a:gd name="T46" fmla="*/ 1227 w 11063"/>
                <a:gd name="T47" fmla="*/ 14969 h 16058"/>
                <a:gd name="T48" fmla="*/ 1136 w 11063"/>
                <a:gd name="T49" fmla="*/ 14890 h 16058"/>
                <a:gd name="T50" fmla="*/ 1066 w 11063"/>
                <a:gd name="T51" fmla="*/ 14791 h 16058"/>
                <a:gd name="T52" fmla="*/ 1022 w 11063"/>
                <a:gd name="T53" fmla="*/ 14678 h 16058"/>
                <a:gd name="T54" fmla="*/ 1006 w 11063"/>
                <a:gd name="T55" fmla="*/ 14553 h 16058"/>
                <a:gd name="T56" fmla="*/ 1509 w 11063"/>
                <a:gd name="T57" fmla="*/ 1 h 16058"/>
                <a:gd name="T58" fmla="*/ 1131 w 11063"/>
                <a:gd name="T59" fmla="*/ 48 h 16058"/>
                <a:gd name="T60" fmla="*/ 789 w 11063"/>
                <a:gd name="T61" fmla="*/ 183 h 16058"/>
                <a:gd name="T62" fmla="*/ 494 w 11063"/>
                <a:gd name="T63" fmla="*/ 391 h 16058"/>
                <a:gd name="T64" fmla="*/ 257 w 11063"/>
                <a:gd name="T65" fmla="*/ 664 h 16058"/>
                <a:gd name="T66" fmla="*/ 92 w 11063"/>
                <a:gd name="T67" fmla="*/ 989 h 16058"/>
                <a:gd name="T68" fmla="*/ 8 w 11063"/>
                <a:gd name="T69" fmla="*/ 1352 h 16058"/>
                <a:gd name="T70" fmla="*/ 8 w 11063"/>
                <a:gd name="T71" fmla="*/ 14706 h 16058"/>
                <a:gd name="T72" fmla="*/ 92 w 11063"/>
                <a:gd name="T73" fmla="*/ 15070 h 16058"/>
                <a:gd name="T74" fmla="*/ 257 w 11063"/>
                <a:gd name="T75" fmla="*/ 15395 h 16058"/>
                <a:gd name="T76" fmla="*/ 494 w 11063"/>
                <a:gd name="T77" fmla="*/ 15667 h 16058"/>
                <a:gd name="T78" fmla="*/ 789 w 11063"/>
                <a:gd name="T79" fmla="*/ 15876 h 16058"/>
                <a:gd name="T80" fmla="*/ 1131 w 11063"/>
                <a:gd name="T81" fmla="*/ 16011 h 16058"/>
                <a:gd name="T82" fmla="*/ 1509 w 11063"/>
                <a:gd name="T83" fmla="*/ 16058 h 16058"/>
                <a:gd name="T84" fmla="*/ 9858 w 11063"/>
                <a:gd name="T85" fmla="*/ 16027 h 16058"/>
                <a:gd name="T86" fmla="*/ 10208 w 11063"/>
                <a:gd name="T87" fmla="*/ 15909 h 16058"/>
                <a:gd name="T88" fmla="*/ 10514 w 11063"/>
                <a:gd name="T89" fmla="*/ 15714 h 16058"/>
                <a:gd name="T90" fmla="*/ 10763 w 11063"/>
                <a:gd name="T91" fmla="*/ 15453 h 16058"/>
                <a:gd name="T92" fmla="*/ 10944 w 11063"/>
                <a:gd name="T93" fmla="*/ 15138 h 16058"/>
                <a:gd name="T94" fmla="*/ 11046 w 11063"/>
                <a:gd name="T95" fmla="*/ 14781 h 16058"/>
                <a:gd name="T96" fmla="*/ 11061 w 11063"/>
                <a:gd name="T97" fmla="*/ 1428 h 16058"/>
                <a:gd name="T98" fmla="*/ 10996 w 11063"/>
                <a:gd name="T99" fmla="*/ 1058 h 16058"/>
                <a:gd name="T100" fmla="*/ 10845 w 11063"/>
                <a:gd name="T101" fmla="*/ 725 h 16058"/>
                <a:gd name="T102" fmla="*/ 10620 w 11063"/>
                <a:gd name="T103" fmla="*/ 441 h 16058"/>
                <a:gd name="T104" fmla="*/ 10337 w 11063"/>
                <a:gd name="T105" fmla="*/ 218 h 16058"/>
                <a:gd name="T106" fmla="*/ 10003 w 11063"/>
                <a:gd name="T107" fmla="*/ 67 h 16058"/>
                <a:gd name="T108" fmla="*/ 9632 w 11063"/>
                <a:gd name="T109" fmla="*/ 2 h 16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1063" h="16058">
                  <a:moveTo>
                    <a:pt x="10057" y="2509"/>
                  </a:moveTo>
                  <a:lnTo>
                    <a:pt x="1006" y="2510"/>
                  </a:lnTo>
                  <a:lnTo>
                    <a:pt x="1006" y="1505"/>
                  </a:lnTo>
                  <a:lnTo>
                    <a:pt x="1007" y="1480"/>
                  </a:lnTo>
                  <a:lnTo>
                    <a:pt x="1009" y="1454"/>
                  </a:lnTo>
                  <a:lnTo>
                    <a:pt x="1012" y="1429"/>
                  </a:lnTo>
                  <a:lnTo>
                    <a:pt x="1016" y="1405"/>
                  </a:lnTo>
                  <a:lnTo>
                    <a:pt x="1022" y="1381"/>
                  </a:lnTo>
                  <a:lnTo>
                    <a:pt x="1028" y="1357"/>
                  </a:lnTo>
                  <a:lnTo>
                    <a:pt x="1036" y="1334"/>
                  </a:lnTo>
                  <a:lnTo>
                    <a:pt x="1045" y="1311"/>
                  </a:lnTo>
                  <a:lnTo>
                    <a:pt x="1055" y="1289"/>
                  </a:lnTo>
                  <a:lnTo>
                    <a:pt x="1066" y="1267"/>
                  </a:lnTo>
                  <a:lnTo>
                    <a:pt x="1078" y="1245"/>
                  </a:lnTo>
                  <a:lnTo>
                    <a:pt x="1091" y="1225"/>
                  </a:lnTo>
                  <a:lnTo>
                    <a:pt x="1105" y="1205"/>
                  </a:lnTo>
                  <a:lnTo>
                    <a:pt x="1120" y="1186"/>
                  </a:lnTo>
                  <a:lnTo>
                    <a:pt x="1136" y="1168"/>
                  </a:lnTo>
                  <a:lnTo>
                    <a:pt x="1153" y="1151"/>
                  </a:lnTo>
                  <a:lnTo>
                    <a:pt x="1171" y="1134"/>
                  </a:lnTo>
                  <a:lnTo>
                    <a:pt x="1189" y="1119"/>
                  </a:lnTo>
                  <a:lnTo>
                    <a:pt x="1208" y="1104"/>
                  </a:lnTo>
                  <a:lnTo>
                    <a:pt x="1227" y="1090"/>
                  </a:lnTo>
                  <a:lnTo>
                    <a:pt x="1248" y="1077"/>
                  </a:lnTo>
                  <a:lnTo>
                    <a:pt x="1268" y="1065"/>
                  </a:lnTo>
                  <a:lnTo>
                    <a:pt x="1290" y="1054"/>
                  </a:lnTo>
                  <a:lnTo>
                    <a:pt x="1312" y="1044"/>
                  </a:lnTo>
                  <a:lnTo>
                    <a:pt x="1336" y="1035"/>
                  </a:lnTo>
                  <a:lnTo>
                    <a:pt x="1359" y="1027"/>
                  </a:lnTo>
                  <a:lnTo>
                    <a:pt x="1383" y="1020"/>
                  </a:lnTo>
                  <a:lnTo>
                    <a:pt x="1407" y="1015"/>
                  </a:lnTo>
                  <a:lnTo>
                    <a:pt x="1432" y="1010"/>
                  </a:lnTo>
                  <a:lnTo>
                    <a:pt x="1457" y="1007"/>
                  </a:lnTo>
                  <a:lnTo>
                    <a:pt x="1482" y="1005"/>
                  </a:lnTo>
                  <a:lnTo>
                    <a:pt x="1509" y="1004"/>
                  </a:lnTo>
                  <a:lnTo>
                    <a:pt x="9554" y="1004"/>
                  </a:lnTo>
                  <a:lnTo>
                    <a:pt x="9581" y="1005"/>
                  </a:lnTo>
                  <a:lnTo>
                    <a:pt x="9606" y="1007"/>
                  </a:lnTo>
                  <a:lnTo>
                    <a:pt x="9631" y="1010"/>
                  </a:lnTo>
                  <a:lnTo>
                    <a:pt x="9655" y="1014"/>
                  </a:lnTo>
                  <a:lnTo>
                    <a:pt x="9680" y="1020"/>
                  </a:lnTo>
                  <a:lnTo>
                    <a:pt x="9703" y="1027"/>
                  </a:lnTo>
                  <a:lnTo>
                    <a:pt x="9727" y="1034"/>
                  </a:lnTo>
                  <a:lnTo>
                    <a:pt x="9750" y="1043"/>
                  </a:lnTo>
                  <a:lnTo>
                    <a:pt x="9772" y="1053"/>
                  </a:lnTo>
                  <a:lnTo>
                    <a:pt x="9794" y="1064"/>
                  </a:lnTo>
                  <a:lnTo>
                    <a:pt x="9815" y="1076"/>
                  </a:lnTo>
                  <a:lnTo>
                    <a:pt x="9835" y="1089"/>
                  </a:lnTo>
                  <a:lnTo>
                    <a:pt x="9855" y="1103"/>
                  </a:lnTo>
                  <a:lnTo>
                    <a:pt x="9874" y="1118"/>
                  </a:lnTo>
                  <a:lnTo>
                    <a:pt x="9892" y="1134"/>
                  </a:lnTo>
                  <a:lnTo>
                    <a:pt x="9909" y="1151"/>
                  </a:lnTo>
                  <a:lnTo>
                    <a:pt x="9927" y="1168"/>
                  </a:lnTo>
                  <a:lnTo>
                    <a:pt x="9943" y="1186"/>
                  </a:lnTo>
                  <a:lnTo>
                    <a:pt x="9957" y="1205"/>
                  </a:lnTo>
                  <a:lnTo>
                    <a:pt x="9971" y="1225"/>
                  </a:lnTo>
                  <a:lnTo>
                    <a:pt x="9984" y="1245"/>
                  </a:lnTo>
                  <a:lnTo>
                    <a:pt x="9996" y="1267"/>
                  </a:lnTo>
                  <a:lnTo>
                    <a:pt x="10008" y="1288"/>
                  </a:lnTo>
                  <a:lnTo>
                    <a:pt x="10018" y="1310"/>
                  </a:lnTo>
                  <a:lnTo>
                    <a:pt x="10026" y="1333"/>
                  </a:lnTo>
                  <a:lnTo>
                    <a:pt x="10034" y="1356"/>
                  </a:lnTo>
                  <a:lnTo>
                    <a:pt x="10041" y="1380"/>
                  </a:lnTo>
                  <a:lnTo>
                    <a:pt x="10047" y="1404"/>
                  </a:lnTo>
                  <a:lnTo>
                    <a:pt x="10051" y="1429"/>
                  </a:lnTo>
                  <a:lnTo>
                    <a:pt x="10054" y="1454"/>
                  </a:lnTo>
                  <a:lnTo>
                    <a:pt x="10056" y="1479"/>
                  </a:lnTo>
                  <a:lnTo>
                    <a:pt x="10057" y="1505"/>
                  </a:lnTo>
                  <a:lnTo>
                    <a:pt x="10057" y="2509"/>
                  </a:lnTo>
                  <a:close/>
                  <a:moveTo>
                    <a:pt x="10057" y="13044"/>
                  </a:moveTo>
                  <a:lnTo>
                    <a:pt x="1006" y="13045"/>
                  </a:lnTo>
                  <a:lnTo>
                    <a:pt x="1006" y="3011"/>
                  </a:lnTo>
                  <a:lnTo>
                    <a:pt x="10057" y="3011"/>
                  </a:lnTo>
                  <a:lnTo>
                    <a:pt x="10057" y="13044"/>
                  </a:lnTo>
                  <a:close/>
                  <a:moveTo>
                    <a:pt x="10057" y="14553"/>
                  </a:moveTo>
                  <a:lnTo>
                    <a:pt x="10056" y="14578"/>
                  </a:lnTo>
                  <a:lnTo>
                    <a:pt x="10054" y="14604"/>
                  </a:lnTo>
                  <a:lnTo>
                    <a:pt x="10051" y="14629"/>
                  </a:lnTo>
                  <a:lnTo>
                    <a:pt x="10047" y="14653"/>
                  </a:lnTo>
                  <a:lnTo>
                    <a:pt x="10041" y="14677"/>
                  </a:lnTo>
                  <a:lnTo>
                    <a:pt x="10034" y="14701"/>
                  </a:lnTo>
                  <a:lnTo>
                    <a:pt x="10026" y="14724"/>
                  </a:lnTo>
                  <a:lnTo>
                    <a:pt x="10018" y="14747"/>
                  </a:lnTo>
                  <a:lnTo>
                    <a:pt x="10008" y="14769"/>
                  </a:lnTo>
                  <a:lnTo>
                    <a:pt x="9996" y="14791"/>
                  </a:lnTo>
                  <a:lnTo>
                    <a:pt x="9984" y="14813"/>
                  </a:lnTo>
                  <a:lnTo>
                    <a:pt x="9971" y="14833"/>
                  </a:lnTo>
                  <a:lnTo>
                    <a:pt x="9957" y="14853"/>
                  </a:lnTo>
                  <a:lnTo>
                    <a:pt x="9943" y="14872"/>
                  </a:lnTo>
                  <a:lnTo>
                    <a:pt x="9927" y="14890"/>
                  </a:lnTo>
                  <a:lnTo>
                    <a:pt x="9909" y="14907"/>
                  </a:lnTo>
                  <a:lnTo>
                    <a:pt x="9892" y="14924"/>
                  </a:lnTo>
                  <a:lnTo>
                    <a:pt x="9874" y="14939"/>
                  </a:lnTo>
                  <a:lnTo>
                    <a:pt x="9855" y="14954"/>
                  </a:lnTo>
                  <a:lnTo>
                    <a:pt x="9835" y="14968"/>
                  </a:lnTo>
                  <a:lnTo>
                    <a:pt x="9815" y="14981"/>
                  </a:lnTo>
                  <a:lnTo>
                    <a:pt x="9794" y="14993"/>
                  </a:lnTo>
                  <a:lnTo>
                    <a:pt x="9772" y="15004"/>
                  </a:lnTo>
                  <a:lnTo>
                    <a:pt x="9750" y="15014"/>
                  </a:lnTo>
                  <a:lnTo>
                    <a:pt x="9727" y="15023"/>
                  </a:lnTo>
                  <a:lnTo>
                    <a:pt x="9703" y="15031"/>
                  </a:lnTo>
                  <a:lnTo>
                    <a:pt x="9680" y="15038"/>
                  </a:lnTo>
                  <a:lnTo>
                    <a:pt x="9655" y="15043"/>
                  </a:lnTo>
                  <a:lnTo>
                    <a:pt x="9631" y="15048"/>
                  </a:lnTo>
                  <a:lnTo>
                    <a:pt x="9606" y="15051"/>
                  </a:lnTo>
                  <a:lnTo>
                    <a:pt x="9581" y="15053"/>
                  </a:lnTo>
                  <a:lnTo>
                    <a:pt x="9554" y="15054"/>
                  </a:lnTo>
                  <a:lnTo>
                    <a:pt x="1509" y="15054"/>
                  </a:lnTo>
                  <a:lnTo>
                    <a:pt x="1482" y="15053"/>
                  </a:lnTo>
                  <a:lnTo>
                    <a:pt x="1457" y="15051"/>
                  </a:lnTo>
                  <a:lnTo>
                    <a:pt x="1432" y="15048"/>
                  </a:lnTo>
                  <a:lnTo>
                    <a:pt x="1407" y="15044"/>
                  </a:lnTo>
                  <a:lnTo>
                    <a:pt x="1383" y="15038"/>
                  </a:lnTo>
                  <a:lnTo>
                    <a:pt x="1359" y="15031"/>
                  </a:lnTo>
                  <a:lnTo>
                    <a:pt x="1336" y="15024"/>
                  </a:lnTo>
                  <a:lnTo>
                    <a:pt x="1312" y="15015"/>
                  </a:lnTo>
                  <a:lnTo>
                    <a:pt x="1290" y="15005"/>
                  </a:lnTo>
                  <a:lnTo>
                    <a:pt x="1268" y="14994"/>
                  </a:lnTo>
                  <a:lnTo>
                    <a:pt x="1248" y="14982"/>
                  </a:lnTo>
                  <a:lnTo>
                    <a:pt x="1227" y="14969"/>
                  </a:lnTo>
                  <a:lnTo>
                    <a:pt x="1208" y="14955"/>
                  </a:lnTo>
                  <a:lnTo>
                    <a:pt x="1189" y="14940"/>
                  </a:lnTo>
                  <a:lnTo>
                    <a:pt x="1171" y="14924"/>
                  </a:lnTo>
                  <a:lnTo>
                    <a:pt x="1153" y="14907"/>
                  </a:lnTo>
                  <a:lnTo>
                    <a:pt x="1136" y="14890"/>
                  </a:lnTo>
                  <a:lnTo>
                    <a:pt x="1120" y="14872"/>
                  </a:lnTo>
                  <a:lnTo>
                    <a:pt x="1105" y="14853"/>
                  </a:lnTo>
                  <a:lnTo>
                    <a:pt x="1091" y="14833"/>
                  </a:lnTo>
                  <a:lnTo>
                    <a:pt x="1078" y="14813"/>
                  </a:lnTo>
                  <a:lnTo>
                    <a:pt x="1066" y="14791"/>
                  </a:lnTo>
                  <a:lnTo>
                    <a:pt x="1055" y="14770"/>
                  </a:lnTo>
                  <a:lnTo>
                    <a:pt x="1045" y="14748"/>
                  </a:lnTo>
                  <a:lnTo>
                    <a:pt x="1036" y="14725"/>
                  </a:lnTo>
                  <a:lnTo>
                    <a:pt x="1028" y="14702"/>
                  </a:lnTo>
                  <a:lnTo>
                    <a:pt x="1022" y="14678"/>
                  </a:lnTo>
                  <a:lnTo>
                    <a:pt x="1016" y="14654"/>
                  </a:lnTo>
                  <a:lnTo>
                    <a:pt x="1012" y="14629"/>
                  </a:lnTo>
                  <a:lnTo>
                    <a:pt x="1009" y="14604"/>
                  </a:lnTo>
                  <a:lnTo>
                    <a:pt x="1007" y="14579"/>
                  </a:lnTo>
                  <a:lnTo>
                    <a:pt x="1006" y="14553"/>
                  </a:lnTo>
                  <a:lnTo>
                    <a:pt x="1006" y="13547"/>
                  </a:lnTo>
                  <a:lnTo>
                    <a:pt x="10057" y="13546"/>
                  </a:lnTo>
                  <a:lnTo>
                    <a:pt x="10057" y="14553"/>
                  </a:lnTo>
                  <a:close/>
                  <a:moveTo>
                    <a:pt x="9554" y="0"/>
                  </a:moveTo>
                  <a:lnTo>
                    <a:pt x="1509" y="1"/>
                  </a:lnTo>
                  <a:lnTo>
                    <a:pt x="1431" y="3"/>
                  </a:lnTo>
                  <a:lnTo>
                    <a:pt x="1354" y="8"/>
                  </a:lnTo>
                  <a:lnTo>
                    <a:pt x="1278" y="18"/>
                  </a:lnTo>
                  <a:lnTo>
                    <a:pt x="1204" y="31"/>
                  </a:lnTo>
                  <a:lnTo>
                    <a:pt x="1131" y="48"/>
                  </a:lnTo>
                  <a:lnTo>
                    <a:pt x="1060" y="68"/>
                  </a:lnTo>
                  <a:lnTo>
                    <a:pt x="990" y="92"/>
                  </a:lnTo>
                  <a:lnTo>
                    <a:pt x="921" y="118"/>
                  </a:lnTo>
                  <a:lnTo>
                    <a:pt x="854" y="149"/>
                  </a:lnTo>
                  <a:lnTo>
                    <a:pt x="789" y="183"/>
                  </a:lnTo>
                  <a:lnTo>
                    <a:pt x="726" y="219"/>
                  </a:lnTo>
                  <a:lnTo>
                    <a:pt x="665" y="258"/>
                  </a:lnTo>
                  <a:lnTo>
                    <a:pt x="605" y="300"/>
                  </a:lnTo>
                  <a:lnTo>
                    <a:pt x="549" y="344"/>
                  </a:lnTo>
                  <a:lnTo>
                    <a:pt x="494" y="391"/>
                  </a:lnTo>
                  <a:lnTo>
                    <a:pt x="442" y="442"/>
                  </a:lnTo>
                  <a:lnTo>
                    <a:pt x="391" y="494"/>
                  </a:lnTo>
                  <a:lnTo>
                    <a:pt x="344" y="548"/>
                  </a:lnTo>
                  <a:lnTo>
                    <a:pt x="300" y="605"/>
                  </a:lnTo>
                  <a:lnTo>
                    <a:pt x="257" y="664"/>
                  </a:lnTo>
                  <a:lnTo>
                    <a:pt x="218" y="726"/>
                  </a:lnTo>
                  <a:lnTo>
                    <a:pt x="182" y="789"/>
                  </a:lnTo>
                  <a:lnTo>
                    <a:pt x="149" y="853"/>
                  </a:lnTo>
                  <a:lnTo>
                    <a:pt x="119" y="920"/>
                  </a:lnTo>
                  <a:lnTo>
                    <a:pt x="92" y="989"/>
                  </a:lnTo>
                  <a:lnTo>
                    <a:pt x="67" y="1058"/>
                  </a:lnTo>
                  <a:lnTo>
                    <a:pt x="47" y="1130"/>
                  </a:lnTo>
                  <a:lnTo>
                    <a:pt x="30" y="1202"/>
                  </a:lnTo>
                  <a:lnTo>
                    <a:pt x="17" y="1277"/>
                  </a:lnTo>
                  <a:lnTo>
                    <a:pt x="8" y="1352"/>
                  </a:lnTo>
                  <a:lnTo>
                    <a:pt x="2" y="1428"/>
                  </a:lnTo>
                  <a:lnTo>
                    <a:pt x="0" y="1505"/>
                  </a:lnTo>
                  <a:lnTo>
                    <a:pt x="0" y="14553"/>
                  </a:lnTo>
                  <a:lnTo>
                    <a:pt x="2" y="14630"/>
                  </a:lnTo>
                  <a:lnTo>
                    <a:pt x="8" y="14706"/>
                  </a:lnTo>
                  <a:lnTo>
                    <a:pt x="17" y="14781"/>
                  </a:lnTo>
                  <a:lnTo>
                    <a:pt x="30" y="14856"/>
                  </a:lnTo>
                  <a:lnTo>
                    <a:pt x="47" y="14929"/>
                  </a:lnTo>
                  <a:lnTo>
                    <a:pt x="67" y="15000"/>
                  </a:lnTo>
                  <a:lnTo>
                    <a:pt x="92" y="15070"/>
                  </a:lnTo>
                  <a:lnTo>
                    <a:pt x="119" y="15139"/>
                  </a:lnTo>
                  <a:lnTo>
                    <a:pt x="149" y="15205"/>
                  </a:lnTo>
                  <a:lnTo>
                    <a:pt x="182" y="15270"/>
                  </a:lnTo>
                  <a:lnTo>
                    <a:pt x="218" y="15333"/>
                  </a:lnTo>
                  <a:lnTo>
                    <a:pt x="257" y="15395"/>
                  </a:lnTo>
                  <a:lnTo>
                    <a:pt x="300" y="15453"/>
                  </a:lnTo>
                  <a:lnTo>
                    <a:pt x="344" y="15510"/>
                  </a:lnTo>
                  <a:lnTo>
                    <a:pt x="391" y="15565"/>
                  </a:lnTo>
                  <a:lnTo>
                    <a:pt x="442" y="15617"/>
                  </a:lnTo>
                  <a:lnTo>
                    <a:pt x="494" y="15667"/>
                  </a:lnTo>
                  <a:lnTo>
                    <a:pt x="549" y="15714"/>
                  </a:lnTo>
                  <a:lnTo>
                    <a:pt x="605" y="15759"/>
                  </a:lnTo>
                  <a:lnTo>
                    <a:pt x="665" y="15801"/>
                  </a:lnTo>
                  <a:lnTo>
                    <a:pt x="726" y="15840"/>
                  </a:lnTo>
                  <a:lnTo>
                    <a:pt x="789" y="15876"/>
                  </a:lnTo>
                  <a:lnTo>
                    <a:pt x="854" y="15909"/>
                  </a:lnTo>
                  <a:lnTo>
                    <a:pt x="921" y="15940"/>
                  </a:lnTo>
                  <a:lnTo>
                    <a:pt x="990" y="15967"/>
                  </a:lnTo>
                  <a:lnTo>
                    <a:pt x="1060" y="15991"/>
                  </a:lnTo>
                  <a:lnTo>
                    <a:pt x="1131" y="16011"/>
                  </a:lnTo>
                  <a:lnTo>
                    <a:pt x="1204" y="16028"/>
                  </a:lnTo>
                  <a:lnTo>
                    <a:pt x="1278" y="16041"/>
                  </a:lnTo>
                  <a:lnTo>
                    <a:pt x="1354" y="16050"/>
                  </a:lnTo>
                  <a:lnTo>
                    <a:pt x="1431" y="16056"/>
                  </a:lnTo>
                  <a:lnTo>
                    <a:pt x="1509" y="16058"/>
                  </a:lnTo>
                  <a:lnTo>
                    <a:pt x="9554" y="16057"/>
                  </a:lnTo>
                  <a:lnTo>
                    <a:pt x="9632" y="16055"/>
                  </a:lnTo>
                  <a:lnTo>
                    <a:pt x="9708" y="16050"/>
                  </a:lnTo>
                  <a:lnTo>
                    <a:pt x="9784" y="16040"/>
                  </a:lnTo>
                  <a:lnTo>
                    <a:pt x="9858" y="16027"/>
                  </a:lnTo>
                  <a:lnTo>
                    <a:pt x="9932" y="16010"/>
                  </a:lnTo>
                  <a:lnTo>
                    <a:pt x="10003" y="15990"/>
                  </a:lnTo>
                  <a:lnTo>
                    <a:pt x="10073" y="15966"/>
                  </a:lnTo>
                  <a:lnTo>
                    <a:pt x="10142" y="15940"/>
                  </a:lnTo>
                  <a:lnTo>
                    <a:pt x="10208" y="15909"/>
                  </a:lnTo>
                  <a:lnTo>
                    <a:pt x="10274" y="15875"/>
                  </a:lnTo>
                  <a:lnTo>
                    <a:pt x="10337" y="15839"/>
                  </a:lnTo>
                  <a:lnTo>
                    <a:pt x="10397" y="15800"/>
                  </a:lnTo>
                  <a:lnTo>
                    <a:pt x="10457" y="15758"/>
                  </a:lnTo>
                  <a:lnTo>
                    <a:pt x="10514" y="15714"/>
                  </a:lnTo>
                  <a:lnTo>
                    <a:pt x="10568" y="15667"/>
                  </a:lnTo>
                  <a:lnTo>
                    <a:pt x="10620" y="15616"/>
                  </a:lnTo>
                  <a:lnTo>
                    <a:pt x="10671" y="15564"/>
                  </a:lnTo>
                  <a:lnTo>
                    <a:pt x="10718" y="15510"/>
                  </a:lnTo>
                  <a:lnTo>
                    <a:pt x="10763" y="15453"/>
                  </a:lnTo>
                  <a:lnTo>
                    <a:pt x="10806" y="15394"/>
                  </a:lnTo>
                  <a:lnTo>
                    <a:pt x="10845" y="15332"/>
                  </a:lnTo>
                  <a:lnTo>
                    <a:pt x="10881" y="15269"/>
                  </a:lnTo>
                  <a:lnTo>
                    <a:pt x="10914" y="15205"/>
                  </a:lnTo>
                  <a:lnTo>
                    <a:pt x="10944" y="15138"/>
                  </a:lnTo>
                  <a:lnTo>
                    <a:pt x="10971" y="15069"/>
                  </a:lnTo>
                  <a:lnTo>
                    <a:pt x="10996" y="15000"/>
                  </a:lnTo>
                  <a:lnTo>
                    <a:pt x="11016" y="14928"/>
                  </a:lnTo>
                  <a:lnTo>
                    <a:pt x="11032" y="14856"/>
                  </a:lnTo>
                  <a:lnTo>
                    <a:pt x="11046" y="14781"/>
                  </a:lnTo>
                  <a:lnTo>
                    <a:pt x="11055" y="14706"/>
                  </a:lnTo>
                  <a:lnTo>
                    <a:pt x="11061" y="14630"/>
                  </a:lnTo>
                  <a:lnTo>
                    <a:pt x="11063" y="14553"/>
                  </a:lnTo>
                  <a:lnTo>
                    <a:pt x="11063" y="1505"/>
                  </a:lnTo>
                  <a:lnTo>
                    <a:pt x="11061" y="1428"/>
                  </a:lnTo>
                  <a:lnTo>
                    <a:pt x="11055" y="1352"/>
                  </a:lnTo>
                  <a:lnTo>
                    <a:pt x="11046" y="1277"/>
                  </a:lnTo>
                  <a:lnTo>
                    <a:pt x="11032" y="1202"/>
                  </a:lnTo>
                  <a:lnTo>
                    <a:pt x="11016" y="1129"/>
                  </a:lnTo>
                  <a:lnTo>
                    <a:pt x="10996" y="1058"/>
                  </a:lnTo>
                  <a:lnTo>
                    <a:pt x="10971" y="988"/>
                  </a:lnTo>
                  <a:lnTo>
                    <a:pt x="10944" y="919"/>
                  </a:lnTo>
                  <a:lnTo>
                    <a:pt x="10914" y="853"/>
                  </a:lnTo>
                  <a:lnTo>
                    <a:pt x="10881" y="788"/>
                  </a:lnTo>
                  <a:lnTo>
                    <a:pt x="10845" y="725"/>
                  </a:lnTo>
                  <a:lnTo>
                    <a:pt x="10806" y="663"/>
                  </a:lnTo>
                  <a:lnTo>
                    <a:pt x="10763" y="605"/>
                  </a:lnTo>
                  <a:lnTo>
                    <a:pt x="10718" y="548"/>
                  </a:lnTo>
                  <a:lnTo>
                    <a:pt x="10671" y="493"/>
                  </a:lnTo>
                  <a:lnTo>
                    <a:pt x="10620" y="441"/>
                  </a:lnTo>
                  <a:lnTo>
                    <a:pt x="10568" y="391"/>
                  </a:lnTo>
                  <a:lnTo>
                    <a:pt x="10514" y="344"/>
                  </a:lnTo>
                  <a:lnTo>
                    <a:pt x="10457" y="299"/>
                  </a:lnTo>
                  <a:lnTo>
                    <a:pt x="10397" y="257"/>
                  </a:lnTo>
                  <a:lnTo>
                    <a:pt x="10337" y="218"/>
                  </a:lnTo>
                  <a:lnTo>
                    <a:pt x="10274" y="182"/>
                  </a:lnTo>
                  <a:lnTo>
                    <a:pt x="10208" y="149"/>
                  </a:lnTo>
                  <a:lnTo>
                    <a:pt x="10142" y="118"/>
                  </a:lnTo>
                  <a:lnTo>
                    <a:pt x="10073" y="91"/>
                  </a:lnTo>
                  <a:lnTo>
                    <a:pt x="10003" y="67"/>
                  </a:lnTo>
                  <a:lnTo>
                    <a:pt x="9932" y="47"/>
                  </a:lnTo>
                  <a:lnTo>
                    <a:pt x="9858" y="30"/>
                  </a:lnTo>
                  <a:lnTo>
                    <a:pt x="9784" y="17"/>
                  </a:lnTo>
                  <a:lnTo>
                    <a:pt x="9708" y="8"/>
                  </a:lnTo>
                  <a:lnTo>
                    <a:pt x="9632" y="2"/>
                  </a:lnTo>
                  <a:lnTo>
                    <a:pt x="955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1" name="Freeform 111">
              <a:extLst>
                <a:ext uri="{FF2B5EF4-FFF2-40B4-BE49-F238E27FC236}">
                  <a16:creationId xmlns:a16="http://schemas.microsoft.com/office/drawing/2014/main" id="{B9F524B7-2C5C-3E0C-A4AD-CCABC00A705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50463" y="2122488"/>
              <a:ext cx="87312" cy="20638"/>
            </a:xfrm>
            <a:custGeom>
              <a:avLst/>
              <a:gdLst>
                <a:gd name="T0" fmla="*/ 2010 w 2011"/>
                <a:gd name="T1" fmla="*/ 276 h 502"/>
                <a:gd name="T2" fmla="*/ 2003 w 2011"/>
                <a:gd name="T3" fmla="*/ 314 h 502"/>
                <a:gd name="T4" fmla="*/ 1991 w 2011"/>
                <a:gd name="T5" fmla="*/ 349 h 502"/>
                <a:gd name="T6" fmla="*/ 1975 w 2011"/>
                <a:gd name="T7" fmla="*/ 382 h 502"/>
                <a:gd name="T8" fmla="*/ 1954 w 2011"/>
                <a:gd name="T9" fmla="*/ 411 h 502"/>
                <a:gd name="T10" fmla="*/ 1929 w 2011"/>
                <a:gd name="T11" fmla="*/ 437 h 502"/>
                <a:gd name="T12" fmla="*/ 1900 w 2011"/>
                <a:gd name="T13" fmla="*/ 459 h 502"/>
                <a:gd name="T14" fmla="*/ 1868 w 2011"/>
                <a:gd name="T15" fmla="*/ 477 h 502"/>
                <a:gd name="T16" fmla="*/ 1834 w 2011"/>
                <a:gd name="T17" fmla="*/ 491 h 502"/>
                <a:gd name="T18" fmla="*/ 1798 w 2011"/>
                <a:gd name="T19" fmla="*/ 499 h 502"/>
                <a:gd name="T20" fmla="*/ 1760 w 2011"/>
                <a:gd name="T21" fmla="*/ 502 h 502"/>
                <a:gd name="T22" fmla="*/ 225 w 2011"/>
                <a:gd name="T23" fmla="*/ 501 h 502"/>
                <a:gd name="T24" fmla="*/ 188 w 2011"/>
                <a:gd name="T25" fmla="*/ 494 h 502"/>
                <a:gd name="T26" fmla="*/ 153 w 2011"/>
                <a:gd name="T27" fmla="*/ 482 h 502"/>
                <a:gd name="T28" fmla="*/ 120 w 2011"/>
                <a:gd name="T29" fmla="*/ 466 h 502"/>
                <a:gd name="T30" fmla="*/ 91 w 2011"/>
                <a:gd name="T31" fmla="*/ 445 h 502"/>
                <a:gd name="T32" fmla="*/ 65 w 2011"/>
                <a:gd name="T33" fmla="*/ 420 h 502"/>
                <a:gd name="T34" fmla="*/ 43 w 2011"/>
                <a:gd name="T35" fmla="*/ 392 h 502"/>
                <a:gd name="T36" fmla="*/ 25 w 2011"/>
                <a:gd name="T37" fmla="*/ 360 h 502"/>
                <a:gd name="T38" fmla="*/ 11 w 2011"/>
                <a:gd name="T39" fmla="*/ 326 h 502"/>
                <a:gd name="T40" fmla="*/ 3 w 2011"/>
                <a:gd name="T41" fmla="*/ 289 h 502"/>
                <a:gd name="T42" fmla="*/ 0 w 2011"/>
                <a:gd name="T43" fmla="*/ 251 h 502"/>
                <a:gd name="T44" fmla="*/ 3 w 2011"/>
                <a:gd name="T45" fmla="*/ 213 h 502"/>
                <a:gd name="T46" fmla="*/ 11 w 2011"/>
                <a:gd name="T47" fmla="*/ 177 h 502"/>
                <a:gd name="T48" fmla="*/ 25 w 2011"/>
                <a:gd name="T49" fmla="*/ 143 h 502"/>
                <a:gd name="T50" fmla="*/ 43 w 2011"/>
                <a:gd name="T51" fmla="*/ 111 h 502"/>
                <a:gd name="T52" fmla="*/ 65 w 2011"/>
                <a:gd name="T53" fmla="*/ 83 h 502"/>
                <a:gd name="T54" fmla="*/ 91 w 2011"/>
                <a:gd name="T55" fmla="*/ 58 h 502"/>
                <a:gd name="T56" fmla="*/ 120 w 2011"/>
                <a:gd name="T57" fmla="*/ 37 h 502"/>
                <a:gd name="T58" fmla="*/ 153 w 2011"/>
                <a:gd name="T59" fmla="*/ 21 h 502"/>
                <a:gd name="T60" fmla="*/ 188 w 2011"/>
                <a:gd name="T61" fmla="*/ 8 h 502"/>
                <a:gd name="T62" fmla="*/ 225 w 2011"/>
                <a:gd name="T63" fmla="*/ 1 h 502"/>
                <a:gd name="T64" fmla="*/ 1760 w 2011"/>
                <a:gd name="T65" fmla="*/ 0 h 502"/>
                <a:gd name="T66" fmla="*/ 1798 w 2011"/>
                <a:gd name="T67" fmla="*/ 3 h 502"/>
                <a:gd name="T68" fmla="*/ 1834 w 2011"/>
                <a:gd name="T69" fmla="*/ 11 h 502"/>
                <a:gd name="T70" fmla="*/ 1868 w 2011"/>
                <a:gd name="T71" fmla="*/ 26 h 502"/>
                <a:gd name="T72" fmla="*/ 1900 w 2011"/>
                <a:gd name="T73" fmla="*/ 44 h 502"/>
                <a:gd name="T74" fmla="*/ 1929 w 2011"/>
                <a:gd name="T75" fmla="*/ 66 h 502"/>
                <a:gd name="T76" fmla="*/ 1954 w 2011"/>
                <a:gd name="T77" fmla="*/ 92 h 502"/>
                <a:gd name="T78" fmla="*/ 1975 w 2011"/>
                <a:gd name="T79" fmla="*/ 121 h 502"/>
                <a:gd name="T80" fmla="*/ 1991 w 2011"/>
                <a:gd name="T81" fmla="*/ 154 h 502"/>
                <a:gd name="T82" fmla="*/ 2003 w 2011"/>
                <a:gd name="T83" fmla="*/ 189 h 502"/>
                <a:gd name="T84" fmla="*/ 2010 w 2011"/>
                <a:gd name="T85" fmla="*/ 225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11" h="502">
                  <a:moveTo>
                    <a:pt x="2011" y="251"/>
                  </a:moveTo>
                  <a:lnTo>
                    <a:pt x="2011" y="264"/>
                  </a:lnTo>
                  <a:lnTo>
                    <a:pt x="2010" y="276"/>
                  </a:lnTo>
                  <a:lnTo>
                    <a:pt x="2008" y="289"/>
                  </a:lnTo>
                  <a:lnTo>
                    <a:pt x="2006" y="302"/>
                  </a:lnTo>
                  <a:lnTo>
                    <a:pt x="2003" y="314"/>
                  </a:lnTo>
                  <a:lnTo>
                    <a:pt x="2000" y="326"/>
                  </a:lnTo>
                  <a:lnTo>
                    <a:pt x="1996" y="338"/>
                  </a:lnTo>
                  <a:lnTo>
                    <a:pt x="1991" y="349"/>
                  </a:lnTo>
                  <a:lnTo>
                    <a:pt x="1986" y="360"/>
                  </a:lnTo>
                  <a:lnTo>
                    <a:pt x="1981" y="371"/>
                  </a:lnTo>
                  <a:lnTo>
                    <a:pt x="1975" y="382"/>
                  </a:lnTo>
                  <a:lnTo>
                    <a:pt x="1968" y="392"/>
                  </a:lnTo>
                  <a:lnTo>
                    <a:pt x="1961" y="402"/>
                  </a:lnTo>
                  <a:lnTo>
                    <a:pt x="1954" y="411"/>
                  </a:lnTo>
                  <a:lnTo>
                    <a:pt x="1946" y="420"/>
                  </a:lnTo>
                  <a:lnTo>
                    <a:pt x="1938" y="429"/>
                  </a:lnTo>
                  <a:lnTo>
                    <a:pt x="1929" y="437"/>
                  </a:lnTo>
                  <a:lnTo>
                    <a:pt x="1920" y="445"/>
                  </a:lnTo>
                  <a:lnTo>
                    <a:pt x="1910" y="452"/>
                  </a:lnTo>
                  <a:lnTo>
                    <a:pt x="1900" y="459"/>
                  </a:lnTo>
                  <a:lnTo>
                    <a:pt x="1890" y="466"/>
                  </a:lnTo>
                  <a:lnTo>
                    <a:pt x="1879" y="472"/>
                  </a:lnTo>
                  <a:lnTo>
                    <a:pt x="1868" y="477"/>
                  </a:lnTo>
                  <a:lnTo>
                    <a:pt x="1857" y="482"/>
                  </a:lnTo>
                  <a:lnTo>
                    <a:pt x="1846" y="487"/>
                  </a:lnTo>
                  <a:lnTo>
                    <a:pt x="1834" y="491"/>
                  </a:lnTo>
                  <a:lnTo>
                    <a:pt x="1822" y="494"/>
                  </a:lnTo>
                  <a:lnTo>
                    <a:pt x="1810" y="497"/>
                  </a:lnTo>
                  <a:lnTo>
                    <a:pt x="1798" y="499"/>
                  </a:lnTo>
                  <a:lnTo>
                    <a:pt x="1785" y="501"/>
                  </a:lnTo>
                  <a:lnTo>
                    <a:pt x="1773" y="502"/>
                  </a:lnTo>
                  <a:lnTo>
                    <a:pt x="1760" y="502"/>
                  </a:lnTo>
                  <a:lnTo>
                    <a:pt x="251" y="502"/>
                  </a:lnTo>
                  <a:lnTo>
                    <a:pt x="238" y="502"/>
                  </a:lnTo>
                  <a:lnTo>
                    <a:pt x="225" y="501"/>
                  </a:lnTo>
                  <a:lnTo>
                    <a:pt x="213" y="499"/>
                  </a:lnTo>
                  <a:lnTo>
                    <a:pt x="200" y="497"/>
                  </a:lnTo>
                  <a:lnTo>
                    <a:pt x="188" y="494"/>
                  </a:lnTo>
                  <a:lnTo>
                    <a:pt x="176" y="491"/>
                  </a:lnTo>
                  <a:lnTo>
                    <a:pt x="165" y="487"/>
                  </a:lnTo>
                  <a:lnTo>
                    <a:pt x="153" y="482"/>
                  </a:lnTo>
                  <a:lnTo>
                    <a:pt x="142" y="477"/>
                  </a:lnTo>
                  <a:lnTo>
                    <a:pt x="132" y="472"/>
                  </a:lnTo>
                  <a:lnTo>
                    <a:pt x="120" y="466"/>
                  </a:lnTo>
                  <a:lnTo>
                    <a:pt x="110" y="459"/>
                  </a:lnTo>
                  <a:lnTo>
                    <a:pt x="100" y="452"/>
                  </a:lnTo>
                  <a:lnTo>
                    <a:pt x="91" y="445"/>
                  </a:lnTo>
                  <a:lnTo>
                    <a:pt x="82" y="437"/>
                  </a:lnTo>
                  <a:lnTo>
                    <a:pt x="73" y="429"/>
                  </a:lnTo>
                  <a:lnTo>
                    <a:pt x="65" y="420"/>
                  </a:lnTo>
                  <a:lnTo>
                    <a:pt x="57" y="411"/>
                  </a:lnTo>
                  <a:lnTo>
                    <a:pt x="49" y="402"/>
                  </a:lnTo>
                  <a:lnTo>
                    <a:pt x="43" y="392"/>
                  </a:lnTo>
                  <a:lnTo>
                    <a:pt x="36" y="382"/>
                  </a:lnTo>
                  <a:lnTo>
                    <a:pt x="30" y="371"/>
                  </a:lnTo>
                  <a:lnTo>
                    <a:pt x="25" y="360"/>
                  </a:lnTo>
                  <a:lnTo>
                    <a:pt x="20" y="349"/>
                  </a:lnTo>
                  <a:lnTo>
                    <a:pt x="15" y="338"/>
                  </a:lnTo>
                  <a:lnTo>
                    <a:pt x="11" y="326"/>
                  </a:lnTo>
                  <a:lnTo>
                    <a:pt x="8" y="314"/>
                  </a:lnTo>
                  <a:lnTo>
                    <a:pt x="5" y="302"/>
                  </a:lnTo>
                  <a:lnTo>
                    <a:pt x="3" y="289"/>
                  </a:lnTo>
                  <a:lnTo>
                    <a:pt x="1" y="276"/>
                  </a:lnTo>
                  <a:lnTo>
                    <a:pt x="0" y="264"/>
                  </a:lnTo>
                  <a:lnTo>
                    <a:pt x="0" y="251"/>
                  </a:lnTo>
                  <a:lnTo>
                    <a:pt x="0" y="238"/>
                  </a:lnTo>
                  <a:lnTo>
                    <a:pt x="1" y="225"/>
                  </a:lnTo>
                  <a:lnTo>
                    <a:pt x="3" y="213"/>
                  </a:lnTo>
                  <a:lnTo>
                    <a:pt x="5" y="201"/>
                  </a:lnTo>
                  <a:lnTo>
                    <a:pt x="8" y="189"/>
                  </a:lnTo>
                  <a:lnTo>
                    <a:pt x="11" y="177"/>
                  </a:lnTo>
                  <a:lnTo>
                    <a:pt x="15" y="165"/>
                  </a:lnTo>
                  <a:lnTo>
                    <a:pt x="20" y="154"/>
                  </a:lnTo>
                  <a:lnTo>
                    <a:pt x="25" y="143"/>
                  </a:lnTo>
                  <a:lnTo>
                    <a:pt x="30" y="132"/>
                  </a:lnTo>
                  <a:lnTo>
                    <a:pt x="36" y="121"/>
                  </a:lnTo>
                  <a:lnTo>
                    <a:pt x="43" y="111"/>
                  </a:lnTo>
                  <a:lnTo>
                    <a:pt x="49" y="101"/>
                  </a:lnTo>
                  <a:lnTo>
                    <a:pt x="57" y="92"/>
                  </a:lnTo>
                  <a:lnTo>
                    <a:pt x="65" y="83"/>
                  </a:lnTo>
                  <a:lnTo>
                    <a:pt x="73" y="74"/>
                  </a:lnTo>
                  <a:lnTo>
                    <a:pt x="82" y="66"/>
                  </a:lnTo>
                  <a:lnTo>
                    <a:pt x="91" y="58"/>
                  </a:lnTo>
                  <a:lnTo>
                    <a:pt x="100" y="51"/>
                  </a:lnTo>
                  <a:lnTo>
                    <a:pt x="110" y="44"/>
                  </a:lnTo>
                  <a:lnTo>
                    <a:pt x="120" y="37"/>
                  </a:lnTo>
                  <a:lnTo>
                    <a:pt x="132" y="31"/>
                  </a:lnTo>
                  <a:lnTo>
                    <a:pt x="142" y="26"/>
                  </a:lnTo>
                  <a:lnTo>
                    <a:pt x="153" y="21"/>
                  </a:lnTo>
                  <a:lnTo>
                    <a:pt x="165" y="15"/>
                  </a:lnTo>
                  <a:lnTo>
                    <a:pt x="176" y="11"/>
                  </a:lnTo>
                  <a:lnTo>
                    <a:pt x="188" y="8"/>
                  </a:lnTo>
                  <a:lnTo>
                    <a:pt x="200" y="5"/>
                  </a:lnTo>
                  <a:lnTo>
                    <a:pt x="213" y="3"/>
                  </a:lnTo>
                  <a:lnTo>
                    <a:pt x="225" y="1"/>
                  </a:lnTo>
                  <a:lnTo>
                    <a:pt x="238" y="0"/>
                  </a:lnTo>
                  <a:lnTo>
                    <a:pt x="251" y="0"/>
                  </a:lnTo>
                  <a:lnTo>
                    <a:pt x="1760" y="0"/>
                  </a:lnTo>
                  <a:lnTo>
                    <a:pt x="1773" y="0"/>
                  </a:lnTo>
                  <a:lnTo>
                    <a:pt x="1785" y="1"/>
                  </a:lnTo>
                  <a:lnTo>
                    <a:pt x="1798" y="3"/>
                  </a:lnTo>
                  <a:lnTo>
                    <a:pt x="1810" y="5"/>
                  </a:lnTo>
                  <a:lnTo>
                    <a:pt x="1822" y="8"/>
                  </a:lnTo>
                  <a:lnTo>
                    <a:pt x="1834" y="11"/>
                  </a:lnTo>
                  <a:lnTo>
                    <a:pt x="1846" y="15"/>
                  </a:lnTo>
                  <a:lnTo>
                    <a:pt x="1857" y="21"/>
                  </a:lnTo>
                  <a:lnTo>
                    <a:pt x="1868" y="26"/>
                  </a:lnTo>
                  <a:lnTo>
                    <a:pt x="1879" y="31"/>
                  </a:lnTo>
                  <a:lnTo>
                    <a:pt x="1890" y="37"/>
                  </a:lnTo>
                  <a:lnTo>
                    <a:pt x="1900" y="44"/>
                  </a:lnTo>
                  <a:lnTo>
                    <a:pt x="1910" y="51"/>
                  </a:lnTo>
                  <a:lnTo>
                    <a:pt x="1920" y="58"/>
                  </a:lnTo>
                  <a:lnTo>
                    <a:pt x="1929" y="66"/>
                  </a:lnTo>
                  <a:lnTo>
                    <a:pt x="1938" y="74"/>
                  </a:lnTo>
                  <a:lnTo>
                    <a:pt x="1946" y="83"/>
                  </a:lnTo>
                  <a:lnTo>
                    <a:pt x="1954" y="92"/>
                  </a:lnTo>
                  <a:lnTo>
                    <a:pt x="1961" y="101"/>
                  </a:lnTo>
                  <a:lnTo>
                    <a:pt x="1968" y="111"/>
                  </a:lnTo>
                  <a:lnTo>
                    <a:pt x="1975" y="121"/>
                  </a:lnTo>
                  <a:lnTo>
                    <a:pt x="1981" y="132"/>
                  </a:lnTo>
                  <a:lnTo>
                    <a:pt x="1986" y="143"/>
                  </a:lnTo>
                  <a:lnTo>
                    <a:pt x="1991" y="154"/>
                  </a:lnTo>
                  <a:lnTo>
                    <a:pt x="1996" y="165"/>
                  </a:lnTo>
                  <a:lnTo>
                    <a:pt x="2000" y="177"/>
                  </a:lnTo>
                  <a:lnTo>
                    <a:pt x="2003" y="189"/>
                  </a:lnTo>
                  <a:lnTo>
                    <a:pt x="2006" y="201"/>
                  </a:lnTo>
                  <a:lnTo>
                    <a:pt x="2008" y="213"/>
                  </a:lnTo>
                  <a:lnTo>
                    <a:pt x="2010" y="225"/>
                  </a:lnTo>
                  <a:lnTo>
                    <a:pt x="2011" y="238"/>
                  </a:lnTo>
                  <a:lnTo>
                    <a:pt x="2011" y="2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2" name="Freeform 112">
              <a:extLst>
                <a:ext uri="{FF2B5EF4-FFF2-40B4-BE49-F238E27FC236}">
                  <a16:creationId xmlns:a16="http://schemas.microsoft.com/office/drawing/2014/main" id="{80777CBF-16C6-EC8A-6F2D-AA4D462E3C5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72688" y="2660650"/>
              <a:ext cx="42862" cy="20638"/>
            </a:xfrm>
            <a:custGeom>
              <a:avLst/>
              <a:gdLst>
                <a:gd name="T0" fmla="*/ 1004 w 1005"/>
                <a:gd name="T1" fmla="*/ 277 h 503"/>
                <a:gd name="T2" fmla="*/ 997 w 1005"/>
                <a:gd name="T3" fmla="*/ 314 h 503"/>
                <a:gd name="T4" fmla="*/ 985 w 1005"/>
                <a:gd name="T5" fmla="*/ 349 h 503"/>
                <a:gd name="T6" fmla="*/ 969 w 1005"/>
                <a:gd name="T7" fmla="*/ 381 h 503"/>
                <a:gd name="T8" fmla="*/ 948 w 1005"/>
                <a:gd name="T9" fmla="*/ 411 h 503"/>
                <a:gd name="T10" fmla="*/ 923 w 1005"/>
                <a:gd name="T11" fmla="*/ 437 h 503"/>
                <a:gd name="T12" fmla="*/ 894 w 1005"/>
                <a:gd name="T13" fmla="*/ 459 h 503"/>
                <a:gd name="T14" fmla="*/ 863 w 1005"/>
                <a:gd name="T15" fmla="*/ 477 h 503"/>
                <a:gd name="T16" fmla="*/ 828 w 1005"/>
                <a:gd name="T17" fmla="*/ 491 h 503"/>
                <a:gd name="T18" fmla="*/ 792 w 1005"/>
                <a:gd name="T19" fmla="*/ 500 h 503"/>
                <a:gd name="T20" fmla="*/ 754 w 1005"/>
                <a:gd name="T21" fmla="*/ 503 h 503"/>
                <a:gd name="T22" fmla="*/ 225 w 1005"/>
                <a:gd name="T23" fmla="*/ 501 h 503"/>
                <a:gd name="T24" fmla="*/ 188 w 1005"/>
                <a:gd name="T25" fmla="*/ 495 h 503"/>
                <a:gd name="T26" fmla="*/ 153 w 1005"/>
                <a:gd name="T27" fmla="*/ 482 h 503"/>
                <a:gd name="T28" fmla="*/ 120 w 1005"/>
                <a:gd name="T29" fmla="*/ 465 h 503"/>
                <a:gd name="T30" fmla="*/ 91 w 1005"/>
                <a:gd name="T31" fmla="*/ 444 h 503"/>
                <a:gd name="T32" fmla="*/ 65 w 1005"/>
                <a:gd name="T33" fmla="*/ 420 h 503"/>
                <a:gd name="T34" fmla="*/ 43 w 1005"/>
                <a:gd name="T35" fmla="*/ 391 h 503"/>
                <a:gd name="T36" fmla="*/ 25 w 1005"/>
                <a:gd name="T37" fmla="*/ 360 h 503"/>
                <a:gd name="T38" fmla="*/ 11 w 1005"/>
                <a:gd name="T39" fmla="*/ 326 h 503"/>
                <a:gd name="T40" fmla="*/ 3 w 1005"/>
                <a:gd name="T41" fmla="*/ 290 h 503"/>
                <a:gd name="T42" fmla="*/ 0 w 1005"/>
                <a:gd name="T43" fmla="*/ 252 h 503"/>
                <a:gd name="T44" fmla="*/ 3 w 1005"/>
                <a:gd name="T45" fmla="*/ 214 h 503"/>
                <a:gd name="T46" fmla="*/ 11 w 1005"/>
                <a:gd name="T47" fmla="*/ 176 h 503"/>
                <a:gd name="T48" fmla="*/ 25 w 1005"/>
                <a:gd name="T49" fmla="*/ 142 h 503"/>
                <a:gd name="T50" fmla="*/ 43 w 1005"/>
                <a:gd name="T51" fmla="*/ 111 h 503"/>
                <a:gd name="T52" fmla="*/ 65 w 1005"/>
                <a:gd name="T53" fmla="*/ 82 h 503"/>
                <a:gd name="T54" fmla="*/ 91 w 1005"/>
                <a:gd name="T55" fmla="*/ 58 h 503"/>
                <a:gd name="T56" fmla="*/ 120 w 1005"/>
                <a:gd name="T57" fmla="*/ 37 h 503"/>
                <a:gd name="T58" fmla="*/ 153 w 1005"/>
                <a:gd name="T59" fmla="*/ 20 h 503"/>
                <a:gd name="T60" fmla="*/ 188 w 1005"/>
                <a:gd name="T61" fmla="*/ 8 h 503"/>
                <a:gd name="T62" fmla="*/ 225 w 1005"/>
                <a:gd name="T63" fmla="*/ 2 h 503"/>
                <a:gd name="T64" fmla="*/ 754 w 1005"/>
                <a:gd name="T65" fmla="*/ 0 h 503"/>
                <a:gd name="T66" fmla="*/ 792 w 1005"/>
                <a:gd name="T67" fmla="*/ 3 h 503"/>
                <a:gd name="T68" fmla="*/ 828 w 1005"/>
                <a:gd name="T69" fmla="*/ 12 h 503"/>
                <a:gd name="T70" fmla="*/ 863 w 1005"/>
                <a:gd name="T71" fmla="*/ 25 h 503"/>
                <a:gd name="T72" fmla="*/ 894 w 1005"/>
                <a:gd name="T73" fmla="*/ 43 h 503"/>
                <a:gd name="T74" fmla="*/ 923 w 1005"/>
                <a:gd name="T75" fmla="*/ 65 h 503"/>
                <a:gd name="T76" fmla="*/ 948 w 1005"/>
                <a:gd name="T77" fmla="*/ 92 h 503"/>
                <a:gd name="T78" fmla="*/ 969 w 1005"/>
                <a:gd name="T79" fmla="*/ 121 h 503"/>
                <a:gd name="T80" fmla="*/ 985 w 1005"/>
                <a:gd name="T81" fmla="*/ 153 h 503"/>
                <a:gd name="T82" fmla="*/ 997 w 1005"/>
                <a:gd name="T83" fmla="*/ 188 h 503"/>
                <a:gd name="T84" fmla="*/ 1004 w 1005"/>
                <a:gd name="T85" fmla="*/ 226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05" h="503">
                  <a:moveTo>
                    <a:pt x="1005" y="252"/>
                  </a:moveTo>
                  <a:lnTo>
                    <a:pt x="1005" y="264"/>
                  </a:lnTo>
                  <a:lnTo>
                    <a:pt x="1004" y="277"/>
                  </a:lnTo>
                  <a:lnTo>
                    <a:pt x="1002" y="290"/>
                  </a:lnTo>
                  <a:lnTo>
                    <a:pt x="1000" y="302"/>
                  </a:lnTo>
                  <a:lnTo>
                    <a:pt x="997" y="314"/>
                  </a:lnTo>
                  <a:lnTo>
                    <a:pt x="994" y="326"/>
                  </a:lnTo>
                  <a:lnTo>
                    <a:pt x="990" y="337"/>
                  </a:lnTo>
                  <a:lnTo>
                    <a:pt x="985" y="349"/>
                  </a:lnTo>
                  <a:lnTo>
                    <a:pt x="980" y="360"/>
                  </a:lnTo>
                  <a:lnTo>
                    <a:pt x="975" y="371"/>
                  </a:lnTo>
                  <a:lnTo>
                    <a:pt x="969" y="381"/>
                  </a:lnTo>
                  <a:lnTo>
                    <a:pt x="962" y="391"/>
                  </a:lnTo>
                  <a:lnTo>
                    <a:pt x="955" y="401"/>
                  </a:lnTo>
                  <a:lnTo>
                    <a:pt x="948" y="411"/>
                  </a:lnTo>
                  <a:lnTo>
                    <a:pt x="940" y="420"/>
                  </a:lnTo>
                  <a:lnTo>
                    <a:pt x="932" y="428"/>
                  </a:lnTo>
                  <a:lnTo>
                    <a:pt x="923" y="437"/>
                  </a:lnTo>
                  <a:lnTo>
                    <a:pt x="914" y="444"/>
                  </a:lnTo>
                  <a:lnTo>
                    <a:pt x="904" y="452"/>
                  </a:lnTo>
                  <a:lnTo>
                    <a:pt x="894" y="459"/>
                  </a:lnTo>
                  <a:lnTo>
                    <a:pt x="884" y="465"/>
                  </a:lnTo>
                  <a:lnTo>
                    <a:pt x="874" y="471"/>
                  </a:lnTo>
                  <a:lnTo>
                    <a:pt x="863" y="477"/>
                  </a:lnTo>
                  <a:lnTo>
                    <a:pt x="851" y="482"/>
                  </a:lnTo>
                  <a:lnTo>
                    <a:pt x="840" y="486"/>
                  </a:lnTo>
                  <a:lnTo>
                    <a:pt x="828" y="491"/>
                  </a:lnTo>
                  <a:lnTo>
                    <a:pt x="816" y="495"/>
                  </a:lnTo>
                  <a:lnTo>
                    <a:pt x="804" y="497"/>
                  </a:lnTo>
                  <a:lnTo>
                    <a:pt x="792" y="500"/>
                  </a:lnTo>
                  <a:lnTo>
                    <a:pt x="779" y="501"/>
                  </a:lnTo>
                  <a:lnTo>
                    <a:pt x="767" y="502"/>
                  </a:lnTo>
                  <a:lnTo>
                    <a:pt x="754" y="503"/>
                  </a:lnTo>
                  <a:lnTo>
                    <a:pt x="251" y="503"/>
                  </a:lnTo>
                  <a:lnTo>
                    <a:pt x="238" y="502"/>
                  </a:lnTo>
                  <a:lnTo>
                    <a:pt x="225" y="501"/>
                  </a:lnTo>
                  <a:lnTo>
                    <a:pt x="213" y="500"/>
                  </a:lnTo>
                  <a:lnTo>
                    <a:pt x="200" y="497"/>
                  </a:lnTo>
                  <a:lnTo>
                    <a:pt x="188" y="495"/>
                  </a:lnTo>
                  <a:lnTo>
                    <a:pt x="176" y="491"/>
                  </a:lnTo>
                  <a:lnTo>
                    <a:pt x="165" y="486"/>
                  </a:lnTo>
                  <a:lnTo>
                    <a:pt x="153" y="482"/>
                  </a:lnTo>
                  <a:lnTo>
                    <a:pt x="141" y="477"/>
                  </a:lnTo>
                  <a:lnTo>
                    <a:pt x="131" y="471"/>
                  </a:lnTo>
                  <a:lnTo>
                    <a:pt x="120" y="465"/>
                  </a:lnTo>
                  <a:lnTo>
                    <a:pt x="110" y="459"/>
                  </a:lnTo>
                  <a:lnTo>
                    <a:pt x="100" y="452"/>
                  </a:lnTo>
                  <a:lnTo>
                    <a:pt x="91" y="444"/>
                  </a:lnTo>
                  <a:lnTo>
                    <a:pt x="82" y="437"/>
                  </a:lnTo>
                  <a:lnTo>
                    <a:pt x="73" y="428"/>
                  </a:lnTo>
                  <a:lnTo>
                    <a:pt x="65" y="420"/>
                  </a:lnTo>
                  <a:lnTo>
                    <a:pt x="57" y="411"/>
                  </a:lnTo>
                  <a:lnTo>
                    <a:pt x="49" y="401"/>
                  </a:lnTo>
                  <a:lnTo>
                    <a:pt x="43" y="391"/>
                  </a:lnTo>
                  <a:lnTo>
                    <a:pt x="36" y="381"/>
                  </a:lnTo>
                  <a:lnTo>
                    <a:pt x="30" y="371"/>
                  </a:lnTo>
                  <a:lnTo>
                    <a:pt x="25" y="360"/>
                  </a:lnTo>
                  <a:lnTo>
                    <a:pt x="20" y="349"/>
                  </a:lnTo>
                  <a:lnTo>
                    <a:pt x="15" y="337"/>
                  </a:lnTo>
                  <a:lnTo>
                    <a:pt x="11" y="326"/>
                  </a:lnTo>
                  <a:lnTo>
                    <a:pt x="8" y="314"/>
                  </a:lnTo>
                  <a:lnTo>
                    <a:pt x="5" y="302"/>
                  </a:lnTo>
                  <a:lnTo>
                    <a:pt x="3" y="290"/>
                  </a:lnTo>
                  <a:lnTo>
                    <a:pt x="1" y="277"/>
                  </a:lnTo>
                  <a:lnTo>
                    <a:pt x="0" y="264"/>
                  </a:lnTo>
                  <a:lnTo>
                    <a:pt x="0" y="252"/>
                  </a:lnTo>
                  <a:lnTo>
                    <a:pt x="0" y="239"/>
                  </a:lnTo>
                  <a:lnTo>
                    <a:pt x="1" y="226"/>
                  </a:lnTo>
                  <a:lnTo>
                    <a:pt x="3" y="214"/>
                  </a:lnTo>
                  <a:lnTo>
                    <a:pt x="5" y="200"/>
                  </a:lnTo>
                  <a:lnTo>
                    <a:pt x="8" y="188"/>
                  </a:lnTo>
                  <a:lnTo>
                    <a:pt x="11" y="176"/>
                  </a:lnTo>
                  <a:lnTo>
                    <a:pt x="15" y="165"/>
                  </a:lnTo>
                  <a:lnTo>
                    <a:pt x="20" y="153"/>
                  </a:lnTo>
                  <a:lnTo>
                    <a:pt x="25" y="142"/>
                  </a:lnTo>
                  <a:lnTo>
                    <a:pt x="30" y="131"/>
                  </a:lnTo>
                  <a:lnTo>
                    <a:pt x="36" y="121"/>
                  </a:lnTo>
                  <a:lnTo>
                    <a:pt x="43" y="111"/>
                  </a:lnTo>
                  <a:lnTo>
                    <a:pt x="49" y="101"/>
                  </a:lnTo>
                  <a:lnTo>
                    <a:pt x="57" y="92"/>
                  </a:lnTo>
                  <a:lnTo>
                    <a:pt x="65" y="82"/>
                  </a:lnTo>
                  <a:lnTo>
                    <a:pt x="73" y="74"/>
                  </a:lnTo>
                  <a:lnTo>
                    <a:pt x="82" y="65"/>
                  </a:lnTo>
                  <a:lnTo>
                    <a:pt x="91" y="58"/>
                  </a:lnTo>
                  <a:lnTo>
                    <a:pt x="100" y="50"/>
                  </a:lnTo>
                  <a:lnTo>
                    <a:pt x="110" y="43"/>
                  </a:lnTo>
                  <a:lnTo>
                    <a:pt x="120" y="37"/>
                  </a:lnTo>
                  <a:lnTo>
                    <a:pt x="131" y="31"/>
                  </a:lnTo>
                  <a:lnTo>
                    <a:pt x="141" y="25"/>
                  </a:lnTo>
                  <a:lnTo>
                    <a:pt x="153" y="20"/>
                  </a:lnTo>
                  <a:lnTo>
                    <a:pt x="165" y="16"/>
                  </a:lnTo>
                  <a:lnTo>
                    <a:pt x="176" y="12"/>
                  </a:lnTo>
                  <a:lnTo>
                    <a:pt x="188" y="8"/>
                  </a:lnTo>
                  <a:lnTo>
                    <a:pt x="200" y="6"/>
                  </a:lnTo>
                  <a:lnTo>
                    <a:pt x="213" y="3"/>
                  </a:lnTo>
                  <a:lnTo>
                    <a:pt x="225" y="2"/>
                  </a:lnTo>
                  <a:lnTo>
                    <a:pt x="238" y="1"/>
                  </a:lnTo>
                  <a:lnTo>
                    <a:pt x="251" y="0"/>
                  </a:lnTo>
                  <a:lnTo>
                    <a:pt x="754" y="0"/>
                  </a:lnTo>
                  <a:lnTo>
                    <a:pt x="767" y="1"/>
                  </a:lnTo>
                  <a:lnTo>
                    <a:pt x="779" y="2"/>
                  </a:lnTo>
                  <a:lnTo>
                    <a:pt x="792" y="3"/>
                  </a:lnTo>
                  <a:lnTo>
                    <a:pt x="804" y="6"/>
                  </a:lnTo>
                  <a:lnTo>
                    <a:pt x="816" y="8"/>
                  </a:lnTo>
                  <a:lnTo>
                    <a:pt x="828" y="12"/>
                  </a:lnTo>
                  <a:lnTo>
                    <a:pt x="840" y="16"/>
                  </a:lnTo>
                  <a:lnTo>
                    <a:pt x="851" y="20"/>
                  </a:lnTo>
                  <a:lnTo>
                    <a:pt x="863" y="25"/>
                  </a:lnTo>
                  <a:lnTo>
                    <a:pt x="874" y="31"/>
                  </a:lnTo>
                  <a:lnTo>
                    <a:pt x="884" y="37"/>
                  </a:lnTo>
                  <a:lnTo>
                    <a:pt x="894" y="43"/>
                  </a:lnTo>
                  <a:lnTo>
                    <a:pt x="904" y="50"/>
                  </a:lnTo>
                  <a:lnTo>
                    <a:pt x="914" y="58"/>
                  </a:lnTo>
                  <a:lnTo>
                    <a:pt x="923" y="65"/>
                  </a:lnTo>
                  <a:lnTo>
                    <a:pt x="932" y="74"/>
                  </a:lnTo>
                  <a:lnTo>
                    <a:pt x="940" y="82"/>
                  </a:lnTo>
                  <a:lnTo>
                    <a:pt x="948" y="92"/>
                  </a:lnTo>
                  <a:lnTo>
                    <a:pt x="955" y="101"/>
                  </a:lnTo>
                  <a:lnTo>
                    <a:pt x="962" y="111"/>
                  </a:lnTo>
                  <a:lnTo>
                    <a:pt x="969" y="121"/>
                  </a:lnTo>
                  <a:lnTo>
                    <a:pt x="975" y="131"/>
                  </a:lnTo>
                  <a:lnTo>
                    <a:pt x="980" y="142"/>
                  </a:lnTo>
                  <a:lnTo>
                    <a:pt x="985" y="153"/>
                  </a:lnTo>
                  <a:lnTo>
                    <a:pt x="990" y="165"/>
                  </a:lnTo>
                  <a:lnTo>
                    <a:pt x="994" y="176"/>
                  </a:lnTo>
                  <a:lnTo>
                    <a:pt x="997" y="188"/>
                  </a:lnTo>
                  <a:lnTo>
                    <a:pt x="1000" y="200"/>
                  </a:lnTo>
                  <a:lnTo>
                    <a:pt x="1002" y="214"/>
                  </a:lnTo>
                  <a:lnTo>
                    <a:pt x="1004" y="226"/>
                  </a:lnTo>
                  <a:lnTo>
                    <a:pt x="1005" y="239"/>
                  </a:lnTo>
                  <a:lnTo>
                    <a:pt x="1005" y="2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" name="Freeform 26">
            <a:extLst>
              <a:ext uri="{FF2B5EF4-FFF2-40B4-BE49-F238E27FC236}">
                <a16:creationId xmlns:a16="http://schemas.microsoft.com/office/drawing/2014/main" id="{BC8AADD3-6746-ABB3-8D95-EC83B313E996}"/>
              </a:ext>
            </a:extLst>
          </p:cNvPr>
          <p:cNvSpPr>
            <a:spLocks/>
          </p:cNvSpPr>
          <p:nvPr/>
        </p:nvSpPr>
        <p:spPr bwMode="auto">
          <a:xfrm flipH="1">
            <a:off x="6806009" y="1387688"/>
            <a:ext cx="3369731" cy="1050559"/>
          </a:xfrm>
          <a:custGeom>
            <a:avLst/>
            <a:gdLst>
              <a:gd name="T0" fmla="*/ 3799 w 3804"/>
              <a:gd name="T1" fmla="*/ 0 h 1355"/>
              <a:gd name="T2" fmla="*/ 372 w 3804"/>
              <a:gd name="T3" fmla="*/ 0 h 1355"/>
              <a:gd name="T4" fmla="*/ 0 w 3804"/>
              <a:gd name="T5" fmla="*/ 679 h 1355"/>
              <a:gd name="T6" fmla="*/ 372 w 3804"/>
              <a:gd name="T7" fmla="*/ 1355 h 1355"/>
              <a:gd name="T8" fmla="*/ 3804 w 3804"/>
              <a:gd name="T9" fmla="*/ 1355 h 1355"/>
              <a:gd name="T10" fmla="*/ 3799 w 3804"/>
              <a:gd name="T11" fmla="*/ 0 h 1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804" h="1355">
                <a:moveTo>
                  <a:pt x="3799" y="0"/>
                </a:moveTo>
                <a:lnTo>
                  <a:pt x="372" y="0"/>
                </a:lnTo>
                <a:lnTo>
                  <a:pt x="0" y="679"/>
                </a:lnTo>
                <a:lnTo>
                  <a:pt x="372" y="1355"/>
                </a:lnTo>
                <a:lnTo>
                  <a:pt x="3804" y="1355"/>
                </a:lnTo>
                <a:lnTo>
                  <a:pt x="3799" y="0"/>
                </a:ln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id-ID" sz="2001" kern="0">
              <a:solidFill>
                <a:sysClr val="window" lastClr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Freeform 26">
            <a:extLst>
              <a:ext uri="{FF2B5EF4-FFF2-40B4-BE49-F238E27FC236}">
                <a16:creationId xmlns:a16="http://schemas.microsoft.com/office/drawing/2014/main" id="{3559C234-0D98-DC27-2495-15E27D617482}"/>
              </a:ext>
            </a:extLst>
          </p:cNvPr>
          <p:cNvSpPr>
            <a:spLocks/>
          </p:cNvSpPr>
          <p:nvPr/>
        </p:nvSpPr>
        <p:spPr bwMode="auto">
          <a:xfrm flipH="1">
            <a:off x="6806009" y="3405718"/>
            <a:ext cx="3369731" cy="975808"/>
          </a:xfrm>
          <a:custGeom>
            <a:avLst/>
            <a:gdLst>
              <a:gd name="T0" fmla="*/ 3799 w 3804"/>
              <a:gd name="T1" fmla="*/ 0 h 1355"/>
              <a:gd name="T2" fmla="*/ 372 w 3804"/>
              <a:gd name="T3" fmla="*/ 0 h 1355"/>
              <a:gd name="T4" fmla="*/ 0 w 3804"/>
              <a:gd name="T5" fmla="*/ 679 h 1355"/>
              <a:gd name="T6" fmla="*/ 372 w 3804"/>
              <a:gd name="T7" fmla="*/ 1355 h 1355"/>
              <a:gd name="T8" fmla="*/ 3804 w 3804"/>
              <a:gd name="T9" fmla="*/ 1355 h 1355"/>
              <a:gd name="T10" fmla="*/ 3799 w 3804"/>
              <a:gd name="T11" fmla="*/ 0 h 1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804" h="1355">
                <a:moveTo>
                  <a:pt x="3799" y="0"/>
                </a:moveTo>
                <a:lnTo>
                  <a:pt x="372" y="0"/>
                </a:lnTo>
                <a:lnTo>
                  <a:pt x="0" y="679"/>
                </a:lnTo>
                <a:lnTo>
                  <a:pt x="372" y="1355"/>
                </a:lnTo>
                <a:lnTo>
                  <a:pt x="3804" y="1355"/>
                </a:lnTo>
                <a:lnTo>
                  <a:pt x="3799" y="0"/>
                </a:lnTo>
                <a:close/>
              </a:path>
            </a:pathLst>
          </a:custGeom>
          <a:solidFill>
            <a:schemeClr val="accent3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id-ID" sz="2001" kern="0">
              <a:solidFill>
                <a:sysClr val="window" lastClr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" name="Freeform 26">
            <a:extLst>
              <a:ext uri="{FF2B5EF4-FFF2-40B4-BE49-F238E27FC236}">
                <a16:creationId xmlns:a16="http://schemas.microsoft.com/office/drawing/2014/main" id="{4B276D08-4032-64D3-207A-B01B299A5AEE}"/>
              </a:ext>
            </a:extLst>
          </p:cNvPr>
          <p:cNvSpPr>
            <a:spLocks/>
          </p:cNvSpPr>
          <p:nvPr/>
        </p:nvSpPr>
        <p:spPr bwMode="auto">
          <a:xfrm>
            <a:off x="2342600" y="2425714"/>
            <a:ext cx="3369731" cy="975809"/>
          </a:xfrm>
          <a:custGeom>
            <a:avLst/>
            <a:gdLst>
              <a:gd name="T0" fmla="*/ 3799 w 3804"/>
              <a:gd name="T1" fmla="*/ 0 h 1355"/>
              <a:gd name="T2" fmla="*/ 372 w 3804"/>
              <a:gd name="T3" fmla="*/ 0 h 1355"/>
              <a:gd name="T4" fmla="*/ 0 w 3804"/>
              <a:gd name="T5" fmla="*/ 679 h 1355"/>
              <a:gd name="T6" fmla="*/ 372 w 3804"/>
              <a:gd name="T7" fmla="*/ 1355 h 1355"/>
              <a:gd name="T8" fmla="*/ 3804 w 3804"/>
              <a:gd name="T9" fmla="*/ 1355 h 1355"/>
              <a:gd name="T10" fmla="*/ 3799 w 3804"/>
              <a:gd name="T11" fmla="*/ 0 h 1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804" h="1355">
                <a:moveTo>
                  <a:pt x="3799" y="0"/>
                </a:moveTo>
                <a:lnTo>
                  <a:pt x="372" y="0"/>
                </a:lnTo>
                <a:lnTo>
                  <a:pt x="0" y="679"/>
                </a:lnTo>
                <a:lnTo>
                  <a:pt x="372" y="1355"/>
                </a:lnTo>
                <a:lnTo>
                  <a:pt x="3804" y="1355"/>
                </a:lnTo>
                <a:lnTo>
                  <a:pt x="3799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6417" tIns="48208" rIns="96417" bIns="4820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id-ID" sz="1476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7" name="Freeform 26">
            <a:extLst>
              <a:ext uri="{FF2B5EF4-FFF2-40B4-BE49-F238E27FC236}">
                <a16:creationId xmlns:a16="http://schemas.microsoft.com/office/drawing/2014/main" id="{95EA95CC-6197-EBE6-C7E8-D9C6DEE90885}"/>
              </a:ext>
            </a:extLst>
          </p:cNvPr>
          <p:cNvSpPr>
            <a:spLocks/>
          </p:cNvSpPr>
          <p:nvPr/>
        </p:nvSpPr>
        <p:spPr bwMode="auto">
          <a:xfrm>
            <a:off x="2342600" y="4369636"/>
            <a:ext cx="3369731" cy="1000060"/>
          </a:xfrm>
          <a:custGeom>
            <a:avLst/>
            <a:gdLst>
              <a:gd name="T0" fmla="*/ 3799 w 3804"/>
              <a:gd name="T1" fmla="*/ 0 h 1355"/>
              <a:gd name="T2" fmla="*/ 372 w 3804"/>
              <a:gd name="T3" fmla="*/ 0 h 1355"/>
              <a:gd name="T4" fmla="*/ 0 w 3804"/>
              <a:gd name="T5" fmla="*/ 679 h 1355"/>
              <a:gd name="T6" fmla="*/ 372 w 3804"/>
              <a:gd name="T7" fmla="*/ 1355 h 1355"/>
              <a:gd name="T8" fmla="*/ 3804 w 3804"/>
              <a:gd name="T9" fmla="*/ 1355 h 1355"/>
              <a:gd name="T10" fmla="*/ 3799 w 3804"/>
              <a:gd name="T11" fmla="*/ 0 h 1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804" h="1355">
                <a:moveTo>
                  <a:pt x="3799" y="0"/>
                </a:moveTo>
                <a:lnTo>
                  <a:pt x="372" y="0"/>
                </a:lnTo>
                <a:lnTo>
                  <a:pt x="0" y="679"/>
                </a:lnTo>
                <a:lnTo>
                  <a:pt x="372" y="1355"/>
                </a:lnTo>
                <a:lnTo>
                  <a:pt x="3804" y="1355"/>
                </a:lnTo>
                <a:lnTo>
                  <a:pt x="3799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6417" tIns="48208" rIns="96417" bIns="4820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id-ID" sz="1476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7B8A50B3-3BBD-94DF-3E33-B8EAA1D834D9}"/>
              </a:ext>
            </a:extLst>
          </p:cNvPr>
          <p:cNvGrpSpPr/>
          <p:nvPr/>
        </p:nvGrpSpPr>
        <p:grpSpPr>
          <a:xfrm>
            <a:off x="2573882" y="2500665"/>
            <a:ext cx="3090199" cy="754331"/>
            <a:chOff x="444500" y="1886576"/>
            <a:chExt cx="3090199" cy="754331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2F158E3A-18D9-D47B-D6EE-68519CF31D1F}"/>
                </a:ext>
              </a:extLst>
            </p:cNvPr>
            <p:cNvSpPr txBox="1"/>
            <p:nvPr/>
          </p:nvSpPr>
          <p:spPr>
            <a:xfrm>
              <a:off x="444500" y="2152504"/>
              <a:ext cx="3088365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6CD5D83D-0B32-D405-C84C-AC0A83FBCF3A}"/>
                </a:ext>
              </a:extLst>
            </p:cNvPr>
            <p:cNvSpPr txBox="1"/>
            <p:nvPr/>
          </p:nvSpPr>
          <p:spPr>
            <a:xfrm>
              <a:off x="1515398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E44749C7-76B0-25F7-2612-3A223A73FEAA}"/>
              </a:ext>
            </a:extLst>
          </p:cNvPr>
          <p:cNvGrpSpPr/>
          <p:nvPr/>
        </p:nvGrpSpPr>
        <p:grpSpPr>
          <a:xfrm>
            <a:off x="7061291" y="1532888"/>
            <a:ext cx="3096343" cy="754331"/>
            <a:chOff x="436522" y="1886576"/>
            <a:chExt cx="3096343" cy="754331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11EFFD00-9190-6C02-4C9E-ED4B7AE87E5A}"/>
                </a:ext>
              </a:extLst>
            </p:cNvPr>
            <p:cNvSpPr txBox="1"/>
            <p:nvPr/>
          </p:nvSpPr>
          <p:spPr>
            <a:xfrm>
              <a:off x="444500" y="2152504"/>
              <a:ext cx="3088365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8450679E-DA4B-F173-FCE8-A7CEF080A564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3DABFC68-BCA0-BBDB-0C17-EE1010A92E08}"/>
              </a:ext>
            </a:extLst>
          </p:cNvPr>
          <p:cNvGrpSpPr/>
          <p:nvPr/>
        </p:nvGrpSpPr>
        <p:grpSpPr>
          <a:xfrm>
            <a:off x="7061291" y="3513677"/>
            <a:ext cx="3096343" cy="754331"/>
            <a:chOff x="436522" y="1886576"/>
            <a:chExt cx="3096343" cy="754331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B23C408D-2782-F5F1-C72C-7D9A84FB84B2}"/>
                </a:ext>
              </a:extLst>
            </p:cNvPr>
            <p:cNvSpPr txBox="1"/>
            <p:nvPr/>
          </p:nvSpPr>
          <p:spPr>
            <a:xfrm>
              <a:off x="444500" y="2152504"/>
              <a:ext cx="3088365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 片演示模板及素材免费下载！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sz="9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 oban.com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EE45ADF8-ECF4-A4E5-F283-07BD90AAFF35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CC41876A-1A66-4A75-6A15-14990A19FBF2}"/>
              </a:ext>
            </a:extLst>
          </p:cNvPr>
          <p:cNvGrpSpPr/>
          <p:nvPr/>
        </p:nvGrpSpPr>
        <p:grpSpPr>
          <a:xfrm>
            <a:off x="2573882" y="4445537"/>
            <a:ext cx="3090199" cy="754331"/>
            <a:chOff x="444500" y="1886576"/>
            <a:chExt cx="3090199" cy="754331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A8DCFDB4-BDEC-9A2B-1575-CD3D69F734B5}"/>
                </a:ext>
              </a:extLst>
            </p:cNvPr>
            <p:cNvSpPr txBox="1"/>
            <p:nvPr/>
          </p:nvSpPr>
          <p:spPr>
            <a:xfrm>
              <a:off x="444500" y="2152504"/>
              <a:ext cx="3088365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0B61414C-3C9F-49D2-8423-47153363A1DE}"/>
                </a:ext>
              </a:extLst>
            </p:cNvPr>
            <p:cNvSpPr txBox="1"/>
            <p:nvPr/>
          </p:nvSpPr>
          <p:spPr>
            <a:xfrm>
              <a:off x="1515398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762420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图片 61">
            <a:extLst>
              <a:ext uri="{FF2B5EF4-FFF2-40B4-BE49-F238E27FC236}">
                <a16:creationId xmlns:a16="http://schemas.microsoft.com/office/drawing/2014/main" id="{E44057DD-BC6C-D2DC-4274-704DAD43AF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12858044" cy="723265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824B2BCF-A0F8-40D5-F733-617BDB6AE76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638" t="55645" r="4638"/>
          <a:stretch>
            <a:fillRect/>
          </a:stretch>
        </p:blipFill>
        <p:spPr>
          <a:xfrm>
            <a:off x="0" y="1"/>
            <a:ext cx="12858750" cy="3520555"/>
          </a:xfrm>
          <a:custGeom>
            <a:avLst/>
            <a:gdLst>
              <a:gd name="connsiteX0" fmla="*/ 0 w 12858750"/>
              <a:gd name="connsiteY0" fmla="*/ 0 h 3520555"/>
              <a:gd name="connsiteX1" fmla="*/ 12858750 w 12858750"/>
              <a:gd name="connsiteY1" fmla="*/ 0 h 3520555"/>
              <a:gd name="connsiteX2" fmla="*/ 12858750 w 12858750"/>
              <a:gd name="connsiteY2" fmla="*/ 3520555 h 3520555"/>
              <a:gd name="connsiteX3" fmla="*/ 0 w 12858750"/>
              <a:gd name="connsiteY3" fmla="*/ 3520555 h 3520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58750" h="3520555">
                <a:moveTo>
                  <a:pt x="0" y="0"/>
                </a:moveTo>
                <a:lnTo>
                  <a:pt x="12858750" y="0"/>
                </a:lnTo>
                <a:lnTo>
                  <a:pt x="12858750" y="3520555"/>
                </a:lnTo>
                <a:lnTo>
                  <a:pt x="0" y="3520555"/>
                </a:lnTo>
                <a:close/>
              </a:path>
            </a:pathLst>
          </a:custGeom>
        </p:spPr>
      </p:pic>
      <p:pic>
        <p:nvPicPr>
          <p:cNvPr id="50" name="图片 49">
            <a:extLst>
              <a:ext uri="{FF2B5EF4-FFF2-40B4-BE49-F238E27FC236}">
                <a16:creationId xmlns:a16="http://schemas.microsoft.com/office/drawing/2014/main" id="{D2E8FE9E-3300-1B5B-BF85-11E9B97EFCFE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00" r="45360"/>
          <a:stretch/>
        </p:blipFill>
        <p:spPr>
          <a:xfrm flipV="1">
            <a:off x="11181902" y="1709707"/>
            <a:ext cx="1676848" cy="2150667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CA24464E-B958-92B9-29D6-5B6429E6AF32}"/>
              </a:ext>
            </a:extLst>
          </p:cNvPr>
          <p:cNvSpPr txBox="1"/>
          <p:nvPr/>
        </p:nvSpPr>
        <p:spPr>
          <a:xfrm>
            <a:off x="5448118" y="269437"/>
            <a:ext cx="191751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dirty="0">
                <a:gradFill flip="none" rotWithShape="1">
                  <a:gsLst>
                    <a:gs pos="0">
                      <a:srgbClr val="BA000B"/>
                    </a:gs>
                    <a:gs pos="100000">
                      <a:srgbClr val="FB584E"/>
                    </a:gs>
                  </a:gsLst>
                  <a:lin ang="16200000" scaled="1"/>
                  <a:tileRect/>
                </a:gradFill>
                <a:effectLst>
                  <a:reflection blurRad="6350" stA="13000" endPos="45500" dist="101600" dir="5400000" sy="-100000" algn="bl" rotWithShape="0"/>
                </a:effectLst>
                <a:latin typeface="锐字潮牌真言简2.0免费 超粗" panose="02020300000000000000" pitchFamily="18" charset="-122"/>
                <a:ea typeface="锐字潮牌真言简2.0免费 超粗" panose="02020300000000000000" pitchFamily="18" charset="-122"/>
              </a:rPr>
              <a:t>目 录</a:t>
            </a:r>
          </a:p>
        </p:txBody>
      </p:sp>
      <p:pic>
        <p:nvPicPr>
          <p:cNvPr id="46" name="图片 45">
            <a:extLst>
              <a:ext uri="{FF2B5EF4-FFF2-40B4-BE49-F238E27FC236}">
                <a16:creationId xmlns:a16="http://schemas.microsoft.com/office/drawing/2014/main" id="{D26B08C4-CA15-1AE5-1BB9-6CF877FB782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3535" y="540130"/>
            <a:ext cx="3836734" cy="2198578"/>
          </a:xfrm>
          <a:prstGeom prst="rect">
            <a:avLst/>
          </a:prstGeom>
        </p:spPr>
      </p:pic>
      <p:pic>
        <p:nvPicPr>
          <p:cNvPr id="54" name="图片 53">
            <a:extLst>
              <a:ext uri="{FF2B5EF4-FFF2-40B4-BE49-F238E27FC236}">
                <a16:creationId xmlns:a16="http://schemas.microsoft.com/office/drawing/2014/main" id="{A8D0A63F-3E70-1B6D-9EBF-B4A85211630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3751" y="2086595"/>
            <a:ext cx="1676848" cy="740251"/>
          </a:xfrm>
          <a:prstGeom prst="rect">
            <a:avLst/>
          </a:prstGeom>
        </p:spPr>
      </p:pic>
      <p:sp>
        <p:nvSpPr>
          <p:cNvPr id="6" name="椭圆 5">
            <a:extLst>
              <a:ext uri="{FF2B5EF4-FFF2-40B4-BE49-F238E27FC236}">
                <a16:creationId xmlns:a16="http://schemas.microsoft.com/office/drawing/2014/main" id="{5467242B-AF6E-2F0D-CFAD-F4C467825F39}"/>
              </a:ext>
            </a:extLst>
          </p:cNvPr>
          <p:cNvSpPr/>
          <p:nvPr/>
        </p:nvSpPr>
        <p:spPr>
          <a:xfrm>
            <a:off x="1678206" y="3382103"/>
            <a:ext cx="2206674" cy="2206674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AEB722EA-CA90-6E66-801F-601642A61A3D}"/>
              </a:ext>
            </a:extLst>
          </p:cNvPr>
          <p:cNvSpPr txBox="1"/>
          <p:nvPr/>
        </p:nvSpPr>
        <p:spPr>
          <a:xfrm>
            <a:off x="2256399" y="3623195"/>
            <a:ext cx="105028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01</a:t>
            </a:r>
            <a:endParaRPr lang="zh-CN" altLang="en-US" sz="60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8183685-7B29-582D-BC67-0FB3DD703E43}"/>
              </a:ext>
            </a:extLst>
          </p:cNvPr>
          <p:cNvSpPr txBox="1"/>
          <p:nvPr/>
        </p:nvSpPr>
        <p:spPr>
          <a:xfrm>
            <a:off x="2160219" y="4518827"/>
            <a:ext cx="12426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</a:t>
            </a:r>
            <a:endParaRPr lang="en-US" altLang="zh-CN" sz="1400" b="1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添加标题文本</a:t>
            </a: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C442521F-DECC-DE38-3BD1-37C54655AC7D}"/>
              </a:ext>
            </a:extLst>
          </p:cNvPr>
          <p:cNvSpPr/>
          <p:nvPr/>
        </p:nvSpPr>
        <p:spPr>
          <a:xfrm>
            <a:off x="4121717" y="3382103"/>
            <a:ext cx="2206674" cy="2206674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DC4A7795-2030-BCCF-D1B0-AEC18A2DE4E6}"/>
              </a:ext>
            </a:extLst>
          </p:cNvPr>
          <p:cNvSpPr txBox="1"/>
          <p:nvPr/>
        </p:nvSpPr>
        <p:spPr>
          <a:xfrm>
            <a:off x="4562131" y="3623195"/>
            <a:ext cx="131638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02</a:t>
            </a:r>
            <a:endParaRPr lang="zh-CN" altLang="en-US" sz="60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25329A64-AAA7-A1A4-D8A4-8ADB33BFA4B6}"/>
              </a:ext>
            </a:extLst>
          </p:cNvPr>
          <p:cNvSpPr txBox="1"/>
          <p:nvPr/>
        </p:nvSpPr>
        <p:spPr>
          <a:xfrm>
            <a:off x="4603730" y="4518827"/>
            <a:ext cx="12426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</a:t>
            </a:r>
            <a:endParaRPr lang="en-US" altLang="zh-CN" sz="1400" b="1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添加标题文本</a:t>
            </a: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9CC8BF42-DB01-322C-4710-337BE40B75B7}"/>
              </a:ext>
            </a:extLst>
          </p:cNvPr>
          <p:cNvSpPr/>
          <p:nvPr/>
        </p:nvSpPr>
        <p:spPr>
          <a:xfrm>
            <a:off x="6565228" y="3382103"/>
            <a:ext cx="2206674" cy="2206674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68DD5CC5-6098-7ECB-50E2-12983951FFCA}"/>
              </a:ext>
            </a:extLst>
          </p:cNvPr>
          <p:cNvSpPr txBox="1"/>
          <p:nvPr/>
        </p:nvSpPr>
        <p:spPr>
          <a:xfrm>
            <a:off x="6990205" y="3623195"/>
            <a:ext cx="129554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03</a:t>
            </a:r>
            <a:endParaRPr lang="zh-CN" altLang="en-US" sz="60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94591516-F5B2-7DC6-106A-A23766E0F0E9}"/>
              </a:ext>
            </a:extLst>
          </p:cNvPr>
          <p:cNvSpPr txBox="1"/>
          <p:nvPr/>
        </p:nvSpPr>
        <p:spPr>
          <a:xfrm>
            <a:off x="7047241" y="4518827"/>
            <a:ext cx="12426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</a:t>
            </a:r>
            <a:endParaRPr lang="en-US" altLang="zh-CN" sz="1400" b="1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添加标题文本</a:t>
            </a: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65463935-E0A3-87FF-3C60-E0749F3AC011}"/>
              </a:ext>
            </a:extLst>
          </p:cNvPr>
          <p:cNvSpPr/>
          <p:nvPr/>
        </p:nvSpPr>
        <p:spPr>
          <a:xfrm>
            <a:off x="9008739" y="3382103"/>
            <a:ext cx="2206674" cy="2206674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5AE4CE11-8EA0-A28D-D7DC-A84990E38C08}"/>
              </a:ext>
            </a:extLst>
          </p:cNvPr>
          <p:cNvSpPr txBox="1"/>
          <p:nvPr/>
        </p:nvSpPr>
        <p:spPr>
          <a:xfrm>
            <a:off x="9465529" y="3623195"/>
            <a:ext cx="128432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04</a:t>
            </a:r>
            <a:endParaRPr lang="zh-CN" altLang="en-US" sz="60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8149F631-FD08-CC5B-3CDE-D9E63B52DA5B}"/>
              </a:ext>
            </a:extLst>
          </p:cNvPr>
          <p:cNvSpPr txBox="1"/>
          <p:nvPr/>
        </p:nvSpPr>
        <p:spPr>
          <a:xfrm>
            <a:off x="9490752" y="4518827"/>
            <a:ext cx="12426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</a:t>
            </a:r>
            <a:endParaRPr lang="en-US" altLang="zh-CN" sz="1400" b="1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添加标题文本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4F024EFB-D6A0-FBD2-47F3-DE237E926A8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59158" y="594332"/>
            <a:ext cx="864095" cy="563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65551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>
            <a:extLst>
              <a:ext uri="{FF2B5EF4-FFF2-40B4-BE49-F238E27FC236}">
                <a16:creationId xmlns:a16="http://schemas.microsoft.com/office/drawing/2014/main" id="{CA24464E-B958-92B9-29D6-5B6429E6AF32}"/>
              </a:ext>
            </a:extLst>
          </p:cNvPr>
          <p:cNvSpPr txBox="1"/>
          <p:nvPr/>
        </p:nvSpPr>
        <p:spPr>
          <a:xfrm>
            <a:off x="1496411" y="198552"/>
            <a:ext cx="6495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>
                <a:gradFill flip="none" rotWithShape="1">
                  <a:gsLst>
                    <a:gs pos="0">
                      <a:srgbClr val="BA000B"/>
                    </a:gs>
                    <a:gs pos="100000">
                      <a:srgbClr val="FB584E"/>
                    </a:gs>
                  </a:gsLst>
                  <a:lin ang="16200000" scaled="1"/>
                  <a:tileRect/>
                </a:gradFill>
                <a:effectLst>
                  <a:reflection blurRad="6350" stA="13000" endPos="45500" dist="101600" dir="5400000" sy="-100000" algn="bl" rotWithShape="0"/>
                </a:effectLst>
                <a:latin typeface="锐字潮牌真言简2.0免费 超粗" panose="02020300000000000000" pitchFamily="18" charset="-122"/>
                <a:ea typeface="锐字潮牌真言简2.0免费 超粗" panose="02020300000000000000" pitchFamily="18" charset="-122"/>
              </a:rPr>
              <a:t>04</a:t>
            </a:r>
            <a:endParaRPr lang="zh-CN" altLang="en-US" sz="2800" dirty="0">
              <a:gradFill flip="none" rotWithShape="1">
                <a:gsLst>
                  <a:gs pos="0">
                    <a:srgbClr val="BA000B"/>
                  </a:gs>
                  <a:gs pos="100000">
                    <a:srgbClr val="FB584E"/>
                  </a:gs>
                </a:gsLst>
                <a:lin ang="16200000" scaled="1"/>
                <a:tileRect/>
              </a:gradFill>
              <a:effectLst>
                <a:reflection blurRad="6350" stA="13000" endPos="45500" dist="101600" dir="5400000" sy="-100000" algn="bl" rotWithShape="0"/>
              </a:effectLst>
              <a:latin typeface="锐字潮牌真言简2.0免费 超粗" panose="02020300000000000000" pitchFamily="18" charset="-122"/>
              <a:ea typeface="锐字潮牌真言简2.0免费 超粗" panose="02020300000000000000" pitchFamily="18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3C52978-842D-45E3-F81F-58ECBC1B1071}"/>
              </a:ext>
            </a:extLst>
          </p:cNvPr>
          <p:cNvSpPr txBox="1"/>
          <p:nvPr/>
        </p:nvSpPr>
        <p:spPr>
          <a:xfrm>
            <a:off x="2186440" y="260107"/>
            <a:ext cx="36210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gradFill>
                  <a:gsLst>
                    <a:gs pos="0">
                      <a:srgbClr val="BA000B"/>
                    </a:gs>
                    <a:gs pos="100000">
                      <a:srgbClr val="FB584E"/>
                    </a:gs>
                  </a:gsLst>
                  <a:lin ang="16200000" scaled="1"/>
                </a:gradFill>
                <a:effectLst>
                  <a:reflection blurRad="6350" stA="20000" endPos="45500" dist="63500" dir="5400000" sy="-100000" algn="bl" rotWithShape="0"/>
                </a:effectLst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24A5050C-7CEF-C1DE-C4A4-96D30E2565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48373"/>
            <a:ext cx="12858750" cy="1882888"/>
          </a:xfrm>
          <a:prstGeom prst="rect">
            <a:avLst/>
          </a:prstGeom>
          <a:effectLst>
            <a:reflection blurRad="6350" stA="30000" endPos="26000" dist="38100" dir="5400000" sy="-100000" algn="bl" rotWithShape="0"/>
          </a:effectLst>
        </p:spPr>
      </p:pic>
      <p:sp>
        <p:nvSpPr>
          <p:cNvPr id="3" name="椭圆 2">
            <a:extLst>
              <a:ext uri="{FF2B5EF4-FFF2-40B4-BE49-F238E27FC236}">
                <a16:creationId xmlns:a16="http://schemas.microsoft.com/office/drawing/2014/main" id="{23C43FB8-DCF1-EF64-87D0-4DD6A582A6CF}"/>
              </a:ext>
            </a:extLst>
          </p:cNvPr>
          <p:cNvSpPr/>
          <p:nvPr/>
        </p:nvSpPr>
        <p:spPr>
          <a:xfrm>
            <a:off x="1177583" y="2966374"/>
            <a:ext cx="139224" cy="13922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D853C430-3597-D71E-020D-4B30500498D1}"/>
              </a:ext>
            </a:extLst>
          </p:cNvPr>
          <p:cNvCxnSpPr>
            <a:cxnSpLocks/>
            <a:stCxn id="3" idx="4"/>
          </p:cNvCxnSpPr>
          <p:nvPr/>
        </p:nvCxnSpPr>
        <p:spPr>
          <a:xfrm>
            <a:off x="1247195" y="3105598"/>
            <a:ext cx="0" cy="1877000"/>
          </a:xfrm>
          <a:prstGeom prst="line">
            <a:avLst/>
          </a:prstGeom>
          <a:ln w="25400">
            <a:gradFill flip="none" rotWithShape="1">
              <a:gsLst>
                <a:gs pos="0">
                  <a:srgbClr val="C00000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>
            <a:extLst>
              <a:ext uri="{FF2B5EF4-FFF2-40B4-BE49-F238E27FC236}">
                <a16:creationId xmlns:a16="http://schemas.microsoft.com/office/drawing/2014/main" id="{5C6BBCB8-7C39-0127-AE21-68655509EACE}"/>
              </a:ext>
            </a:extLst>
          </p:cNvPr>
          <p:cNvGrpSpPr/>
          <p:nvPr/>
        </p:nvGrpSpPr>
        <p:grpSpPr>
          <a:xfrm>
            <a:off x="1316807" y="3182398"/>
            <a:ext cx="2019301" cy="962081"/>
            <a:chOff x="436522" y="1886576"/>
            <a:chExt cx="2019301" cy="962081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8E544B7E-4215-D442-1C4E-3AB73CF42235}"/>
                </a:ext>
              </a:extLst>
            </p:cNvPr>
            <p:cNvSpPr txBox="1"/>
            <p:nvPr/>
          </p:nvSpPr>
          <p:spPr>
            <a:xfrm>
              <a:off x="444500" y="2152504"/>
              <a:ext cx="2011323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DBD13B1A-6307-7067-C87A-3FEDA5CAC2AA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3" name="椭圆 12">
            <a:extLst>
              <a:ext uri="{FF2B5EF4-FFF2-40B4-BE49-F238E27FC236}">
                <a16:creationId xmlns:a16="http://schemas.microsoft.com/office/drawing/2014/main" id="{2AE7C86C-66F5-A053-29FB-55B1EEEC5C07}"/>
              </a:ext>
            </a:extLst>
          </p:cNvPr>
          <p:cNvSpPr/>
          <p:nvPr/>
        </p:nvSpPr>
        <p:spPr>
          <a:xfrm>
            <a:off x="3683478" y="2102278"/>
            <a:ext cx="139224" cy="13922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8BE20089-3328-3A93-D615-90E0EC107D2C}"/>
              </a:ext>
            </a:extLst>
          </p:cNvPr>
          <p:cNvGrpSpPr/>
          <p:nvPr/>
        </p:nvGrpSpPr>
        <p:grpSpPr>
          <a:xfrm>
            <a:off x="3788223" y="2485333"/>
            <a:ext cx="2019301" cy="962081"/>
            <a:chOff x="436522" y="1886576"/>
            <a:chExt cx="2019301" cy="962081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7A6EFED6-556D-5DC2-DBB1-FF73210434A2}"/>
                </a:ext>
              </a:extLst>
            </p:cNvPr>
            <p:cNvSpPr txBox="1"/>
            <p:nvPr/>
          </p:nvSpPr>
          <p:spPr>
            <a:xfrm>
              <a:off x="444500" y="2152504"/>
              <a:ext cx="2011323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C1B22CB8-439C-E908-DC0B-5570667BD3B6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8" name="椭圆 17">
            <a:extLst>
              <a:ext uri="{FF2B5EF4-FFF2-40B4-BE49-F238E27FC236}">
                <a16:creationId xmlns:a16="http://schemas.microsoft.com/office/drawing/2014/main" id="{AA13684A-92B5-5CD3-2581-F3DE901ADE87}"/>
              </a:ext>
            </a:extLst>
          </p:cNvPr>
          <p:cNvSpPr/>
          <p:nvPr/>
        </p:nvSpPr>
        <p:spPr>
          <a:xfrm>
            <a:off x="6189373" y="1238182"/>
            <a:ext cx="139224" cy="13922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35A3F197-7804-6586-54BF-D987AC01585B}"/>
              </a:ext>
            </a:extLst>
          </p:cNvPr>
          <p:cNvGrpSpPr/>
          <p:nvPr/>
        </p:nvGrpSpPr>
        <p:grpSpPr>
          <a:xfrm>
            <a:off x="6328597" y="1454206"/>
            <a:ext cx="2019301" cy="962081"/>
            <a:chOff x="436522" y="1886576"/>
            <a:chExt cx="2019301" cy="962081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EBF65155-FB60-06B5-09A9-7AB448B17171}"/>
                </a:ext>
              </a:extLst>
            </p:cNvPr>
            <p:cNvSpPr txBox="1"/>
            <p:nvPr/>
          </p:nvSpPr>
          <p:spPr>
            <a:xfrm>
              <a:off x="444500" y="2152504"/>
              <a:ext cx="2011323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40D444A4-9966-BD9E-B777-CAE1A8235F39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2" name="椭圆 21">
            <a:extLst>
              <a:ext uri="{FF2B5EF4-FFF2-40B4-BE49-F238E27FC236}">
                <a16:creationId xmlns:a16="http://schemas.microsoft.com/office/drawing/2014/main" id="{A8EABBF1-E6FC-BD06-46F0-95CDCEACEACC}"/>
              </a:ext>
            </a:extLst>
          </p:cNvPr>
          <p:cNvSpPr/>
          <p:nvPr/>
        </p:nvSpPr>
        <p:spPr>
          <a:xfrm>
            <a:off x="9013474" y="2486273"/>
            <a:ext cx="139224" cy="13922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AAE1441D-3C11-3E3C-B3DB-49AB36E85B80}"/>
              </a:ext>
            </a:extLst>
          </p:cNvPr>
          <p:cNvGrpSpPr/>
          <p:nvPr/>
        </p:nvGrpSpPr>
        <p:grpSpPr>
          <a:xfrm>
            <a:off x="9152698" y="2702297"/>
            <a:ext cx="2019301" cy="1166174"/>
            <a:chOff x="436522" y="1886576"/>
            <a:chExt cx="2019301" cy="1166174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F73E3F6E-9837-D0C6-1D62-D028E5A1F6DA}"/>
                </a:ext>
              </a:extLst>
            </p:cNvPr>
            <p:cNvSpPr txBox="1"/>
            <p:nvPr/>
          </p:nvSpPr>
          <p:spPr>
            <a:xfrm>
              <a:off x="444500" y="2152504"/>
              <a:ext cx="2011323" cy="90024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 板网 唯一访问网址：</a:t>
              </a:r>
              <a:r>
                <a:rPr lang="en-US" altLang="zh-CN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www.51pptmoba n.com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1EEA993D-1B6B-A84B-483B-D537B07F0D12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F93FC5BB-D2D9-FE1D-02A0-339490553A5E}"/>
              </a:ext>
            </a:extLst>
          </p:cNvPr>
          <p:cNvCxnSpPr>
            <a:cxnSpLocks/>
          </p:cNvCxnSpPr>
          <p:nvPr/>
        </p:nvCxnSpPr>
        <p:spPr>
          <a:xfrm>
            <a:off x="3762273" y="2241502"/>
            <a:ext cx="0" cy="3101136"/>
          </a:xfrm>
          <a:prstGeom prst="line">
            <a:avLst/>
          </a:prstGeom>
          <a:ln w="25400">
            <a:gradFill flip="none" rotWithShape="1">
              <a:gsLst>
                <a:gs pos="0">
                  <a:srgbClr val="C00000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62A42084-CBE4-3AD4-249A-F8A44613C0C9}"/>
              </a:ext>
            </a:extLst>
          </p:cNvPr>
          <p:cNvCxnSpPr>
            <a:cxnSpLocks/>
          </p:cNvCxnSpPr>
          <p:nvPr/>
        </p:nvCxnSpPr>
        <p:spPr>
          <a:xfrm>
            <a:off x="6258985" y="1377406"/>
            <a:ext cx="0" cy="3101136"/>
          </a:xfrm>
          <a:prstGeom prst="line">
            <a:avLst/>
          </a:prstGeom>
          <a:ln w="25400">
            <a:gradFill flip="none" rotWithShape="1">
              <a:gsLst>
                <a:gs pos="0">
                  <a:srgbClr val="C00000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55882AD0-0390-2EF1-2F7A-6A489B370D7E}"/>
              </a:ext>
            </a:extLst>
          </p:cNvPr>
          <p:cNvCxnSpPr>
            <a:cxnSpLocks/>
          </p:cNvCxnSpPr>
          <p:nvPr/>
        </p:nvCxnSpPr>
        <p:spPr>
          <a:xfrm>
            <a:off x="9093671" y="2555885"/>
            <a:ext cx="0" cy="3101136"/>
          </a:xfrm>
          <a:prstGeom prst="line">
            <a:avLst/>
          </a:prstGeom>
          <a:ln w="25400">
            <a:gradFill flip="none" rotWithShape="1">
              <a:gsLst>
                <a:gs pos="0">
                  <a:srgbClr val="C00000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15124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>
            <a:extLst>
              <a:ext uri="{FF2B5EF4-FFF2-40B4-BE49-F238E27FC236}">
                <a16:creationId xmlns:a16="http://schemas.microsoft.com/office/drawing/2014/main" id="{CA24464E-B958-92B9-29D6-5B6429E6AF32}"/>
              </a:ext>
            </a:extLst>
          </p:cNvPr>
          <p:cNvSpPr txBox="1"/>
          <p:nvPr/>
        </p:nvSpPr>
        <p:spPr>
          <a:xfrm>
            <a:off x="1496411" y="198552"/>
            <a:ext cx="6495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>
                <a:gradFill flip="none" rotWithShape="1">
                  <a:gsLst>
                    <a:gs pos="0">
                      <a:srgbClr val="BA000B"/>
                    </a:gs>
                    <a:gs pos="100000">
                      <a:srgbClr val="FB584E"/>
                    </a:gs>
                  </a:gsLst>
                  <a:lin ang="16200000" scaled="1"/>
                  <a:tileRect/>
                </a:gradFill>
                <a:effectLst>
                  <a:reflection blurRad="6350" stA="13000" endPos="45500" dist="101600" dir="5400000" sy="-100000" algn="bl" rotWithShape="0"/>
                </a:effectLst>
                <a:latin typeface="锐字潮牌真言简2.0免费 超粗" panose="02020300000000000000" pitchFamily="18" charset="-122"/>
                <a:ea typeface="锐字潮牌真言简2.0免费 超粗" panose="02020300000000000000" pitchFamily="18" charset="-122"/>
              </a:rPr>
              <a:t>04</a:t>
            </a:r>
            <a:endParaRPr lang="zh-CN" altLang="en-US" sz="2800" dirty="0">
              <a:gradFill flip="none" rotWithShape="1">
                <a:gsLst>
                  <a:gs pos="0">
                    <a:srgbClr val="BA000B"/>
                  </a:gs>
                  <a:gs pos="100000">
                    <a:srgbClr val="FB584E"/>
                  </a:gs>
                </a:gsLst>
                <a:lin ang="16200000" scaled="1"/>
                <a:tileRect/>
              </a:gradFill>
              <a:effectLst>
                <a:reflection blurRad="6350" stA="13000" endPos="45500" dist="101600" dir="5400000" sy="-100000" algn="bl" rotWithShape="0"/>
              </a:effectLst>
              <a:latin typeface="锐字潮牌真言简2.0免费 超粗" panose="02020300000000000000" pitchFamily="18" charset="-122"/>
              <a:ea typeface="锐字潮牌真言简2.0免费 超粗" panose="02020300000000000000" pitchFamily="18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3C52978-842D-45E3-F81F-58ECBC1B1071}"/>
              </a:ext>
            </a:extLst>
          </p:cNvPr>
          <p:cNvSpPr txBox="1"/>
          <p:nvPr/>
        </p:nvSpPr>
        <p:spPr>
          <a:xfrm>
            <a:off x="2186440" y="260107"/>
            <a:ext cx="36210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gradFill>
                  <a:gsLst>
                    <a:gs pos="0">
                      <a:srgbClr val="BA000B"/>
                    </a:gs>
                    <a:gs pos="100000">
                      <a:srgbClr val="FB584E"/>
                    </a:gs>
                  </a:gsLst>
                  <a:lin ang="16200000" scaled="1"/>
                </a:gradFill>
                <a:effectLst>
                  <a:reflection blurRad="6350" stA="20000" endPos="45500" dist="63500" dir="5400000" sy="-100000" algn="bl" rotWithShape="0"/>
                </a:effectLst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3" name="Freeform 5">
            <a:extLst>
              <a:ext uri="{FF2B5EF4-FFF2-40B4-BE49-F238E27FC236}">
                <a16:creationId xmlns:a16="http://schemas.microsoft.com/office/drawing/2014/main" id="{44519451-3837-398A-E5AF-5BB174A634CB}"/>
              </a:ext>
            </a:extLst>
          </p:cNvPr>
          <p:cNvSpPr>
            <a:spLocks/>
          </p:cNvSpPr>
          <p:nvPr/>
        </p:nvSpPr>
        <p:spPr bwMode="auto">
          <a:xfrm>
            <a:off x="7378073" y="2818950"/>
            <a:ext cx="1457397" cy="2284534"/>
          </a:xfrm>
          <a:custGeom>
            <a:avLst/>
            <a:gdLst>
              <a:gd name="T0" fmla="*/ 111 w 731"/>
              <a:gd name="T1" fmla="*/ 870 h 1146"/>
              <a:gd name="T2" fmla="*/ 507 w 731"/>
              <a:gd name="T3" fmla="*/ 1086 h 1146"/>
              <a:gd name="T4" fmla="*/ 649 w 731"/>
              <a:gd name="T5" fmla="*/ 917 h 1146"/>
              <a:gd name="T6" fmla="*/ 617 w 731"/>
              <a:gd name="T7" fmla="*/ 140 h 1146"/>
              <a:gd name="T8" fmla="*/ 484 w 731"/>
              <a:gd name="T9" fmla="*/ 52 h 1146"/>
              <a:gd name="T10" fmla="*/ 75 w 731"/>
              <a:gd name="T11" fmla="*/ 302 h 1146"/>
              <a:gd name="T12" fmla="*/ 23 w 731"/>
              <a:gd name="T13" fmla="*/ 401 h 1146"/>
              <a:gd name="T14" fmla="*/ 41 w 731"/>
              <a:gd name="T15" fmla="*/ 692 h 1146"/>
              <a:gd name="T16" fmla="*/ 111 w 731"/>
              <a:gd name="T17" fmla="*/ 870 h 1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31" h="1146">
                <a:moveTo>
                  <a:pt x="111" y="870"/>
                </a:moveTo>
                <a:cubicBezTo>
                  <a:pt x="176" y="904"/>
                  <a:pt x="507" y="1086"/>
                  <a:pt x="507" y="1086"/>
                </a:cubicBezTo>
                <a:cubicBezTo>
                  <a:pt x="507" y="1086"/>
                  <a:pt x="584" y="1146"/>
                  <a:pt x="649" y="917"/>
                </a:cubicBezTo>
                <a:cubicBezTo>
                  <a:pt x="714" y="689"/>
                  <a:pt x="731" y="416"/>
                  <a:pt x="617" y="140"/>
                </a:cubicBezTo>
                <a:cubicBezTo>
                  <a:pt x="602" y="104"/>
                  <a:pt x="565" y="0"/>
                  <a:pt x="484" y="52"/>
                </a:cubicBezTo>
                <a:cubicBezTo>
                  <a:pt x="403" y="103"/>
                  <a:pt x="75" y="302"/>
                  <a:pt x="75" y="302"/>
                </a:cubicBezTo>
                <a:cubicBezTo>
                  <a:pt x="75" y="302"/>
                  <a:pt x="11" y="338"/>
                  <a:pt x="23" y="401"/>
                </a:cubicBezTo>
                <a:cubicBezTo>
                  <a:pt x="36" y="463"/>
                  <a:pt x="60" y="594"/>
                  <a:pt x="41" y="692"/>
                </a:cubicBezTo>
                <a:cubicBezTo>
                  <a:pt x="23" y="782"/>
                  <a:pt x="0" y="813"/>
                  <a:pt x="111" y="87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6429" tIns="48214" rIns="96429" bIns="48214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Freeform 6">
            <a:extLst>
              <a:ext uri="{FF2B5EF4-FFF2-40B4-BE49-F238E27FC236}">
                <a16:creationId xmlns:a16="http://schemas.microsoft.com/office/drawing/2014/main" id="{C866E0A8-97E3-57B6-AEFB-B4A46482556D}"/>
              </a:ext>
            </a:extLst>
          </p:cNvPr>
          <p:cNvSpPr>
            <a:spLocks/>
          </p:cNvSpPr>
          <p:nvPr/>
        </p:nvSpPr>
        <p:spPr bwMode="auto">
          <a:xfrm>
            <a:off x="6504691" y="1584853"/>
            <a:ext cx="1984598" cy="1794330"/>
          </a:xfrm>
          <a:custGeom>
            <a:avLst/>
            <a:gdLst>
              <a:gd name="T0" fmla="*/ 517 w 995"/>
              <a:gd name="T1" fmla="*/ 834 h 900"/>
              <a:gd name="T2" fmla="*/ 905 w 995"/>
              <a:gd name="T3" fmla="*/ 604 h 900"/>
              <a:gd name="T4" fmla="*/ 831 w 995"/>
              <a:gd name="T5" fmla="*/ 395 h 900"/>
              <a:gd name="T6" fmla="*/ 147 w 995"/>
              <a:gd name="T7" fmla="*/ 26 h 900"/>
              <a:gd name="T8" fmla="*/ 3 w 995"/>
              <a:gd name="T9" fmla="*/ 96 h 900"/>
              <a:gd name="T10" fmla="*/ 9 w 995"/>
              <a:gd name="T11" fmla="*/ 576 h 900"/>
              <a:gd name="T12" fmla="*/ 68 w 995"/>
              <a:gd name="T13" fmla="*/ 670 h 900"/>
              <a:gd name="T14" fmla="*/ 328 w 995"/>
              <a:gd name="T15" fmla="*/ 804 h 900"/>
              <a:gd name="T16" fmla="*/ 517 w 995"/>
              <a:gd name="T17" fmla="*/ 834 h 9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95" h="900">
                <a:moveTo>
                  <a:pt x="517" y="834"/>
                </a:moveTo>
                <a:cubicBezTo>
                  <a:pt x="579" y="796"/>
                  <a:pt x="905" y="604"/>
                  <a:pt x="905" y="604"/>
                </a:cubicBezTo>
                <a:cubicBezTo>
                  <a:pt x="905" y="604"/>
                  <a:pt x="995" y="568"/>
                  <a:pt x="831" y="395"/>
                </a:cubicBezTo>
                <a:cubicBezTo>
                  <a:pt x="669" y="223"/>
                  <a:pt x="442" y="70"/>
                  <a:pt x="147" y="26"/>
                </a:cubicBezTo>
                <a:cubicBezTo>
                  <a:pt x="108" y="21"/>
                  <a:pt x="0" y="0"/>
                  <a:pt x="3" y="96"/>
                </a:cubicBezTo>
                <a:cubicBezTo>
                  <a:pt x="6" y="192"/>
                  <a:pt x="9" y="576"/>
                  <a:pt x="9" y="576"/>
                </a:cubicBezTo>
                <a:cubicBezTo>
                  <a:pt x="9" y="576"/>
                  <a:pt x="8" y="649"/>
                  <a:pt x="68" y="670"/>
                </a:cubicBezTo>
                <a:cubicBezTo>
                  <a:pt x="128" y="692"/>
                  <a:pt x="253" y="737"/>
                  <a:pt x="328" y="804"/>
                </a:cubicBezTo>
                <a:cubicBezTo>
                  <a:pt x="396" y="865"/>
                  <a:pt x="411" y="900"/>
                  <a:pt x="517" y="83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6429" tIns="48214" rIns="96429" bIns="48214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Freeform 7">
            <a:extLst>
              <a:ext uri="{FF2B5EF4-FFF2-40B4-BE49-F238E27FC236}">
                <a16:creationId xmlns:a16="http://schemas.microsoft.com/office/drawing/2014/main" id="{00D2EA05-34D4-2B02-F3B5-911429AD2D39}"/>
              </a:ext>
            </a:extLst>
          </p:cNvPr>
          <p:cNvSpPr>
            <a:spLocks/>
          </p:cNvSpPr>
          <p:nvPr/>
        </p:nvSpPr>
        <p:spPr bwMode="auto">
          <a:xfrm>
            <a:off x="6491477" y="4590819"/>
            <a:ext cx="1967420" cy="1804900"/>
          </a:xfrm>
          <a:custGeom>
            <a:avLst/>
            <a:gdLst>
              <a:gd name="T0" fmla="*/ 7 w 987"/>
              <a:gd name="T1" fmla="*/ 357 h 905"/>
              <a:gd name="T2" fmla="*/ 23 w 987"/>
              <a:gd name="T3" fmla="*/ 808 h 905"/>
              <a:gd name="T4" fmla="*/ 242 w 987"/>
              <a:gd name="T5" fmla="*/ 844 h 905"/>
              <a:gd name="T6" fmla="*/ 894 w 987"/>
              <a:gd name="T7" fmla="*/ 420 h 905"/>
              <a:gd name="T8" fmla="*/ 901 w 987"/>
              <a:gd name="T9" fmla="*/ 261 h 905"/>
              <a:gd name="T10" fmla="*/ 477 w 987"/>
              <a:gd name="T11" fmla="*/ 36 h 905"/>
              <a:gd name="T12" fmla="*/ 366 w 987"/>
              <a:gd name="T13" fmla="*/ 43 h 905"/>
              <a:gd name="T14" fmla="*/ 124 w 987"/>
              <a:gd name="T15" fmla="*/ 206 h 905"/>
              <a:gd name="T16" fmla="*/ 7 w 987"/>
              <a:gd name="T17" fmla="*/ 357 h 9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87" h="905">
                <a:moveTo>
                  <a:pt x="7" y="357"/>
                </a:moveTo>
                <a:cubicBezTo>
                  <a:pt x="11" y="430"/>
                  <a:pt x="23" y="808"/>
                  <a:pt x="23" y="808"/>
                </a:cubicBezTo>
                <a:cubicBezTo>
                  <a:pt x="23" y="808"/>
                  <a:pt x="11" y="905"/>
                  <a:pt x="242" y="844"/>
                </a:cubicBezTo>
                <a:cubicBezTo>
                  <a:pt x="470" y="783"/>
                  <a:pt x="714" y="658"/>
                  <a:pt x="894" y="420"/>
                </a:cubicBezTo>
                <a:cubicBezTo>
                  <a:pt x="917" y="389"/>
                  <a:pt x="987" y="304"/>
                  <a:pt x="901" y="261"/>
                </a:cubicBezTo>
                <a:cubicBezTo>
                  <a:pt x="815" y="217"/>
                  <a:pt x="477" y="36"/>
                  <a:pt x="477" y="36"/>
                </a:cubicBezTo>
                <a:cubicBezTo>
                  <a:pt x="477" y="36"/>
                  <a:pt x="413" y="0"/>
                  <a:pt x="366" y="43"/>
                </a:cubicBezTo>
                <a:cubicBezTo>
                  <a:pt x="318" y="85"/>
                  <a:pt x="219" y="173"/>
                  <a:pt x="124" y="206"/>
                </a:cubicBezTo>
                <a:cubicBezTo>
                  <a:pt x="38" y="237"/>
                  <a:pt x="0" y="232"/>
                  <a:pt x="7" y="35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6429" tIns="48214" rIns="96429" bIns="48214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Freeform 8">
            <a:extLst>
              <a:ext uri="{FF2B5EF4-FFF2-40B4-BE49-F238E27FC236}">
                <a16:creationId xmlns:a16="http://schemas.microsoft.com/office/drawing/2014/main" id="{E9884469-A78C-1A73-34D0-BB8E1FD771FD}"/>
              </a:ext>
            </a:extLst>
          </p:cNvPr>
          <p:cNvSpPr>
            <a:spLocks/>
          </p:cNvSpPr>
          <p:nvPr/>
        </p:nvSpPr>
        <p:spPr bwMode="auto">
          <a:xfrm>
            <a:off x="4373428" y="4565714"/>
            <a:ext cx="1989882" cy="1790366"/>
          </a:xfrm>
          <a:custGeom>
            <a:avLst/>
            <a:gdLst>
              <a:gd name="T0" fmla="*/ 477 w 998"/>
              <a:gd name="T1" fmla="*/ 67 h 898"/>
              <a:gd name="T2" fmla="*/ 90 w 998"/>
              <a:gd name="T3" fmla="*/ 299 h 898"/>
              <a:gd name="T4" fmla="*/ 165 w 998"/>
              <a:gd name="T5" fmla="*/ 508 h 898"/>
              <a:gd name="T6" fmla="*/ 851 w 998"/>
              <a:gd name="T7" fmla="*/ 873 h 898"/>
              <a:gd name="T8" fmla="*/ 995 w 998"/>
              <a:gd name="T9" fmla="*/ 802 h 898"/>
              <a:gd name="T10" fmla="*/ 986 w 998"/>
              <a:gd name="T11" fmla="*/ 323 h 898"/>
              <a:gd name="T12" fmla="*/ 926 w 998"/>
              <a:gd name="T13" fmla="*/ 229 h 898"/>
              <a:gd name="T14" fmla="*/ 666 w 998"/>
              <a:gd name="T15" fmla="*/ 96 h 898"/>
              <a:gd name="T16" fmla="*/ 477 w 998"/>
              <a:gd name="T17" fmla="*/ 67 h 8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98" h="898">
                <a:moveTo>
                  <a:pt x="477" y="67"/>
                </a:moveTo>
                <a:cubicBezTo>
                  <a:pt x="415" y="106"/>
                  <a:pt x="90" y="299"/>
                  <a:pt x="90" y="299"/>
                </a:cubicBezTo>
                <a:cubicBezTo>
                  <a:pt x="90" y="299"/>
                  <a:pt x="0" y="336"/>
                  <a:pt x="165" y="508"/>
                </a:cubicBezTo>
                <a:cubicBezTo>
                  <a:pt x="328" y="679"/>
                  <a:pt x="556" y="831"/>
                  <a:pt x="851" y="873"/>
                </a:cubicBezTo>
                <a:cubicBezTo>
                  <a:pt x="890" y="878"/>
                  <a:pt x="998" y="898"/>
                  <a:pt x="995" y="802"/>
                </a:cubicBezTo>
                <a:cubicBezTo>
                  <a:pt x="991" y="706"/>
                  <a:pt x="986" y="323"/>
                  <a:pt x="986" y="323"/>
                </a:cubicBezTo>
                <a:cubicBezTo>
                  <a:pt x="986" y="323"/>
                  <a:pt x="986" y="250"/>
                  <a:pt x="926" y="229"/>
                </a:cubicBezTo>
                <a:cubicBezTo>
                  <a:pt x="866" y="208"/>
                  <a:pt x="741" y="163"/>
                  <a:pt x="666" y="96"/>
                </a:cubicBezTo>
                <a:cubicBezTo>
                  <a:pt x="597" y="36"/>
                  <a:pt x="582" y="0"/>
                  <a:pt x="477" y="67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6429" tIns="48214" rIns="96429" bIns="48214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Freeform 11">
            <a:extLst>
              <a:ext uri="{FF2B5EF4-FFF2-40B4-BE49-F238E27FC236}">
                <a16:creationId xmlns:a16="http://schemas.microsoft.com/office/drawing/2014/main" id="{721EEDC8-C36E-2AA0-9778-700A28D74ADE}"/>
              </a:ext>
            </a:extLst>
          </p:cNvPr>
          <p:cNvSpPr>
            <a:spLocks/>
          </p:cNvSpPr>
          <p:nvPr/>
        </p:nvSpPr>
        <p:spPr bwMode="auto">
          <a:xfrm>
            <a:off x="4023284" y="2824237"/>
            <a:ext cx="1457397" cy="2285855"/>
          </a:xfrm>
          <a:custGeom>
            <a:avLst/>
            <a:gdLst>
              <a:gd name="T0" fmla="*/ 620 w 731"/>
              <a:gd name="T1" fmla="*/ 276 h 1146"/>
              <a:gd name="T2" fmla="*/ 224 w 731"/>
              <a:gd name="T3" fmla="*/ 59 h 1146"/>
              <a:gd name="T4" fmla="*/ 81 w 731"/>
              <a:gd name="T5" fmla="*/ 229 h 1146"/>
              <a:gd name="T6" fmla="*/ 113 w 731"/>
              <a:gd name="T7" fmla="*/ 1006 h 1146"/>
              <a:gd name="T8" fmla="*/ 246 w 731"/>
              <a:gd name="T9" fmla="*/ 1094 h 1146"/>
              <a:gd name="T10" fmla="*/ 656 w 731"/>
              <a:gd name="T11" fmla="*/ 844 h 1146"/>
              <a:gd name="T12" fmla="*/ 707 w 731"/>
              <a:gd name="T13" fmla="*/ 745 h 1146"/>
              <a:gd name="T14" fmla="*/ 690 w 731"/>
              <a:gd name="T15" fmla="*/ 453 h 1146"/>
              <a:gd name="T16" fmla="*/ 620 w 731"/>
              <a:gd name="T17" fmla="*/ 276 h 1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31" h="1146">
                <a:moveTo>
                  <a:pt x="620" y="276"/>
                </a:moveTo>
                <a:cubicBezTo>
                  <a:pt x="555" y="242"/>
                  <a:pt x="224" y="59"/>
                  <a:pt x="224" y="59"/>
                </a:cubicBezTo>
                <a:cubicBezTo>
                  <a:pt x="224" y="59"/>
                  <a:pt x="147" y="0"/>
                  <a:pt x="81" y="229"/>
                </a:cubicBezTo>
                <a:cubicBezTo>
                  <a:pt x="17" y="456"/>
                  <a:pt x="0" y="730"/>
                  <a:pt x="113" y="1006"/>
                </a:cubicBezTo>
                <a:cubicBezTo>
                  <a:pt x="128" y="1042"/>
                  <a:pt x="166" y="1146"/>
                  <a:pt x="246" y="1094"/>
                </a:cubicBezTo>
                <a:cubicBezTo>
                  <a:pt x="327" y="1042"/>
                  <a:pt x="656" y="844"/>
                  <a:pt x="656" y="844"/>
                </a:cubicBezTo>
                <a:cubicBezTo>
                  <a:pt x="656" y="844"/>
                  <a:pt x="719" y="807"/>
                  <a:pt x="707" y="745"/>
                </a:cubicBezTo>
                <a:cubicBezTo>
                  <a:pt x="695" y="682"/>
                  <a:pt x="670" y="552"/>
                  <a:pt x="690" y="453"/>
                </a:cubicBezTo>
                <a:cubicBezTo>
                  <a:pt x="708" y="363"/>
                  <a:pt x="731" y="333"/>
                  <a:pt x="620" y="27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29" tIns="48214" rIns="96429" bIns="48214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Freeform 14">
            <a:extLst>
              <a:ext uri="{FF2B5EF4-FFF2-40B4-BE49-F238E27FC236}">
                <a16:creationId xmlns:a16="http://schemas.microsoft.com/office/drawing/2014/main" id="{DCD4605E-82C0-9C6D-BED3-1DA0F026E4AA}"/>
              </a:ext>
            </a:extLst>
          </p:cNvPr>
          <p:cNvSpPr>
            <a:spLocks/>
          </p:cNvSpPr>
          <p:nvPr/>
        </p:nvSpPr>
        <p:spPr bwMode="auto">
          <a:xfrm>
            <a:off x="4389284" y="1574283"/>
            <a:ext cx="1985919" cy="1774510"/>
          </a:xfrm>
          <a:custGeom>
            <a:avLst/>
            <a:gdLst>
              <a:gd name="T0" fmla="*/ 982 w 996"/>
              <a:gd name="T1" fmla="*/ 547 h 890"/>
              <a:gd name="T2" fmla="*/ 982 w 996"/>
              <a:gd name="T3" fmla="*/ 96 h 890"/>
              <a:gd name="T4" fmla="*/ 764 w 996"/>
              <a:gd name="T5" fmla="*/ 53 h 890"/>
              <a:gd name="T6" fmla="*/ 98 w 996"/>
              <a:gd name="T7" fmla="*/ 453 h 890"/>
              <a:gd name="T8" fmla="*/ 85 w 996"/>
              <a:gd name="T9" fmla="*/ 613 h 890"/>
              <a:gd name="T10" fmla="*/ 501 w 996"/>
              <a:gd name="T11" fmla="*/ 852 h 890"/>
              <a:gd name="T12" fmla="*/ 612 w 996"/>
              <a:gd name="T13" fmla="*/ 849 h 890"/>
              <a:gd name="T14" fmla="*/ 859 w 996"/>
              <a:gd name="T15" fmla="*/ 694 h 890"/>
              <a:gd name="T16" fmla="*/ 982 w 996"/>
              <a:gd name="T17" fmla="*/ 547 h 8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96" h="890">
                <a:moveTo>
                  <a:pt x="982" y="547"/>
                </a:moveTo>
                <a:cubicBezTo>
                  <a:pt x="980" y="474"/>
                  <a:pt x="982" y="96"/>
                  <a:pt x="982" y="96"/>
                </a:cubicBezTo>
                <a:cubicBezTo>
                  <a:pt x="982" y="96"/>
                  <a:pt x="996" y="0"/>
                  <a:pt x="764" y="53"/>
                </a:cubicBezTo>
                <a:cubicBezTo>
                  <a:pt x="534" y="105"/>
                  <a:pt x="286" y="222"/>
                  <a:pt x="98" y="453"/>
                </a:cubicBezTo>
                <a:cubicBezTo>
                  <a:pt x="73" y="484"/>
                  <a:pt x="0" y="567"/>
                  <a:pt x="85" y="613"/>
                </a:cubicBezTo>
                <a:cubicBezTo>
                  <a:pt x="169" y="659"/>
                  <a:pt x="501" y="852"/>
                  <a:pt x="501" y="852"/>
                </a:cubicBezTo>
                <a:cubicBezTo>
                  <a:pt x="501" y="852"/>
                  <a:pt x="563" y="890"/>
                  <a:pt x="612" y="849"/>
                </a:cubicBezTo>
                <a:cubicBezTo>
                  <a:pt x="661" y="808"/>
                  <a:pt x="764" y="724"/>
                  <a:pt x="859" y="694"/>
                </a:cubicBezTo>
                <a:cubicBezTo>
                  <a:pt x="947" y="667"/>
                  <a:pt x="984" y="672"/>
                  <a:pt x="982" y="54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6429" tIns="48214" rIns="96429" bIns="48214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2027F3D4-86A4-98A3-2745-BFDD9FE34C54}"/>
              </a:ext>
            </a:extLst>
          </p:cNvPr>
          <p:cNvGrpSpPr/>
          <p:nvPr/>
        </p:nvGrpSpPr>
        <p:grpSpPr>
          <a:xfrm>
            <a:off x="5368369" y="5308827"/>
            <a:ext cx="434486" cy="304140"/>
            <a:chOff x="5223928" y="5039029"/>
            <a:chExt cx="762000" cy="533400"/>
          </a:xfrm>
          <a:solidFill>
            <a:schemeClr val="bg1"/>
          </a:solidFill>
        </p:grpSpPr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97E65455-416E-D7C9-025E-C0099BFB523E}"/>
                </a:ext>
              </a:extLst>
            </p:cNvPr>
            <p:cNvSpPr/>
            <p:nvPr/>
          </p:nvSpPr>
          <p:spPr>
            <a:xfrm>
              <a:off x="5223928" y="5039029"/>
              <a:ext cx="476250" cy="428625"/>
            </a:xfrm>
            <a:custGeom>
              <a:avLst/>
              <a:gdLst>
                <a:gd name="connsiteX0" fmla="*/ 323850 w 476250"/>
                <a:gd name="connsiteY0" fmla="*/ 66675 h 428625"/>
                <a:gd name="connsiteX1" fmla="*/ 476250 w 476250"/>
                <a:gd name="connsiteY1" fmla="*/ 66675 h 428625"/>
                <a:gd name="connsiteX2" fmla="*/ 476250 w 476250"/>
                <a:gd name="connsiteY2" fmla="*/ 38100 h 428625"/>
                <a:gd name="connsiteX3" fmla="*/ 438150 w 476250"/>
                <a:gd name="connsiteY3" fmla="*/ 0 h 428625"/>
                <a:gd name="connsiteX4" fmla="*/ 38100 w 476250"/>
                <a:gd name="connsiteY4" fmla="*/ 0 h 428625"/>
                <a:gd name="connsiteX5" fmla="*/ 0 w 476250"/>
                <a:gd name="connsiteY5" fmla="*/ 38100 h 428625"/>
                <a:gd name="connsiteX6" fmla="*/ 0 w 476250"/>
                <a:gd name="connsiteY6" fmla="*/ 295275 h 428625"/>
                <a:gd name="connsiteX7" fmla="*/ 38100 w 476250"/>
                <a:gd name="connsiteY7" fmla="*/ 333375 h 428625"/>
                <a:gd name="connsiteX8" fmla="*/ 95250 w 476250"/>
                <a:gd name="connsiteY8" fmla="*/ 333375 h 428625"/>
                <a:gd name="connsiteX9" fmla="*/ 95250 w 476250"/>
                <a:gd name="connsiteY9" fmla="*/ 428625 h 428625"/>
                <a:gd name="connsiteX10" fmla="*/ 190500 w 476250"/>
                <a:gd name="connsiteY10" fmla="*/ 333375 h 428625"/>
                <a:gd name="connsiteX11" fmla="*/ 247650 w 476250"/>
                <a:gd name="connsiteY11" fmla="*/ 333375 h 428625"/>
                <a:gd name="connsiteX12" fmla="*/ 247650 w 476250"/>
                <a:gd name="connsiteY12" fmla="*/ 142875 h 428625"/>
                <a:gd name="connsiteX13" fmla="*/ 323850 w 476250"/>
                <a:gd name="connsiteY13" fmla="*/ 66675 h 428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76250" h="428625">
                  <a:moveTo>
                    <a:pt x="323850" y="66675"/>
                  </a:moveTo>
                  <a:lnTo>
                    <a:pt x="476250" y="66675"/>
                  </a:lnTo>
                  <a:lnTo>
                    <a:pt x="476250" y="38100"/>
                  </a:lnTo>
                  <a:cubicBezTo>
                    <a:pt x="476250" y="17145"/>
                    <a:pt x="459105" y="0"/>
                    <a:pt x="438150" y="0"/>
                  </a:cubicBezTo>
                  <a:lnTo>
                    <a:pt x="38100" y="0"/>
                  </a:lnTo>
                  <a:cubicBezTo>
                    <a:pt x="17145" y="0"/>
                    <a:pt x="0" y="17145"/>
                    <a:pt x="0" y="38100"/>
                  </a:cubicBezTo>
                  <a:lnTo>
                    <a:pt x="0" y="295275"/>
                  </a:lnTo>
                  <a:cubicBezTo>
                    <a:pt x="0" y="316230"/>
                    <a:pt x="17145" y="333375"/>
                    <a:pt x="38100" y="333375"/>
                  </a:cubicBezTo>
                  <a:lnTo>
                    <a:pt x="95250" y="333375"/>
                  </a:lnTo>
                  <a:lnTo>
                    <a:pt x="95250" y="428625"/>
                  </a:lnTo>
                  <a:lnTo>
                    <a:pt x="190500" y="333375"/>
                  </a:lnTo>
                  <a:lnTo>
                    <a:pt x="247650" y="333375"/>
                  </a:lnTo>
                  <a:lnTo>
                    <a:pt x="247650" y="142875"/>
                  </a:lnTo>
                  <a:cubicBezTo>
                    <a:pt x="247650" y="100965"/>
                    <a:pt x="281940" y="66675"/>
                    <a:pt x="323850" y="666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C103E382-B324-F0DB-401D-71BED79962CD}"/>
                </a:ext>
              </a:extLst>
            </p:cNvPr>
            <p:cNvSpPr/>
            <p:nvPr/>
          </p:nvSpPr>
          <p:spPr>
            <a:xfrm>
              <a:off x="5509678" y="5143804"/>
              <a:ext cx="476250" cy="428625"/>
            </a:xfrm>
            <a:custGeom>
              <a:avLst/>
              <a:gdLst>
                <a:gd name="connsiteX0" fmla="*/ 438150 w 476250"/>
                <a:gd name="connsiteY0" fmla="*/ 0 h 428625"/>
                <a:gd name="connsiteX1" fmla="*/ 38100 w 476250"/>
                <a:gd name="connsiteY1" fmla="*/ 0 h 428625"/>
                <a:gd name="connsiteX2" fmla="*/ 0 w 476250"/>
                <a:gd name="connsiteY2" fmla="*/ 38100 h 428625"/>
                <a:gd name="connsiteX3" fmla="*/ 0 w 476250"/>
                <a:gd name="connsiteY3" fmla="*/ 295275 h 428625"/>
                <a:gd name="connsiteX4" fmla="*/ 38100 w 476250"/>
                <a:gd name="connsiteY4" fmla="*/ 333375 h 428625"/>
                <a:gd name="connsiteX5" fmla="*/ 285750 w 476250"/>
                <a:gd name="connsiteY5" fmla="*/ 333375 h 428625"/>
                <a:gd name="connsiteX6" fmla="*/ 381000 w 476250"/>
                <a:gd name="connsiteY6" fmla="*/ 428625 h 428625"/>
                <a:gd name="connsiteX7" fmla="*/ 381000 w 476250"/>
                <a:gd name="connsiteY7" fmla="*/ 333375 h 428625"/>
                <a:gd name="connsiteX8" fmla="*/ 438150 w 476250"/>
                <a:gd name="connsiteY8" fmla="*/ 333375 h 428625"/>
                <a:gd name="connsiteX9" fmla="*/ 476250 w 476250"/>
                <a:gd name="connsiteY9" fmla="*/ 295275 h 428625"/>
                <a:gd name="connsiteX10" fmla="*/ 476250 w 476250"/>
                <a:gd name="connsiteY10" fmla="*/ 38100 h 428625"/>
                <a:gd name="connsiteX11" fmla="*/ 438150 w 476250"/>
                <a:gd name="connsiteY11" fmla="*/ 0 h 428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6250" h="428625">
                  <a:moveTo>
                    <a:pt x="438150" y="0"/>
                  </a:moveTo>
                  <a:lnTo>
                    <a:pt x="38100" y="0"/>
                  </a:lnTo>
                  <a:cubicBezTo>
                    <a:pt x="17145" y="0"/>
                    <a:pt x="0" y="17145"/>
                    <a:pt x="0" y="38100"/>
                  </a:cubicBezTo>
                  <a:lnTo>
                    <a:pt x="0" y="295275"/>
                  </a:lnTo>
                  <a:cubicBezTo>
                    <a:pt x="0" y="316230"/>
                    <a:pt x="17145" y="333375"/>
                    <a:pt x="38100" y="333375"/>
                  </a:cubicBezTo>
                  <a:lnTo>
                    <a:pt x="285750" y="333375"/>
                  </a:lnTo>
                  <a:lnTo>
                    <a:pt x="381000" y="428625"/>
                  </a:lnTo>
                  <a:lnTo>
                    <a:pt x="381000" y="333375"/>
                  </a:lnTo>
                  <a:lnTo>
                    <a:pt x="438150" y="333375"/>
                  </a:lnTo>
                  <a:cubicBezTo>
                    <a:pt x="459105" y="333375"/>
                    <a:pt x="476250" y="316230"/>
                    <a:pt x="476250" y="295275"/>
                  </a:cubicBezTo>
                  <a:lnTo>
                    <a:pt x="476250" y="38100"/>
                  </a:lnTo>
                  <a:cubicBezTo>
                    <a:pt x="476250" y="17145"/>
                    <a:pt x="459105" y="0"/>
                    <a:pt x="43815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6C25A702-BEBC-608E-7E93-8CBF21A361B9}"/>
              </a:ext>
            </a:extLst>
          </p:cNvPr>
          <p:cNvGrpSpPr/>
          <p:nvPr/>
        </p:nvGrpSpPr>
        <p:grpSpPr>
          <a:xfrm>
            <a:off x="7012088" y="5219091"/>
            <a:ext cx="560138" cy="508314"/>
            <a:chOff x="6897336" y="4943779"/>
            <a:chExt cx="808197" cy="733424"/>
          </a:xfrm>
          <a:solidFill>
            <a:schemeClr val="bg1"/>
          </a:solidFill>
        </p:grpSpPr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DF9D2080-AC9D-D7B4-99F3-8E3B4FE974B5}"/>
                </a:ext>
              </a:extLst>
            </p:cNvPr>
            <p:cNvSpPr/>
            <p:nvPr/>
          </p:nvSpPr>
          <p:spPr>
            <a:xfrm>
              <a:off x="7196231" y="5454319"/>
              <a:ext cx="86486" cy="86487"/>
            </a:xfrm>
            <a:custGeom>
              <a:avLst/>
              <a:gdLst>
                <a:gd name="connsiteX0" fmla="*/ 86487 w 86486"/>
                <a:gd name="connsiteY0" fmla="*/ 43243 h 86487"/>
                <a:gd name="connsiteX1" fmla="*/ 43243 w 86486"/>
                <a:gd name="connsiteY1" fmla="*/ 86487 h 86487"/>
                <a:gd name="connsiteX2" fmla="*/ 0 w 86486"/>
                <a:gd name="connsiteY2" fmla="*/ 43243 h 86487"/>
                <a:gd name="connsiteX3" fmla="*/ 43243 w 86486"/>
                <a:gd name="connsiteY3" fmla="*/ 0 h 86487"/>
                <a:gd name="connsiteX4" fmla="*/ 86487 w 86486"/>
                <a:gd name="connsiteY4" fmla="*/ 43243 h 8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86" h="86487">
                  <a:moveTo>
                    <a:pt x="86487" y="43243"/>
                  </a:moveTo>
                  <a:cubicBezTo>
                    <a:pt x="86487" y="67126"/>
                    <a:pt x="67126" y="86487"/>
                    <a:pt x="43243" y="86487"/>
                  </a:cubicBezTo>
                  <a:cubicBezTo>
                    <a:pt x="19361" y="86487"/>
                    <a:pt x="0" y="67126"/>
                    <a:pt x="0" y="43243"/>
                  </a:cubicBezTo>
                  <a:cubicBezTo>
                    <a:pt x="0" y="19361"/>
                    <a:pt x="19361" y="0"/>
                    <a:pt x="43243" y="0"/>
                  </a:cubicBezTo>
                  <a:cubicBezTo>
                    <a:pt x="67126" y="0"/>
                    <a:pt x="86487" y="19361"/>
                    <a:pt x="86487" y="432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93449834-7828-F6B5-6065-20E69C315251}"/>
                </a:ext>
              </a:extLst>
            </p:cNvPr>
            <p:cNvSpPr/>
            <p:nvPr/>
          </p:nvSpPr>
          <p:spPr>
            <a:xfrm>
              <a:off x="7153083" y="5552712"/>
              <a:ext cx="171450" cy="86391"/>
            </a:xfrm>
            <a:custGeom>
              <a:avLst/>
              <a:gdLst>
                <a:gd name="connsiteX0" fmla="*/ 171450 w 171450"/>
                <a:gd name="connsiteY0" fmla="*/ 86392 h 86391"/>
                <a:gd name="connsiteX1" fmla="*/ 171450 w 171450"/>
                <a:gd name="connsiteY1" fmla="*/ 43148 h 86391"/>
                <a:gd name="connsiteX2" fmla="*/ 162877 w 171450"/>
                <a:gd name="connsiteY2" fmla="*/ 25908 h 86391"/>
                <a:gd name="connsiteX3" fmla="*/ 121063 w 171450"/>
                <a:gd name="connsiteY3" fmla="*/ 5334 h 86391"/>
                <a:gd name="connsiteX4" fmla="*/ 85725 w 171450"/>
                <a:gd name="connsiteY4" fmla="*/ 0 h 86391"/>
                <a:gd name="connsiteX5" fmla="*/ 50387 w 171450"/>
                <a:gd name="connsiteY5" fmla="*/ 5334 h 86391"/>
                <a:gd name="connsiteX6" fmla="*/ 8573 w 171450"/>
                <a:gd name="connsiteY6" fmla="*/ 25908 h 86391"/>
                <a:gd name="connsiteX7" fmla="*/ 0 w 171450"/>
                <a:gd name="connsiteY7" fmla="*/ 43148 h 86391"/>
                <a:gd name="connsiteX8" fmla="*/ 0 w 171450"/>
                <a:gd name="connsiteY8" fmla="*/ 86392 h 86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450" h="86391">
                  <a:moveTo>
                    <a:pt x="171450" y="86392"/>
                  </a:moveTo>
                  <a:lnTo>
                    <a:pt x="171450" y="43148"/>
                  </a:lnTo>
                  <a:cubicBezTo>
                    <a:pt x="171309" y="36410"/>
                    <a:pt x="168166" y="30087"/>
                    <a:pt x="162877" y="25908"/>
                  </a:cubicBezTo>
                  <a:cubicBezTo>
                    <a:pt x="150451" y="16330"/>
                    <a:pt x="136233" y="9335"/>
                    <a:pt x="121063" y="5334"/>
                  </a:cubicBezTo>
                  <a:cubicBezTo>
                    <a:pt x="109612" y="1819"/>
                    <a:pt x="97703" y="21"/>
                    <a:pt x="85725" y="0"/>
                  </a:cubicBezTo>
                  <a:cubicBezTo>
                    <a:pt x="73760" y="185"/>
                    <a:pt x="61873" y="1978"/>
                    <a:pt x="50387" y="5334"/>
                  </a:cubicBezTo>
                  <a:cubicBezTo>
                    <a:pt x="35385" y="9775"/>
                    <a:pt x="21246" y="16733"/>
                    <a:pt x="8573" y="25908"/>
                  </a:cubicBezTo>
                  <a:cubicBezTo>
                    <a:pt x="3284" y="30087"/>
                    <a:pt x="141" y="36410"/>
                    <a:pt x="0" y="43148"/>
                  </a:cubicBezTo>
                  <a:lnTo>
                    <a:pt x="0" y="8639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9E9DAED0-166F-D772-24D9-66BCC1343654}"/>
                </a:ext>
              </a:extLst>
            </p:cNvPr>
            <p:cNvSpPr/>
            <p:nvPr/>
          </p:nvSpPr>
          <p:spPr>
            <a:xfrm>
              <a:off x="7385397" y="5454319"/>
              <a:ext cx="86486" cy="86487"/>
            </a:xfrm>
            <a:custGeom>
              <a:avLst/>
              <a:gdLst>
                <a:gd name="connsiteX0" fmla="*/ 86487 w 86486"/>
                <a:gd name="connsiteY0" fmla="*/ 43243 h 86487"/>
                <a:gd name="connsiteX1" fmla="*/ 43244 w 86486"/>
                <a:gd name="connsiteY1" fmla="*/ 86487 h 86487"/>
                <a:gd name="connsiteX2" fmla="*/ 0 w 86486"/>
                <a:gd name="connsiteY2" fmla="*/ 43243 h 86487"/>
                <a:gd name="connsiteX3" fmla="*/ 43244 w 86486"/>
                <a:gd name="connsiteY3" fmla="*/ 0 h 86487"/>
                <a:gd name="connsiteX4" fmla="*/ 86487 w 86486"/>
                <a:gd name="connsiteY4" fmla="*/ 43243 h 8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86" h="86487">
                  <a:moveTo>
                    <a:pt x="86487" y="43243"/>
                  </a:moveTo>
                  <a:cubicBezTo>
                    <a:pt x="86487" y="67126"/>
                    <a:pt x="67126" y="86487"/>
                    <a:pt x="43244" y="86487"/>
                  </a:cubicBezTo>
                  <a:cubicBezTo>
                    <a:pt x="19361" y="86487"/>
                    <a:pt x="0" y="67126"/>
                    <a:pt x="0" y="43243"/>
                  </a:cubicBezTo>
                  <a:cubicBezTo>
                    <a:pt x="0" y="19361"/>
                    <a:pt x="19361" y="0"/>
                    <a:pt x="43244" y="0"/>
                  </a:cubicBezTo>
                  <a:cubicBezTo>
                    <a:pt x="67126" y="0"/>
                    <a:pt x="86487" y="19361"/>
                    <a:pt x="86487" y="432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9138FBFD-59C3-DE53-5E17-54398700D6F6}"/>
                </a:ext>
              </a:extLst>
            </p:cNvPr>
            <p:cNvSpPr/>
            <p:nvPr/>
          </p:nvSpPr>
          <p:spPr>
            <a:xfrm>
              <a:off x="7343583" y="5552712"/>
              <a:ext cx="171450" cy="86391"/>
            </a:xfrm>
            <a:custGeom>
              <a:avLst/>
              <a:gdLst>
                <a:gd name="connsiteX0" fmla="*/ 171450 w 171450"/>
                <a:gd name="connsiteY0" fmla="*/ 86392 h 86391"/>
                <a:gd name="connsiteX1" fmla="*/ 171450 w 171450"/>
                <a:gd name="connsiteY1" fmla="*/ 43148 h 86391"/>
                <a:gd name="connsiteX2" fmla="*/ 162877 w 171450"/>
                <a:gd name="connsiteY2" fmla="*/ 25908 h 86391"/>
                <a:gd name="connsiteX3" fmla="*/ 121063 w 171450"/>
                <a:gd name="connsiteY3" fmla="*/ 5334 h 86391"/>
                <a:gd name="connsiteX4" fmla="*/ 85725 w 171450"/>
                <a:gd name="connsiteY4" fmla="*/ 0 h 86391"/>
                <a:gd name="connsiteX5" fmla="*/ 50387 w 171450"/>
                <a:gd name="connsiteY5" fmla="*/ 5334 h 86391"/>
                <a:gd name="connsiteX6" fmla="*/ 8573 w 171450"/>
                <a:gd name="connsiteY6" fmla="*/ 25908 h 86391"/>
                <a:gd name="connsiteX7" fmla="*/ 0 w 171450"/>
                <a:gd name="connsiteY7" fmla="*/ 43148 h 86391"/>
                <a:gd name="connsiteX8" fmla="*/ 0 w 171450"/>
                <a:gd name="connsiteY8" fmla="*/ 86392 h 86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450" h="86391">
                  <a:moveTo>
                    <a:pt x="171450" y="86392"/>
                  </a:moveTo>
                  <a:lnTo>
                    <a:pt x="171450" y="43148"/>
                  </a:lnTo>
                  <a:cubicBezTo>
                    <a:pt x="171309" y="36410"/>
                    <a:pt x="168166" y="30087"/>
                    <a:pt x="162877" y="25908"/>
                  </a:cubicBezTo>
                  <a:cubicBezTo>
                    <a:pt x="150451" y="16330"/>
                    <a:pt x="136233" y="9335"/>
                    <a:pt x="121063" y="5334"/>
                  </a:cubicBezTo>
                  <a:cubicBezTo>
                    <a:pt x="109612" y="1819"/>
                    <a:pt x="97703" y="21"/>
                    <a:pt x="85725" y="0"/>
                  </a:cubicBezTo>
                  <a:cubicBezTo>
                    <a:pt x="73760" y="185"/>
                    <a:pt x="61873" y="1978"/>
                    <a:pt x="50387" y="5334"/>
                  </a:cubicBezTo>
                  <a:cubicBezTo>
                    <a:pt x="35385" y="9775"/>
                    <a:pt x="21246" y="16733"/>
                    <a:pt x="8573" y="25908"/>
                  </a:cubicBezTo>
                  <a:cubicBezTo>
                    <a:pt x="3284" y="30087"/>
                    <a:pt x="141" y="36410"/>
                    <a:pt x="0" y="43148"/>
                  </a:cubicBezTo>
                  <a:lnTo>
                    <a:pt x="0" y="8639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AC39B4A8-DFE1-6646-B5EC-4E871305AA8E}"/>
                </a:ext>
              </a:extLst>
            </p:cNvPr>
            <p:cNvSpPr/>
            <p:nvPr/>
          </p:nvSpPr>
          <p:spPr>
            <a:xfrm>
              <a:off x="7575897" y="5454319"/>
              <a:ext cx="86487" cy="86487"/>
            </a:xfrm>
            <a:custGeom>
              <a:avLst/>
              <a:gdLst>
                <a:gd name="connsiteX0" fmla="*/ 86487 w 86487"/>
                <a:gd name="connsiteY0" fmla="*/ 43243 h 86487"/>
                <a:gd name="connsiteX1" fmla="*/ 43244 w 86487"/>
                <a:gd name="connsiteY1" fmla="*/ 86487 h 86487"/>
                <a:gd name="connsiteX2" fmla="*/ 0 w 86487"/>
                <a:gd name="connsiteY2" fmla="*/ 43243 h 86487"/>
                <a:gd name="connsiteX3" fmla="*/ 43244 w 86487"/>
                <a:gd name="connsiteY3" fmla="*/ 0 h 86487"/>
                <a:gd name="connsiteX4" fmla="*/ 86487 w 86487"/>
                <a:gd name="connsiteY4" fmla="*/ 43243 h 8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87" h="86487">
                  <a:moveTo>
                    <a:pt x="86487" y="43243"/>
                  </a:moveTo>
                  <a:cubicBezTo>
                    <a:pt x="86487" y="67126"/>
                    <a:pt x="67126" y="86487"/>
                    <a:pt x="43244" y="86487"/>
                  </a:cubicBezTo>
                  <a:cubicBezTo>
                    <a:pt x="19361" y="86487"/>
                    <a:pt x="0" y="67126"/>
                    <a:pt x="0" y="43243"/>
                  </a:cubicBezTo>
                  <a:cubicBezTo>
                    <a:pt x="0" y="19361"/>
                    <a:pt x="19361" y="0"/>
                    <a:pt x="43244" y="0"/>
                  </a:cubicBezTo>
                  <a:cubicBezTo>
                    <a:pt x="67126" y="0"/>
                    <a:pt x="86487" y="19361"/>
                    <a:pt x="86487" y="432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5B783DA3-5B8B-C21A-67DA-261700C7F2BE}"/>
                </a:ext>
              </a:extLst>
            </p:cNvPr>
            <p:cNvSpPr/>
            <p:nvPr/>
          </p:nvSpPr>
          <p:spPr>
            <a:xfrm>
              <a:off x="7534083" y="5552712"/>
              <a:ext cx="171450" cy="86391"/>
            </a:xfrm>
            <a:custGeom>
              <a:avLst/>
              <a:gdLst>
                <a:gd name="connsiteX0" fmla="*/ 171450 w 171450"/>
                <a:gd name="connsiteY0" fmla="*/ 86392 h 86391"/>
                <a:gd name="connsiteX1" fmla="*/ 171450 w 171450"/>
                <a:gd name="connsiteY1" fmla="*/ 43148 h 86391"/>
                <a:gd name="connsiteX2" fmla="*/ 162877 w 171450"/>
                <a:gd name="connsiteY2" fmla="*/ 25908 h 86391"/>
                <a:gd name="connsiteX3" fmla="*/ 121063 w 171450"/>
                <a:gd name="connsiteY3" fmla="*/ 5334 h 86391"/>
                <a:gd name="connsiteX4" fmla="*/ 85725 w 171450"/>
                <a:gd name="connsiteY4" fmla="*/ 0 h 86391"/>
                <a:gd name="connsiteX5" fmla="*/ 50387 w 171450"/>
                <a:gd name="connsiteY5" fmla="*/ 5334 h 86391"/>
                <a:gd name="connsiteX6" fmla="*/ 8573 w 171450"/>
                <a:gd name="connsiteY6" fmla="*/ 25908 h 86391"/>
                <a:gd name="connsiteX7" fmla="*/ 0 w 171450"/>
                <a:gd name="connsiteY7" fmla="*/ 43148 h 86391"/>
                <a:gd name="connsiteX8" fmla="*/ 0 w 171450"/>
                <a:gd name="connsiteY8" fmla="*/ 86392 h 86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450" h="86391">
                  <a:moveTo>
                    <a:pt x="171450" y="86392"/>
                  </a:moveTo>
                  <a:lnTo>
                    <a:pt x="171450" y="43148"/>
                  </a:lnTo>
                  <a:cubicBezTo>
                    <a:pt x="171309" y="36410"/>
                    <a:pt x="168166" y="30087"/>
                    <a:pt x="162877" y="25908"/>
                  </a:cubicBezTo>
                  <a:cubicBezTo>
                    <a:pt x="150451" y="16330"/>
                    <a:pt x="136233" y="9335"/>
                    <a:pt x="121063" y="5334"/>
                  </a:cubicBezTo>
                  <a:cubicBezTo>
                    <a:pt x="109612" y="1819"/>
                    <a:pt x="97703" y="21"/>
                    <a:pt x="85725" y="0"/>
                  </a:cubicBezTo>
                  <a:cubicBezTo>
                    <a:pt x="73760" y="185"/>
                    <a:pt x="61873" y="1978"/>
                    <a:pt x="50387" y="5334"/>
                  </a:cubicBezTo>
                  <a:cubicBezTo>
                    <a:pt x="35385" y="9775"/>
                    <a:pt x="21246" y="16733"/>
                    <a:pt x="8573" y="25908"/>
                  </a:cubicBezTo>
                  <a:cubicBezTo>
                    <a:pt x="3284" y="30087"/>
                    <a:pt x="141" y="36410"/>
                    <a:pt x="0" y="43148"/>
                  </a:cubicBezTo>
                  <a:lnTo>
                    <a:pt x="0" y="8639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5A7A8A27-BF47-3F08-D2C4-5359E24DCACE}"/>
                </a:ext>
              </a:extLst>
            </p:cNvPr>
            <p:cNvSpPr/>
            <p:nvPr/>
          </p:nvSpPr>
          <p:spPr>
            <a:xfrm>
              <a:off x="6996301" y="5041124"/>
              <a:ext cx="113157" cy="113157"/>
            </a:xfrm>
            <a:custGeom>
              <a:avLst/>
              <a:gdLst>
                <a:gd name="connsiteX0" fmla="*/ 113157 w 113157"/>
                <a:gd name="connsiteY0" fmla="*/ 56579 h 113157"/>
                <a:gd name="connsiteX1" fmla="*/ 56578 w 113157"/>
                <a:gd name="connsiteY1" fmla="*/ 113157 h 113157"/>
                <a:gd name="connsiteX2" fmla="*/ 0 w 113157"/>
                <a:gd name="connsiteY2" fmla="*/ 56578 h 113157"/>
                <a:gd name="connsiteX3" fmla="*/ 56578 w 113157"/>
                <a:gd name="connsiteY3" fmla="*/ 0 h 113157"/>
                <a:gd name="connsiteX4" fmla="*/ 113157 w 113157"/>
                <a:gd name="connsiteY4" fmla="*/ 56579 h 113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157" h="113157">
                  <a:moveTo>
                    <a:pt x="113157" y="56579"/>
                  </a:moveTo>
                  <a:cubicBezTo>
                    <a:pt x="113157" y="87826"/>
                    <a:pt x="87826" y="113157"/>
                    <a:pt x="56578" y="113157"/>
                  </a:cubicBezTo>
                  <a:cubicBezTo>
                    <a:pt x="25331" y="113157"/>
                    <a:pt x="0" y="87826"/>
                    <a:pt x="0" y="56578"/>
                  </a:cubicBezTo>
                  <a:cubicBezTo>
                    <a:pt x="0" y="25331"/>
                    <a:pt x="25331" y="0"/>
                    <a:pt x="56578" y="0"/>
                  </a:cubicBezTo>
                  <a:cubicBezTo>
                    <a:pt x="87826" y="0"/>
                    <a:pt x="113157" y="25331"/>
                    <a:pt x="113157" y="5657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A5C8FBE7-1F5C-BAE7-93BA-49D6B1E3F114}"/>
                </a:ext>
              </a:extLst>
            </p:cNvPr>
            <p:cNvSpPr/>
            <p:nvPr/>
          </p:nvSpPr>
          <p:spPr>
            <a:xfrm>
              <a:off x="6897336" y="5071750"/>
              <a:ext cx="493343" cy="605453"/>
            </a:xfrm>
            <a:custGeom>
              <a:avLst/>
              <a:gdLst>
                <a:gd name="connsiteX0" fmla="*/ 489204 w 493343"/>
                <a:gd name="connsiteY0" fmla="*/ 4140 h 605453"/>
                <a:gd name="connsiteX1" fmla="*/ 469011 w 493343"/>
                <a:gd name="connsiteY1" fmla="*/ 4140 h 605453"/>
                <a:gd name="connsiteX2" fmla="*/ 345948 w 493343"/>
                <a:gd name="connsiteY2" fmla="*/ 127203 h 605453"/>
                <a:gd name="connsiteX3" fmla="*/ 318230 w 493343"/>
                <a:gd name="connsiteY3" fmla="*/ 134251 h 605453"/>
                <a:gd name="connsiteX4" fmla="*/ 280702 w 493343"/>
                <a:gd name="connsiteY4" fmla="*/ 194354 h 605453"/>
                <a:gd name="connsiteX5" fmla="*/ 270034 w 493343"/>
                <a:gd name="connsiteY5" fmla="*/ 148920 h 605453"/>
                <a:gd name="connsiteX6" fmla="*/ 261557 w 493343"/>
                <a:gd name="connsiteY6" fmla="*/ 133299 h 605453"/>
                <a:gd name="connsiteX7" fmla="*/ 202121 w 493343"/>
                <a:gd name="connsiteY7" fmla="*/ 102247 h 605453"/>
                <a:gd name="connsiteX8" fmla="*/ 155543 w 493343"/>
                <a:gd name="connsiteY8" fmla="*/ 96628 h 605453"/>
                <a:gd name="connsiteX9" fmla="*/ 108871 w 493343"/>
                <a:gd name="connsiteY9" fmla="*/ 103676 h 605453"/>
                <a:gd name="connsiteX10" fmla="*/ 49530 w 493343"/>
                <a:gd name="connsiteY10" fmla="*/ 134728 h 605453"/>
                <a:gd name="connsiteX11" fmla="*/ 41053 w 493343"/>
                <a:gd name="connsiteY11" fmla="*/ 150349 h 605453"/>
                <a:gd name="connsiteX12" fmla="*/ 0 w 493343"/>
                <a:gd name="connsiteY12" fmla="*/ 325609 h 605453"/>
                <a:gd name="connsiteX13" fmla="*/ 28575 w 493343"/>
                <a:gd name="connsiteY13" fmla="*/ 354184 h 605453"/>
                <a:gd name="connsiteX14" fmla="*/ 55436 w 493343"/>
                <a:gd name="connsiteY14" fmla="*/ 333038 h 605453"/>
                <a:gd name="connsiteX15" fmla="*/ 85154 w 493343"/>
                <a:gd name="connsiteY15" fmla="*/ 210070 h 605453"/>
                <a:gd name="connsiteX16" fmla="*/ 85154 w 493343"/>
                <a:gd name="connsiteY16" fmla="*/ 605453 h 605453"/>
                <a:gd name="connsiteX17" fmla="*/ 141446 w 493343"/>
                <a:gd name="connsiteY17" fmla="*/ 605453 h 605453"/>
                <a:gd name="connsiteX18" fmla="*/ 141446 w 493343"/>
                <a:gd name="connsiteY18" fmla="*/ 351040 h 605453"/>
                <a:gd name="connsiteX19" fmla="*/ 170021 w 493343"/>
                <a:gd name="connsiteY19" fmla="*/ 351040 h 605453"/>
                <a:gd name="connsiteX20" fmla="*/ 170021 w 493343"/>
                <a:gd name="connsiteY20" fmla="*/ 605453 h 605453"/>
                <a:gd name="connsiteX21" fmla="*/ 226219 w 493343"/>
                <a:gd name="connsiteY21" fmla="*/ 605453 h 605453"/>
                <a:gd name="connsiteX22" fmla="*/ 226219 w 493343"/>
                <a:gd name="connsiteY22" fmla="*/ 208261 h 605453"/>
                <a:gd name="connsiteX23" fmla="*/ 236696 w 493343"/>
                <a:gd name="connsiteY23" fmla="*/ 253028 h 605453"/>
                <a:gd name="connsiteX24" fmla="*/ 242316 w 493343"/>
                <a:gd name="connsiteY24" fmla="*/ 260172 h 605453"/>
                <a:gd name="connsiteX25" fmla="*/ 280416 w 493343"/>
                <a:gd name="connsiteY25" fmla="*/ 273602 h 605453"/>
                <a:gd name="connsiteX26" fmla="*/ 303276 w 493343"/>
                <a:gd name="connsiteY26" fmla="*/ 263220 h 605453"/>
                <a:gd name="connsiteX27" fmla="*/ 361379 w 493343"/>
                <a:gd name="connsiteY27" fmla="*/ 167970 h 605453"/>
                <a:gd name="connsiteX28" fmla="*/ 365284 w 493343"/>
                <a:gd name="connsiteY28" fmla="*/ 148253 h 605453"/>
                <a:gd name="connsiteX29" fmla="*/ 489109 w 493343"/>
                <a:gd name="connsiteY29" fmla="*/ 24428 h 605453"/>
                <a:gd name="connsiteX30" fmla="*/ 489204 w 493343"/>
                <a:gd name="connsiteY30" fmla="*/ 4140 h 605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493343" h="605453">
                  <a:moveTo>
                    <a:pt x="489204" y="4140"/>
                  </a:moveTo>
                  <a:cubicBezTo>
                    <a:pt x="483604" y="-1380"/>
                    <a:pt x="474611" y="-1380"/>
                    <a:pt x="469011" y="4140"/>
                  </a:cubicBezTo>
                  <a:lnTo>
                    <a:pt x="345948" y="127203"/>
                  </a:lnTo>
                  <a:cubicBezTo>
                    <a:pt x="336113" y="124427"/>
                    <a:pt x="325545" y="127114"/>
                    <a:pt x="318230" y="134251"/>
                  </a:cubicBezTo>
                  <a:cubicBezTo>
                    <a:pt x="316230" y="136252"/>
                    <a:pt x="280702" y="194354"/>
                    <a:pt x="280702" y="194354"/>
                  </a:cubicBezTo>
                  <a:lnTo>
                    <a:pt x="270034" y="148920"/>
                  </a:lnTo>
                  <a:cubicBezTo>
                    <a:pt x="268621" y="143062"/>
                    <a:pt x="265699" y="137676"/>
                    <a:pt x="261557" y="133299"/>
                  </a:cubicBezTo>
                  <a:cubicBezTo>
                    <a:pt x="244001" y="119108"/>
                    <a:pt x="223797" y="108552"/>
                    <a:pt x="202121" y="102247"/>
                  </a:cubicBezTo>
                  <a:cubicBezTo>
                    <a:pt x="186797" y="98970"/>
                    <a:pt x="171207" y="97089"/>
                    <a:pt x="155543" y="96628"/>
                  </a:cubicBezTo>
                  <a:cubicBezTo>
                    <a:pt x="139740" y="96871"/>
                    <a:pt x="124041" y="99242"/>
                    <a:pt x="108871" y="103676"/>
                  </a:cubicBezTo>
                  <a:cubicBezTo>
                    <a:pt x="86998" y="109410"/>
                    <a:pt x="66710" y="120027"/>
                    <a:pt x="49530" y="134728"/>
                  </a:cubicBezTo>
                  <a:cubicBezTo>
                    <a:pt x="45351" y="139078"/>
                    <a:pt x="42422" y="144474"/>
                    <a:pt x="41053" y="150349"/>
                  </a:cubicBezTo>
                  <a:cubicBezTo>
                    <a:pt x="41053" y="150349"/>
                    <a:pt x="0" y="322751"/>
                    <a:pt x="0" y="325609"/>
                  </a:cubicBezTo>
                  <a:cubicBezTo>
                    <a:pt x="0" y="341391"/>
                    <a:pt x="12794" y="354184"/>
                    <a:pt x="28575" y="354184"/>
                  </a:cubicBezTo>
                  <a:cubicBezTo>
                    <a:pt x="41222" y="353859"/>
                    <a:pt x="52150" y="345256"/>
                    <a:pt x="55436" y="333038"/>
                  </a:cubicBezTo>
                  <a:lnTo>
                    <a:pt x="85154" y="210070"/>
                  </a:lnTo>
                  <a:lnTo>
                    <a:pt x="85154" y="605453"/>
                  </a:lnTo>
                  <a:lnTo>
                    <a:pt x="141446" y="605453"/>
                  </a:lnTo>
                  <a:lnTo>
                    <a:pt x="141446" y="351040"/>
                  </a:lnTo>
                  <a:lnTo>
                    <a:pt x="170021" y="351040"/>
                  </a:lnTo>
                  <a:lnTo>
                    <a:pt x="170021" y="605453"/>
                  </a:lnTo>
                  <a:lnTo>
                    <a:pt x="226219" y="605453"/>
                  </a:lnTo>
                  <a:lnTo>
                    <a:pt x="226219" y="208261"/>
                  </a:lnTo>
                  <a:lnTo>
                    <a:pt x="236696" y="253028"/>
                  </a:lnTo>
                  <a:cubicBezTo>
                    <a:pt x="237423" y="256123"/>
                    <a:pt x="239479" y="258737"/>
                    <a:pt x="242316" y="260172"/>
                  </a:cubicBezTo>
                  <a:cubicBezTo>
                    <a:pt x="253269" y="268579"/>
                    <a:pt x="266612" y="273282"/>
                    <a:pt x="280416" y="273602"/>
                  </a:cubicBezTo>
                  <a:cubicBezTo>
                    <a:pt x="289404" y="274860"/>
                    <a:pt x="298310" y="270815"/>
                    <a:pt x="303276" y="263220"/>
                  </a:cubicBezTo>
                  <a:lnTo>
                    <a:pt x="361379" y="167970"/>
                  </a:lnTo>
                  <a:cubicBezTo>
                    <a:pt x="365092" y="162114"/>
                    <a:pt x="366486" y="155082"/>
                    <a:pt x="365284" y="148253"/>
                  </a:cubicBezTo>
                  <a:lnTo>
                    <a:pt x="489109" y="24428"/>
                  </a:lnTo>
                  <a:cubicBezTo>
                    <a:pt x="494717" y="18844"/>
                    <a:pt x="494760" y="9777"/>
                    <a:pt x="489204" y="414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F2E34843-9B44-1D73-4DCF-4025A55EA6B5}"/>
                </a:ext>
              </a:extLst>
            </p:cNvPr>
            <p:cNvSpPr/>
            <p:nvPr/>
          </p:nvSpPr>
          <p:spPr>
            <a:xfrm>
              <a:off x="7076883" y="4943779"/>
              <a:ext cx="542925" cy="390525"/>
            </a:xfrm>
            <a:custGeom>
              <a:avLst/>
              <a:gdLst>
                <a:gd name="connsiteX0" fmla="*/ 504825 w 542925"/>
                <a:gd name="connsiteY0" fmla="*/ 0 h 390525"/>
                <a:gd name="connsiteX1" fmla="*/ 38100 w 542925"/>
                <a:gd name="connsiteY1" fmla="*/ 0 h 390525"/>
                <a:gd name="connsiteX2" fmla="*/ 0 w 542925"/>
                <a:gd name="connsiteY2" fmla="*/ 38100 h 390525"/>
                <a:gd name="connsiteX3" fmla="*/ 0 w 542925"/>
                <a:gd name="connsiteY3" fmla="*/ 72390 h 390525"/>
                <a:gd name="connsiteX4" fmla="*/ 38100 w 542925"/>
                <a:gd name="connsiteY4" fmla="*/ 95250 h 390525"/>
                <a:gd name="connsiteX5" fmla="*/ 38100 w 542925"/>
                <a:gd name="connsiteY5" fmla="*/ 38100 h 390525"/>
                <a:gd name="connsiteX6" fmla="*/ 504825 w 542925"/>
                <a:gd name="connsiteY6" fmla="*/ 38100 h 390525"/>
                <a:gd name="connsiteX7" fmla="*/ 504825 w 542925"/>
                <a:gd name="connsiteY7" fmla="*/ 352425 h 390525"/>
                <a:gd name="connsiteX8" fmla="*/ 179737 w 542925"/>
                <a:gd name="connsiteY8" fmla="*/ 352425 h 390525"/>
                <a:gd name="connsiteX9" fmla="*/ 156496 w 542925"/>
                <a:gd name="connsiteY9" fmla="*/ 390525 h 390525"/>
                <a:gd name="connsiteX10" fmla="*/ 504825 w 542925"/>
                <a:gd name="connsiteY10" fmla="*/ 390525 h 390525"/>
                <a:gd name="connsiteX11" fmla="*/ 542925 w 542925"/>
                <a:gd name="connsiteY11" fmla="*/ 352425 h 390525"/>
                <a:gd name="connsiteX12" fmla="*/ 542925 w 542925"/>
                <a:gd name="connsiteY12" fmla="*/ 38100 h 390525"/>
                <a:gd name="connsiteX13" fmla="*/ 504825 w 542925"/>
                <a:gd name="connsiteY13" fmla="*/ 0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42925" h="390525">
                  <a:moveTo>
                    <a:pt x="504825" y="0"/>
                  </a:moveTo>
                  <a:lnTo>
                    <a:pt x="38100" y="0"/>
                  </a:lnTo>
                  <a:cubicBezTo>
                    <a:pt x="17058" y="0"/>
                    <a:pt x="0" y="17058"/>
                    <a:pt x="0" y="38100"/>
                  </a:cubicBezTo>
                  <a:lnTo>
                    <a:pt x="0" y="72390"/>
                  </a:lnTo>
                  <a:cubicBezTo>
                    <a:pt x="14564" y="76354"/>
                    <a:pt x="27748" y="84266"/>
                    <a:pt x="38100" y="95250"/>
                  </a:cubicBezTo>
                  <a:lnTo>
                    <a:pt x="38100" y="38100"/>
                  </a:lnTo>
                  <a:lnTo>
                    <a:pt x="504825" y="38100"/>
                  </a:lnTo>
                  <a:lnTo>
                    <a:pt x="504825" y="352425"/>
                  </a:lnTo>
                  <a:lnTo>
                    <a:pt x="179737" y="352425"/>
                  </a:lnTo>
                  <a:lnTo>
                    <a:pt x="156496" y="390525"/>
                  </a:lnTo>
                  <a:lnTo>
                    <a:pt x="504825" y="390525"/>
                  </a:lnTo>
                  <a:cubicBezTo>
                    <a:pt x="525867" y="390525"/>
                    <a:pt x="542925" y="373467"/>
                    <a:pt x="542925" y="352425"/>
                  </a:cubicBezTo>
                  <a:lnTo>
                    <a:pt x="542925" y="38100"/>
                  </a:lnTo>
                  <a:cubicBezTo>
                    <a:pt x="542925" y="17058"/>
                    <a:pt x="525867" y="0"/>
                    <a:pt x="50482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3" name="图形 14" descr="雇员徽章 纯色填充">
            <a:extLst>
              <a:ext uri="{FF2B5EF4-FFF2-40B4-BE49-F238E27FC236}">
                <a16:creationId xmlns:a16="http://schemas.microsoft.com/office/drawing/2014/main" id="{060EFF02-37A2-6C01-6F49-2DABCD7FD5E8}"/>
              </a:ext>
            </a:extLst>
          </p:cNvPr>
          <p:cNvGrpSpPr/>
          <p:nvPr/>
        </p:nvGrpSpPr>
        <p:grpSpPr>
          <a:xfrm>
            <a:off x="4414847" y="3625399"/>
            <a:ext cx="574368" cy="488212"/>
            <a:chOff x="4321031" y="3430523"/>
            <a:chExt cx="762000" cy="647700"/>
          </a:xfrm>
          <a:solidFill>
            <a:schemeClr val="bg1"/>
          </a:solidFill>
        </p:grpSpPr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93A54112-58A8-4F55-FB6C-6F405E87DA55}"/>
                </a:ext>
              </a:extLst>
            </p:cNvPr>
            <p:cNvSpPr/>
            <p:nvPr/>
          </p:nvSpPr>
          <p:spPr>
            <a:xfrm>
              <a:off x="4644881" y="3430523"/>
              <a:ext cx="114300" cy="152400"/>
            </a:xfrm>
            <a:custGeom>
              <a:avLst/>
              <a:gdLst>
                <a:gd name="connsiteX0" fmla="*/ 76200 w 114300"/>
                <a:gd name="connsiteY0" fmla="*/ 152400 h 152400"/>
                <a:gd name="connsiteX1" fmla="*/ 38100 w 114300"/>
                <a:gd name="connsiteY1" fmla="*/ 152400 h 152400"/>
                <a:gd name="connsiteX2" fmla="*/ 0 w 114300"/>
                <a:gd name="connsiteY2" fmla="*/ 114300 h 152400"/>
                <a:gd name="connsiteX3" fmla="*/ 0 w 114300"/>
                <a:gd name="connsiteY3" fmla="*/ 38100 h 152400"/>
                <a:gd name="connsiteX4" fmla="*/ 38100 w 114300"/>
                <a:gd name="connsiteY4" fmla="*/ 0 h 152400"/>
                <a:gd name="connsiteX5" fmla="*/ 76200 w 114300"/>
                <a:gd name="connsiteY5" fmla="*/ 0 h 152400"/>
                <a:gd name="connsiteX6" fmla="*/ 114300 w 114300"/>
                <a:gd name="connsiteY6" fmla="*/ 38100 h 152400"/>
                <a:gd name="connsiteX7" fmla="*/ 114300 w 114300"/>
                <a:gd name="connsiteY7" fmla="*/ 114300 h 152400"/>
                <a:gd name="connsiteX8" fmla="*/ 76200 w 114300"/>
                <a:gd name="connsiteY8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300" h="152400">
                  <a:moveTo>
                    <a:pt x="76200" y="152400"/>
                  </a:moveTo>
                  <a:lnTo>
                    <a:pt x="38100" y="152400"/>
                  </a:lnTo>
                  <a:cubicBezTo>
                    <a:pt x="17145" y="152400"/>
                    <a:pt x="0" y="135255"/>
                    <a:pt x="0" y="114300"/>
                  </a:cubicBezTo>
                  <a:lnTo>
                    <a:pt x="0" y="38100"/>
                  </a:lnTo>
                  <a:cubicBezTo>
                    <a:pt x="0" y="17145"/>
                    <a:pt x="17145" y="0"/>
                    <a:pt x="38100" y="0"/>
                  </a:cubicBezTo>
                  <a:lnTo>
                    <a:pt x="76200" y="0"/>
                  </a:lnTo>
                  <a:cubicBezTo>
                    <a:pt x="97155" y="0"/>
                    <a:pt x="114300" y="17145"/>
                    <a:pt x="114300" y="38100"/>
                  </a:cubicBezTo>
                  <a:lnTo>
                    <a:pt x="114300" y="114300"/>
                  </a:lnTo>
                  <a:cubicBezTo>
                    <a:pt x="114300" y="135255"/>
                    <a:pt x="97155" y="152400"/>
                    <a:pt x="76200" y="1524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27BB1915-27AD-F5D2-A94C-C9B5D11D073D}"/>
                </a:ext>
              </a:extLst>
            </p:cNvPr>
            <p:cNvSpPr/>
            <p:nvPr/>
          </p:nvSpPr>
          <p:spPr>
            <a:xfrm>
              <a:off x="4321031" y="3544823"/>
              <a:ext cx="762000" cy="533400"/>
            </a:xfrm>
            <a:custGeom>
              <a:avLst/>
              <a:gdLst>
                <a:gd name="connsiteX0" fmla="*/ 685800 w 762000"/>
                <a:gd name="connsiteY0" fmla="*/ 228600 h 533400"/>
                <a:gd name="connsiteX1" fmla="*/ 457200 w 762000"/>
                <a:gd name="connsiteY1" fmla="*/ 228600 h 533400"/>
                <a:gd name="connsiteX2" fmla="*/ 457200 w 762000"/>
                <a:gd name="connsiteY2" fmla="*/ 190500 h 533400"/>
                <a:gd name="connsiteX3" fmla="*/ 685800 w 762000"/>
                <a:gd name="connsiteY3" fmla="*/ 190500 h 533400"/>
                <a:gd name="connsiteX4" fmla="*/ 685800 w 762000"/>
                <a:gd name="connsiteY4" fmla="*/ 228600 h 533400"/>
                <a:gd name="connsiteX5" fmla="*/ 685800 w 762000"/>
                <a:gd name="connsiteY5" fmla="*/ 342900 h 533400"/>
                <a:gd name="connsiteX6" fmla="*/ 457200 w 762000"/>
                <a:gd name="connsiteY6" fmla="*/ 342900 h 533400"/>
                <a:gd name="connsiteX7" fmla="*/ 457200 w 762000"/>
                <a:gd name="connsiteY7" fmla="*/ 304800 h 533400"/>
                <a:gd name="connsiteX8" fmla="*/ 685800 w 762000"/>
                <a:gd name="connsiteY8" fmla="*/ 304800 h 533400"/>
                <a:gd name="connsiteX9" fmla="*/ 685800 w 762000"/>
                <a:gd name="connsiteY9" fmla="*/ 342900 h 533400"/>
                <a:gd name="connsiteX10" fmla="*/ 685800 w 762000"/>
                <a:gd name="connsiteY10" fmla="*/ 457200 h 533400"/>
                <a:gd name="connsiteX11" fmla="*/ 457200 w 762000"/>
                <a:gd name="connsiteY11" fmla="*/ 457200 h 533400"/>
                <a:gd name="connsiteX12" fmla="*/ 457200 w 762000"/>
                <a:gd name="connsiteY12" fmla="*/ 419100 h 533400"/>
                <a:gd name="connsiteX13" fmla="*/ 685800 w 762000"/>
                <a:gd name="connsiteY13" fmla="*/ 419100 h 533400"/>
                <a:gd name="connsiteX14" fmla="*/ 685800 w 762000"/>
                <a:gd name="connsiteY14" fmla="*/ 457200 h 533400"/>
                <a:gd name="connsiteX15" fmla="*/ 381000 w 762000"/>
                <a:gd name="connsiteY15" fmla="*/ 457200 h 533400"/>
                <a:gd name="connsiteX16" fmla="*/ 76200 w 762000"/>
                <a:gd name="connsiteY16" fmla="*/ 457200 h 533400"/>
                <a:gd name="connsiteX17" fmla="*/ 76200 w 762000"/>
                <a:gd name="connsiteY17" fmla="*/ 381000 h 533400"/>
                <a:gd name="connsiteX18" fmla="*/ 91440 w 762000"/>
                <a:gd name="connsiteY18" fmla="*/ 350520 h 533400"/>
                <a:gd name="connsiteX19" fmla="*/ 165735 w 762000"/>
                <a:gd name="connsiteY19" fmla="*/ 314325 h 533400"/>
                <a:gd name="connsiteX20" fmla="*/ 228600 w 762000"/>
                <a:gd name="connsiteY20" fmla="*/ 304800 h 533400"/>
                <a:gd name="connsiteX21" fmla="*/ 291465 w 762000"/>
                <a:gd name="connsiteY21" fmla="*/ 314325 h 533400"/>
                <a:gd name="connsiteX22" fmla="*/ 365760 w 762000"/>
                <a:gd name="connsiteY22" fmla="*/ 350520 h 533400"/>
                <a:gd name="connsiteX23" fmla="*/ 381000 w 762000"/>
                <a:gd name="connsiteY23" fmla="*/ 381000 h 533400"/>
                <a:gd name="connsiteX24" fmla="*/ 381000 w 762000"/>
                <a:gd name="connsiteY24" fmla="*/ 457200 h 533400"/>
                <a:gd name="connsiteX25" fmla="*/ 228600 w 762000"/>
                <a:gd name="connsiteY25" fmla="*/ 133350 h 533400"/>
                <a:gd name="connsiteX26" fmla="*/ 304800 w 762000"/>
                <a:gd name="connsiteY26" fmla="*/ 209550 h 533400"/>
                <a:gd name="connsiteX27" fmla="*/ 228600 w 762000"/>
                <a:gd name="connsiteY27" fmla="*/ 285750 h 533400"/>
                <a:gd name="connsiteX28" fmla="*/ 152400 w 762000"/>
                <a:gd name="connsiteY28" fmla="*/ 209550 h 533400"/>
                <a:gd name="connsiteX29" fmla="*/ 228600 w 762000"/>
                <a:gd name="connsiteY29" fmla="*/ 133350 h 533400"/>
                <a:gd name="connsiteX30" fmla="*/ 723900 w 762000"/>
                <a:gd name="connsiteY30" fmla="*/ 0 h 533400"/>
                <a:gd name="connsiteX31" fmla="*/ 476250 w 762000"/>
                <a:gd name="connsiteY31" fmla="*/ 0 h 533400"/>
                <a:gd name="connsiteX32" fmla="*/ 400050 w 762000"/>
                <a:gd name="connsiteY32" fmla="*/ 76200 h 533400"/>
                <a:gd name="connsiteX33" fmla="*/ 361950 w 762000"/>
                <a:gd name="connsiteY33" fmla="*/ 76200 h 533400"/>
                <a:gd name="connsiteX34" fmla="*/ 285750 w 762000"/>
                <a:gd name="connsiteY34" fmla="*/ 0 h 533400"/>
                <a:gd name="connsiteX35" fmla="*/ 38100 w 762000"/>
                <a:gd name="connsiteY35" fmla="*/ 0 h 533400"/>
                <a:gd name="connsiteX36" fmla="*/ 0 w 762000"/>
                <a:gd name="connsiteY36" fmla="*/ 38100 h 533400"/>
                <a:gd name="connsiteX37" fmla="*/ 0 w 762000"/>
                <a:gd name="connsiteY37" fmla="*/ 495300 h 533400"/>
                <a:gd name="connsiteX38" fmla="*/ 38100 w 762000"/>
                <a:gd name="connsiteY38" fmla="*/ 533400 h 533400"/>
                <a:gd name="connsiteX39" fmla="*/ 723900 w 762000"/>
                <a:gd name="connsiteY39" fmla="*/ 533400 h 533400"/>
                <a:gd name="connsiteX40" fmla="*/ 762000 w 762000"/>
                <a:gd name="connsiteY40" fmla="*/ 495300 h 533400"/>
                <a:gd name="connsiteX41" fmla="*/ 762000 w 762000"/>
                <a:gd name="connsiteY41" fmla="*/ 38100 h 533400"/>
                <a:gd name="connsiteX42" fmla="*/ 723900 w 762000"/>
                <a:gd name="connsiteY42" fmla="*/ 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762000" h="533400">
                  <a:moveTo>
                    <a:pt x="685800" y="228600"/>
                  </a:moveTo>
                  <a:lnTo>
                    <a:pt x="457200" y="228600"/>
                  </a:lnTo>
                  <a:lnTo>
                    <a:pt x="457200" y="190500"/>
                  </a:lnTo>
                  <a:lnTo>
                    <a:pt x="685800" y="190500"/>
                  </a:lnTo>
                  <a:lnTo>
                    <a:pt x="685800" y="228600"/>
                  </a:lnTo>
                  <a:close/>
                  <a:moveTo>
                    <a:pt x="685800" y="342900"/>
                  </a:moveTo>
                  <a:lnTo>
                    <a:pt x="457200" y="342900"/>
                  </a:lnTo>
                  <a:lnTo>
                    <a:pt x="457200" y="304800"/>
                  </a:lnTo>
                  <a:lnTo>
                    <a:pt x="685800" y="304800"/>
                  </a:lnTo>
                  <a:lnTo>
                    <a:pt x="685800" y="342900"/>
                  </a:lnTo>
                  <a:close/>
                  <a:moveTo>
                    <a:pt x="685800" y="457200"/>
                  </a:moveTo>
                  <a:lnTo>
                    <a:pt x="457200" y="457200"/>
                  </a:lnTo>
                  <a:lnTo>
                    <a:pt x="457200" y="419100"/>
                  </a:lnTo>
                  <a:lnTo>
                    <a:pt x="685800" y="419100"/>
                  </a:lnTo>
                  <a:lnTo>
                    <a:pt x="685800" y="457200"/>
                  </a:lnTo>
                  <a:close/>
                  <a:moveTo>
                    <a:pt x="381000" y="457200"/>
                  </a:moveTo>
                  <a:lnTo>
                    <a:pt x="76200" y="457200"/>
                  </a:lnTo>
                  <a:lnTo>
                    <a:pt x="76200" y="381000"/>
                  </a:lnTo>
                  <a:cubicBezTo>
                    <a:pt x="76200" y="369570"/>
                    <a:pt x="81915" y="358140"/>
                    <a:pt x="91440" y="350520"/>
                  </a:cubicBezTo>
                  <a:cubicBezTo>
                    <a:pt x="112395" y="335280"/>
                    <a:pt x="139065" y="321945"/>
                    <a:pt x="165735" y="314325"/>
                  </a:cubicBezTo>
                  <a:cubicBezTo>
                    <a:pt x="186690" y="308610"/>
                    <a:pt x="207645" y="304800"/>
                    <a:pt x="228600" y="304800"/>
                  </a:cubicBezTo>
                  <a:cubicBezTo>
                    <a:pt x="251460" y="304800"/>
                    <a:pt x="272415" y="308610"/>
                    <a:pt x="291465" y="314325"/>
                  </a:cubicBezTo>
                  <a:cubicBezTo>
                    <a:pt x="318135" y="321945"/>
                    <a:pt x="344805" y="333375"/>
                    <a:pt x="365760" y="350520"/>
                  </a:cubicBezTo>
                  <a:cubicBezTo>
                    <a:pt x="375285" y="358140"/>
                    <a:pt x="381000" y="369570"/>
                    <a:pt x="381000" y="381000"/>
                  </a:cubicBezTo>
                  <a:lnTo>
                    <a:pt x="381000" y="457200"/>
                  </a:lnTo>
                  <a:close/>
                  <a:moveTo>
                    <a:pt x="228600" y="133350"/>
                  </a:moveTo>
                  <a:cubicBezTo>
                    <a:pt x="270510" y="133350"/>
                    <a:pt x="304800" y="167640"/>
                    <a:pt x="304800" y="209550"/>
                  </a:cubicBezTo>
                  <a:cubicBezTo>
                    <a:pt x="304800" y="251460"/>
                    <a:pt x="270510" y="285750"/>
                    <a:pt x="228600" y="285750"/>
                  </a:cubicBezTo>
                  <a:cubicBezTo>
                    <a:pt x="186690" y="285750"/>
                    <a:pt x="152400" y="251460"/>
                    <a:pt x="152400" y="209550"/>
                  </a:cubicBezTo>
                  <a:cubicBezTo>
                    <a:pt x="152400" y="167640"/>
                    <a:pt x="186690" y="133350"/>
                    <a:pt x="228600" y="133350"/>
                  </a:cubicBezTo>
                  <a:close/>
                  <a:moveTo>
                    <a:pt x="723900" y="0"/>
                  </a:moveTo>
                  <a:lnTo>
                    <a:pt x="476250" y="0"/>
                  </a:lnTo>
                  <a:cubicBezTo>
                    <a:pt x="476250" y="41910"/>
                    <a:pt x="441960" y="76200"/>
                    <a:pt x="400050" y="76200"/>
                  </a:cubicBezTo>
                  <a:lnTo>
                    <a:pt x="361950" y="76200"/>
                  </a:lnTo>
                  <a:cubicBezTo>
                    <a:pt x="320040" y="76200"/>
                    <a:pt x="285750" y="41910"/>
                    <a:pt x="285750" y="0"/>
                  </a:cubicBezTo>
                  <a:lnTo>
                    <a:pt x="38100" y="0"/>
                  </a:lnTo>
                  <a:cubicBezTo>
                    <a:pt x="17145" y="0"/>
                    <a:pt x="0" y="17145"/>
                    <a:pt x="0" y="38100"/>
                  </a:cubicBezTo>
                  <a:lnTo>
                    <a:pt x="0" y="495300"/>
                  </a:lnTo>
                  <a:cubicBezTo>
                    <a:pt x="0" y="516255"/>
                    <a:pt x="17145" y="533400"/>
                    <a:pt x="38100" y="533400"/>
                  </a:cubicBezTo>
                  <a:lnTo>
                    <a:pt x="723900" y="533400"/>
                  </a:lnTo>
                  <a:cubicBezTo>
                    <a:pt x="744855" y="533400"/>
                    <a:pt x="762000" y="516255"/>
                    <a:pt x="762000" y="495300"/>
                  </a:cubicBezTo>
                  <a:lnTo>
                    <a:pt x="762000" y="38100"/>
                  </a:lnTo>
                  <a:cubicBezTo>
                    <a:pt x="762000" y="17145"/>
                    <a:pt x="744855" y="0"/>
                    <a:pt x="72390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9D0F9DA8-9C95-6D2C-7C21-91C06E6F6880}"/>
              </a:ext>
            </a:extLst>
          </p:cNvPr>
          <p:cNvGrpSpPr/>
          <p:nvPr/>
        </p:nvGrpSpPr>
        <p:grpSpPr>
          <a:xfrm>
            <a:off x="7193444" y="2289800"/>
            <a:ext cx="378782" cy="384436"/>
            <a:chOff x="7063748" y="2043036"/>
            <a:chExt cx="638174" cy="647699"/>
          </a:xfrm>
          <a:solidFill>
            <a:schemeClr val="bg1"/>
          </a:solidFill>
        </p:grpSpPr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17125B12-DE72-7C60-B7C4-215619D5BCD9}"/>
                </a:ext>
              </a:extLst>
            </p:cNvPr>
            <p:cNvSpPr/>
            <p:nvPr/>
          </p:nvSpPr>
          <p:spPr>
            <a:xfrm>
              <a:off x="7063748" y="2043036"/>
              <a:ext cx="228409" cy="228409"/>
            </a:xfrm>
            <a:custGeom>
              <a:avLst/>
              <a:gdLst>
                <a:gd name="connsiteX0" fmla="*/ 228410 w 228409"/>
                <a:gd name="connsiteY0" fmla="*/ 114205 h 228409"/>
                <a:gd name="connsiteX1" fmla="*/ 114205 w 228409"/>
                <a:gd name="connsiteY1" fmla="*/ 228410 h 228409"/>
                <a:gd name="connsiteX2" fmla="*/ 0 w 228409"/>
                <a:gd name="connsiteY2" fmla="*/ 114205 h 228409"/>
                <a:gd name="connsiteX3" fmla="*/ 114205 w 228409"/>
                <a:gd name="connsiteY3" fmla="*/ 0 h 228409"/>
                <a:gd name="connsiteX4" fmla="*/ 228410 w 228409"/>
                <a:gd name="connsiteY4" fmla="*/ 114205 h 228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8409" h="228409">
                  <a:moveTo>
                    <a:pt x="228410" y="114205"/>
                  </a:moveTo>
                  <a:cubicBezTo>
                    <a:pt x="228410" y="177278"/>
                    <a:pt x="177278" y="228410"/>
                    <a:pt x="114205" y="228410"/>
                  </a:cubicBezTo>
                  <a:cubicBezTo>
                    <a:pt x="51131" y="228410"/>
                    <a:pt x="0" y="177278"/>
                    <a:pt x="0" y="114205"/>
                  </a:cubicBezTo>
                  <a:cubicBezTo>
                    <a:pt x="0" y="51131"/>
                    <a:pt x="51131" y="0"/>
                    <a:pt x="114205" y="0"/>
                  </a:cubicBezTo>
                  <a:cubicBezTo>
                    <a:pt x="177278" y="0"/>
                    <a:pt x="228410" y="51131"/>
                    <a:pt x="228410" y="1142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8308C314-08E1-4EAD-25E4-8208DF54CDF5}"/>
                </a:ext>
              </a:extLst>
            </p:cNvPr>
            <p:cNvSpPr/>
            <p:nvPr/>
          </p:nvSpPr>
          <p:spPr>
            <a:xfrm>
              <a:off x="7064319" y="2060520"/>
              <a:ext cx="637603" cy="630215"/>
            </a:xfrm>
            <a:custGeom>
              <a:avLst/>
              <a:gdLst>
                <a:gd name="connsiteX0" fmla="*/ 624745 w 637603"/>
                <a:gd name="connsiteY0" fmla="*/ 328 h 630215"/>
                <a:gd name="connsiteX1" fmla="*/ 304229 w 637603"/>
                <a:gd name="connsiteY1" fmla="*/ 80338 h 630215"/>
                <a:gd name="connsiteX2" fmla="*/ 304229 w 637603"/>
                <a:gd name="connsiteY2" fmla="*/ 171968 h 630215"/>
                <a:gd name="connsiteX3" fmla="*/ 367570 w 637603"/>
                <a:gd name="connsiteY3" fmla="*/ 187875 h 630215"/>
                <a:gd name="connsiteX4" fmla="*/ 374142 w 637603"/>
                <a:gd name="connsiteY4" fmla="*/ 215974 h 630215"/>
                <a:gd name="connsiteX5" fmla="*/ 357568 w 637603"/>
                <a:gd name="connsiteY5" fmla="*/ 226737 h 630215"/>
                <a:gd name="connsiteX6" fmla="*/ 265081 w 637603"/>
                <a:gd name="connsiteY6" fmla="*/ 319129 h 630215"/>
                <a:gd name="connsiteX7" fmla="*/ 222218 w 637603"/>
                <a:gd name="connsiteY7" fmla="*/ 319129 h 630215"/>
                <a:gd name="connsiteX8" fmla="*/ 76702 w 637603"/>
                <a:gd name="connsiteY8" fmla="*/ 248745 h 630215"/>
                <a:gd name="connsiteX9" fmla="*/ 0 w 637603"/>
                <a:gd name="connsiteY9" fmla="*/ 353991 h 630215"/>
                <a:gd name="connsiteX10" fmla="*/ 0 w 637603"/>
                <a:gd name="connsiteY10" fmla="*/ 630216 h 630215"/>
                <a:gd name="connsiteX11" fmla="*/ 228029 w 637603"/>
                <a:gd name="connsiteY11" fmla="*/ 630216 h 630215"/>
                <a:gd name="connsiteX12" fmla="*/ 228029 w 637603"/>
                <a:gd name="connsiteY12" fmla="*/ 414379 h 630215"/>
                <a:gd name="connsiteX13" fmla="*/ 285179 w 637603"/>
                <a:gd name="connsiteY13" fmla="*/ 414379 h 630215"/>
                <a:gd name="connsiteX14" fmla="*/ 318897 w 637603"/>
                <a:gd name="connsiteY14" fmla="*/ 400473 h 630215"/>
                <a:gd name="connsiteX15" fmla="*/ 425291 w 637603"/>
                <a:gd name="connsiteY15" fmla="*/ 294079 h 630215"/>
                <a:gd name="connsiteX16" fmla="*/ 437579 w 637603"/>
                <a:gd name="connsiteY16" fmla="*/ 249216 h 630215"/>
                <a:gd name="connsiteX17" fmla="*/ 466154 w 637603"/>
                <a:gd name="connsiteY17" fmla="*/ 256265 h 630215"/>
                <a:gd name="connsiteX18" fmla="*/ 470059 w 637603"/>
                <a:gd name="connsiteY18" fmla="*/ 256265 h 630215"/>
                <a:gd name="connsiteX19" fmla="*/ 481393 w 637603"/>
                <a:gd name="connsiteY19" fmla="*/ 250930 h 630215"/>
                <a:gd name="connsiteX20" fmla="*/ 506635 w 637603"/>
                <a:gd name="connsiteY20" fmla="*/ 221403 h 630215"/>
                <a:gd name="connsiteX21" fmla="*/ 624650 w 637603"/>
                <a:gd name="connsiteY21" fmla="*/ 250930 h 630215"/>
                <a:gd name="connsiteX22" fmla="*/ 637497 w 637603"/>
                <a:gd name="connsiteY22" fmla="*/ 241571 h 630215"/>
                <a:gd name="connsiteX23" fmla="*/ 637604 w 637603"/>
                <a:gd name="connsiteY23" fmla="*/ 240643 h 630215"/>
                <a:gd name="connsiteX24" fmla="*/ 637604 w 637603"/>
                <a:gd name="connsiteY24" fmla="*/ 10043 h 630215"/>
                <a:gd name="connsiteX25" fmla="*/ 627076 w 637603"/>
                <a:gd name="connsiteY25" fmla="*/ 3 h 630215"/>
                <a:gd name="connsiteX26" fmla="*/ 624745 w 637603"/>
                <a:gd name="connsiteY26" fmla="*/ 328 h 630215"/>
                <a:gd name="connsiteX27" fmla="*/ 468344 w 637603"/>
                <a:gd name="connsiteY27" fmla="*/ 235214 h 630215"/>
                <a:gd name="connsiteX28" fmla="*/ 421767 w 637603"/>
                <a:gd name="connsiteY28" fmla="*/ 223879 h 630215"/>
                <a:gd name="connsiteX29" fmla="*/ 395002 w 637603"/>
                <a:gd name="connsiteY29" fmla="*/ 213116 h 630215"/>
                <a:gd name="connsiteX30" fmla="*/ 390525 w 637603"/>
                <a:gd name="connsiteY30" fmla="*/ 193018 h 630215"/>
                <a:gd name="connsiteX31" fmla="*/ 484632 w 637603"/>
                <a:gd name="connsiteY31" fmla="*/ 216069 h 630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37603" h="630215">
                  <a:moveTo>
                    <a:pt x="624745" y="328"/>
                  </a:moveTo>
                  <a:lnTo>
                    <a:pt x="304229" y="80338"/>
                  </a:lnTo>
                  <a:lnTo>
                    <a:pt x="304229" y="171968"/>
                  </a:lnTo>
                  <a:lnTo>
                    <a:pt x="367570" y="187875"/>
                  </a:lnTo>
                  <a:lnTo>
                    <a:pt x="374142" y="215974"/>
                  </a:lnTo>
                  <a:cubicBezTo>
                    <a:pt x="367892" y="218296"/>
                    <a:pt x="362232" y="221972"/>
                    <a:pt x="357568" y="226737"/>
                  </a:cubicBezTo>
                  <a:lnTo>
                    <a:pt x="265081" y="319129"/>
                  </a:lnTo>
                  <a:lnTo>
                    <a:pt x="222218" y="319129"/>
                  </a:lnTo>
                  <a:cubicBezTo>
                    <a:pt x="201471" y="259511"/>
                    <a:pt x="136321" y="227998"/>
                    <a:pt x="76702" y="248745"/>
                  </a:cubicBezTo>
                  <a:cubicBezTo>
                    <a:pt x="31694" y="264407"/>
                    <a:pt x="1128" y="306350"/>
                    <a:pt x="0" y="353991"/>
                  </a:cubicBezTo>
                  <a:lnTo>
                    <a:pt x="0" y="630216"/>
                  </a:lnTo>
                  <a:lnTo>
                    <a:pt x="228029" y="630216"/>
                  </a:lnTo>
                  <a:lnTo>
                    <a:pt x="228029" y="414379"/>
                  </a:lnTo>
                  <a:lnTo>
                    <a:pt x="285179" y="414379"/>
                  </a:lnTo>
                  <a:cubicBezTo>
                    <a:pt x="297818" y="414402"/>
                    <a:pt x="309948" y="409399"/>
                    <a:pt x="318897" y="400473"/>
                  </a:cubicBezTo>
                  <a:lnTo>
                    <a:pt x="425291" y="294079"/>
                  </a:lnTo>
                  <a:cubicBezTo>
                    <a:pt x="436908" y="282277"/>
                    <a:pt x="441561" y="265289"/>
                    <a:pt x="437579" y="249216"/>
                  </a:cubicBezTo>
                  <a:lnTo>
                    <a:pt x="466154" y="256265"/>
                  </a:lnTo>
                  <a:lnTo>
                    <a:pt x="470059" y="256265"/>
                  </a:lnTo>
                  <a:cubicBezTo>
                    <a:pt x="474435" y="256231"/>
                    <a:pt x="478578" y="254281"/>
                    <a:pt x="481393" y="250930"/>
                  </a:cubicBezTo>
                  <a:lnTo>
                    <a:pt x="506635" y="221403"/>
                  </a:lnTo>
                  <a:lnTo>
                    <a:pt x="624650" y="250930"/>
                  </a:lnTo>
                  <a:cubicBezTo>
                    <a:pt x="630782" y="251893"/>
                    <a:pt x="636534" y="247703"/>
                    <a:pt x="637497" y="241571"/>
                  </a:cubicBezTo>
                  <a:cubicBezTo>
                    <a:pt x="637545" y="241264"/>
                    <a:pt x="637581" y="240954"/>
                    <a:pt x="637604" y="240643"/>
                  </a:cubicBezTo>
                  <a:lnTo>
                    <a:pt x="637604" y="10043"/>
                  </a:lnTo>
                  <a:cubicBezTo>
                    <a:pt x="637468" y="4363"/>
                    <a:pt x="632755" y="-131"/>
                    <a:pt x="627076" y="3"/>
                  </a:cubicBezTo>
                  <a:cubicBezTo>
                    <a:pt x="626289" y="22"/>
                    <a:pt x="625507" y="131"/>
                    <a:pt x="624745" y="328"/>
                  </a:cubicBezTo>
                  <a:close/>
                  <a:moveTo>
                    <a:pt x="468344" y="235214"/>
                  </a:moveTo>
                  <a:lnTo>
                    <a:pt x="421767" y="223879"/>
                  </a:lnTo>
                  <a:cubicBezTo>
                    <a:pt x="414199" y="217566"/>
                    <a:pt x="404833" y="213800"/>
                    <a:pt x="395002" y="213116"/>
                  </a:cubicBezTo>
                  <a:lnTo>
                    <a:pt x="390525" y="193018"/>
                  </a:lnTo>
                  <a:lnTo>
                    <a:pt x="484632" y="21606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DEBCB7F8-FAE8-7239-9DDE-760BB9B05BD4}"/>
                </a:ext>
              </a:extLst>
            </p:cNvPr>
            <p:cNvSpPr/>
            <p:nvPr/>
          </p:nvSpPr>
          <p:spPr>
            <a:xfrm>
              <a:off x="7321685" y="2141048"/>
              <a:ext cx="27812" cy="84962"/>
            </a:xfrm>
            <a:custGeom>
              <a:avLst/>
              <a:gdLst>
                <a:gd name="connsiteX0" fmla="*/ 13906 w 27812"/>
                <a:gd name="connsiteY0" fmla="*/ 84963 h 84962"/>
                <a:gd name="connsiteX1" fmla="*/ 27813 w 27812"/>
                <a:gd name="connsiteY1" fmla="*/ 71056 h 84962"/>
                <a:gd name="connsiteX2" fmla="*/ 27813 w 27812"/>
                <a:gd name="connsiteY2" fmla="*/ 13906 h 84962"/>
                <a:gd name="connsiteX3" fmla="*/ 13906 w 27812"/>
                <a:gd name="connsiteY3" fmla="*/ 0 h 84962"/>
                <a:gd name="connsiteX4" fmla="*/ 0 w 27812"/>
                <a:gd name="connsiteY4" fmla="*/ 13906 h 84962"/>
                <a:gd name="connsiteX5" fmla="*/ 0 w 27812"/>
                <a:gd name="connsiteY5" fmla="*/ 71056 h 84962"/>
                <a:gd name="connsiteX6" fmla="*/ 13906 w 27812"/>
                <a:gd name="connsiteY6" fmla="*/ 84963 h 84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812" h="84962">
                  <a:moveTo>
                    <a:pt x="13906" y="84963"/>
                  </a:moveTo>
                  <a:cubicBezTo>
                    <a:pt x="21586" y="84963"/>
                    <a:pt x="27813" y="78737"/>
                    <a:pt x="27813" y="71056"/>
                  </a:cubicBezTo>
                  <a:lnTo>
                    <a:pt x="27813" y="13906"/>
                  </a:lnTo>
                  <a:cubicBezTo>
                    <a:pt x="27813" y="6226"/>
                    <a:pt x="21586" y="0"/>
                    <a:pt x="13906" y="0"/>
                  </a:cubicBezTo>
                  <a:cubicBezTo>
                    <a:pt x="6226" y="0"/>
                    <a:pt x="0" y="6226"/>
                    <a:pt x="0" y="13906"/>
                  </a:cubicBezTo>
                  <a:lnTo>
                    <a:pt x="0" y="71056"/>
                  </a:lnTo>
                  <a:cubicBezTo>
                    <a:pt x="0" y="78737"/>
                    <a:pt x="6226" y="84963"/>
                    <a:pt x="13906" y="8496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3FBCDBE9-4535-A458-BF11-51873576CFFC}"/>
              </a:ext>
            </a:extLst>
          </p:cNvPr>
          <p:cNvGrpSpPr/>
          <p:nvPr/>
        </p:nvGrpSpPr>
        <p:grpSpPr>
          <a:xfrm>
            <a:off x="5342469" y="2208462"/>
            <a:ext cx="582850" cy="436942"/>
            <a:chOff x="5214794" y="1997616"/>
            <a:chExt cx="838200" cy="628370"/>
          </a:xfrm>
          <a:solidFill>
            <a:schemeClr val="bg1"/>
          </a:solidFill>
        </p:grpSpPr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78378C69-6014-46E8-7CD0-356569354FB2}"/>
                </a:ext>
              </a:extLst>
            </p:cNvPr>
            <p:cNvSpPr/>
            <p:nvPr/>
          </p:nvSpPr>
          <p:spPr>
            <a:xfrm>
              <a:off x="5214794" y="2273561"/>
              <a:ext cx="838200" cy="352425"/>
            </a:xfrm>
            <a:custGeom>
              <a:avLst/>
              <a:gdLst>
                <a:gd name="connsiteX0" fmla="*/ 838200 w 838200"/>
                <a:gd name="connsiteY0" fmla="*/ 38100 h 352425"/>
                <a:gd name="connsiteX1" fmla="*/ 800100 w 838200"/>
                <a:gd name="connsiteY1" fmla="*/ 0 h 352425"/>
                <a:gd name="connsiteX2" fmla="*/ 780098 w 838200"/>
                <a:gd name="connsiteY2" fmla="*/ 5715 h 352425"/>
                <a:gd name="connsiteX3" fmla="*/ 617220 w 838200"/>
                <a:gd name="connsiteY3" fmla="*/ 99060 h 352425"/>
                <a:gd name="connsiteX4" fmla="*/ 617220 w 838200"/>
                <a:gd name="connsiteY4" fmla="*/ 131445 h 352425"/>
                <a:gd name="connsiteX5" fmla="*/ 540068 w 838200"/>
                <a:gd name="connsiteY5" fmla="*/ 190500 h 352425"/>
                <a:gd name="connsiteX6" fmla="*/ 371475 w 838200"/>
                <a:gd name="connsiteY6" fmla="*/ 190500 h 352425"/>
                <a:gd name="connsiteX7" fmla="*/ 371475 w 838200"/>
                <a:gd name="connsiteY7" fmla="*/ 152400 h 352425"/>
                <a:gd name="connsiteX8" fmla="*/ 542925 w 838200"/>
                <a:gd name="connsiteY8" fmla="*/ 152400 h 352425"/>
                <a:gd name="connsiteX9" fmla="*/ 581025 w 838200"/>
                <a:gd name="connsiteY9" fmla="*/ 114300 h 352425"/>
                <a:gd name="connsiteX10" fmla="*/ 542925 w 838200"/>
                <a:gd name="connsiteY10" fmla="*/ 76200 h 352425"/>
                <a:gd name="connsiteX11" fmla="*/ 314325 w 838200"/>
                <a:gd name="connsiteY11" fmla="*/ 76200 h 352425"/>
                <a:gd name="connsiteX12" fmla="*/ 269558 w 838200"/>
                <a:gd name="connsiteY12" fmla="*/ 88582 h 352425"/>
                <a:gd name="connsiteX13" fmla="*/ 0 w 838200"/>
                <a:gd name="connsiteY13" fmla="*/ 219075 h 352425"/>
                <a:gd name="connsiteX14" fmla="*/ 133350 w 838200"/>
                <a:gd name="connsiteY14" fmla="*/ 352425 h 352425"/>
                <a:gd name="connsiteX15" fmla="*/ 361950 w 838200"/>
                <a:gd name="connsiteY15" fmla="*/ 266700 h 352425"/>
                <a:gd name="connsiteX16" fmla="*/ 540068 w 838200"/>
                <a:gd name="connsiteY16" fmla="*/ 266700 h 352425"/>
                <a:gd name="connsiteX17" fmla="*/ 562928 w 838200"/>
                <a:gd name="connsiteY17" fmla="*/ 259080 h 352425"/>
                <a:gd name="connsiteX18" fmla="*/ 824865 w 838200"/>
                <a:gd name="connsiteY18" fmla="*/ 67627 h 352425"/>
                <a:gd name="connsiteX19" fmla="*/ 838200 w 838200"/>
                <a:gd name="connsiteY19" fmla="*/ 38100 h 352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38200" h="352425">
                  <a:moveTo>
                    <a:pt x="838200" y="38100"/>
                  </a:moveTo>
                  <a:cubicBezTo>
                    <a:pt x="838200" y="17145"/>
                    <a:pt x="821055" y="0"/>
                    <a:pt x="800100" y="0"/>
                  </a:cubicBezTo>
                  <a:cubicBezTo>
                    <a:pt x="792480" y="0"/>
                    <a:pt x="785813" y="1905"/>
                    <a:pt x="780098" y="5715"/>
                  </a:cubicBezTo>
                  <a:lnTo>
                    <a:pt x="617220" y="99060"/>
                  </a:lnTo>
                  <a:cubicBezTo>
                    <a:pt x="619125" y="109538"/>
                    <a:pt x="619125" y="120015"/>
                    <a:pt x="617220" y="131445"/>
                  </a:cubicBezTo>
                  <a:cubicBezTo>
                    <a:pt x="609600" y="166688"/>
                    <a:pt x="576263" y="190500"/>
                    <a:pt x="540068" y="190500"/>
                  </a:cubicBezTo>
                  <a:lnTo>
                    <a:pt x="371475" y="190500"/>
                  </a:lnTo>
                  <a:lnTo>
                    <a:pt x="371475" y="152400"/>
                  </a:lnTo>
                  <a:lnTo>
                    <a:pt x="542925" y="152400"/>
                  </a:lnTo>
                  <a:cubicBezTo>
                    <a:pt x="563880" y="152400"/>
                    <a:pt x="581025" y="135255"/>
                    <a:pt x="581025" y="114300"/>
                  </a:cubicBezTo>
                  <a:cubicBezTo>
                    <a:pt x="581025" y="93345"/>
                    <a:pt x="563880" y="76200"/>
                    <a:pt x="542925" y="76200"/>
                  </a:cubicBezTo>
                  <a:cubicBezTo>
                    <a:pt x="542925" y="76200"/>
                    <a:pt x="316230" y="76200"/>
                    <a:pt x="314325" y="76200"/>
                  </a:cubicBezTo>
                  <a:cubicBezTo>
                    <a:pt x="298133" y="76200"/>
                    <a:pt x="282893" y="80963"/>
                    <a:pt x="269558" y="88582"/>
                  </a:cubicBezTo>
                  <a:lnTo>
                    <a:pt x="0" y="219075"/>
                  </a:lnTo>
                  <a:lnTo>
                    <a:pt x="133350" y="352425"/>
                  </a:lnTo>
                  <a:cubicBezTo>
                    <a:pt x="195263" y="290513"/>
                    <a:pt x="275273" y="266700"/>
                    <a:pt x="361950" y="266700"/>
                  </a:cubicBezTo>
                  <a:lnTo>
                    <a:pt x="540068" y="266700"/>
                  </a:lnTo>
                  <a:cubicBezTo>
                    <a:pt x="548640" y="266700"/>
                    <a:pt x="556260" y="263842"/>
                    <a:pt x="562928" y="259080"/>
                  </a:cubicBezTo>
                  <a:lnTo>
                    <a:pt x="824865" y="67627"/>
                  </a:lnTo>
                  <a:cubicBezTo>
                    <a:pt x="832485" y="60007"/>
                    <a:pt x="838200" y="49530"/>
                    <a:pt x="838200" y="381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E242FEBA-1B4D-61F6-2A3E-4007ED3043A7}"/>
                </a:ext>
              </a:extLst>
            </p:cNvPr>
            <p:cNvSpPr/>
            <p:nvPr/>
          </p:nvSpPr>
          <p:spPr>
            <a:xfrm>
              <a:off x="5442086" y="1997616"/>
              <a:ext cx="480135" cy="334999"/>
            </a:xfrm>
            <a:custGeom>
              <a:avLst/>
              <a:gdLst>
                <a:gd name="connsiteX0" fmla="*/ 478510 w 480135"/>
                <a:gd name="connsiteY0" fmla="*/ 1625 h 334999"/>
                <a:gd name="connsiteX1" fmla="*/ 297535 w 480135"/>
                <a:gd name="connsiteY1" fmla="*/ 49250 h 334999"/>
                <a:gd name="connsiteX2" fmla="*/ 248005 w 480135"/>
                <a:gd name="connsiteY2" fmla="*/ 206412 h 334999"/>
                <a:gd name="connsiteX3" fmla="*/ 199428 w 480135"/>
                <a:gd name="connsiteY3" fmla="*/ 266420 h 334999"/>
                <a:gd name="connsiteX4" fmla="*/ 191808 w 480135"/>
                <a:gd name="connsiteY4" fmla="*/ 254990 h 334999"/>
                <a:gd name="connsiteX5" fmla="*/ 150850 w 480135"/>
                <a:gd name="connsiteY5" fmla="*/ 126402 h 334999"/>
                <a:gd name="connsiteX6" fmla="*/ 1308 w 480135"/>
                <a:gd name="connsiteY6" fmla="*/ 87350 h 334999"/>
                <a:gd name="connsiteX7" fmla="*/ 40360 w 480135"/>
                <a:gd name="connsiteY7" fmla="*/ 236892 h 334999"/>
                <a:gd name="connsiteX8" fmla="*/ 159423 w 480135"/>
                <a:gd name="connsiteY8" fmla="*/ 277850 h 334999"/>
                <a:gd name="connsiteX9" fmla="*/ 180378 w 480135"/>
                <a:gd name="connsiteY9" fmla="*/ 316902 h 334999"/>
                <a:gd name="connsiteX10" fmla="*/ 182283 w 480135"/>
                <a:gd name="connsiteY10" fmla="*/ 335000 h 334999"/>
                <a:gd name="connsiteX11" fmla="*/ 221335 w 480135"/>
                <a:gd name="connsiteY11" fmla="*/ 335000 h 334999"/>
                <a:gd name="connsiteX12" fmla="*/ 232765 w 480135"/>
                <a:gd name="connsiteY12" fmla="*/ 287375 h 334999"/>
                <a:gd name="connsiteX13" fmla="*/ 277533 w 480135"/>
                <a:gd name="connsiteY13" fmla="*/ 234035 h 334999"/>
                <a:gd name="connsiteX14" fmla="*/ 430885 w 480135"/>
                <a:gd name="connsiteY14" fmla="*/ 184505 h 334999"/>
                <a:gd name="connsiteX15" fmla="*/ 478510 w 480135"/>
                <a:gd name="connsiteY15" fmla="*/ 1625 h 334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80135" h="334999">
                  <a:moveTo>
                    <a:pt x="478510" y="1625"/>
                  </a:moveTo>
                  <a:cubicBezTo>
                    <a:pt x="478510" y="1625"/>
                    <a:pt x="360400" y="-13615"/>
                    <a:pt x="297535" y="49250"/>
                  </a:cubicBezTo>
                  <a:cubicBezTo>
                    <a:pt x="251815" y="94970"/>
                    <a:pt x="247053" y="168312"/>
                    <a:pt x="248005" y="206412"/>
                  </a:cubicBezTo>
                  <a:cubicBezTo>
                    <a:pt x="228003" y="220700"/>
                    <a:pt x="210858" y="241655"/>
                    <a:pt x="199428" y="266420"/>
                  </a:cubicBezTo>
                  <a:cubicBezTo>
                    <a:pt x="196570" y="262610"/>
                    <a:pt x="194665" y="258800"/>
                    <a:pt x="191808" y="254990"/>
                  </a:cubicBezTo>
                  <a:cubicBezTo>
                    <a:pt x="192760" y="223557"/>
                    <a:pt x="187998" y="163550"/>
                    <a:pt x="150850" y="126402"/>
                  </a:cubicBezTo>
                  <a:cubicBezTo>
                    <a:pt x="98463" y="74015"/>
                    <a:pt x="1308" y="87350"/>
                    <a:pt x="1308" y="87350"/>
                  </a:cubicBezTo>
                  <a:cubicBezTo>
                    <a:pt x="1308" y="87350"/>
                    <a:pt x="-11075" y="184505"/>
                    <a:pt x="40360" y="236892"/>
                  </a:cubicBezTo>
                  <a:cubicBezTo>
                    <a:pt x="73698" y="270230"/>
                    <a:pt x="127038" y="276897"/>
                    <a:pt x="159423" y="277850"/>
                  </a:cubicBezTo>
                  <a:cubicBezTo>
                    <a:pt x="168948" y="288327"/>
                    <a:pt x="175615" y="303567"/>
                    <a:pt x="180378" y="316902"/>
                  </a:cubicBezTo>
                  <a:cubicBezTo>
                    <a:pt x="181330" y="319760"/>
                    <a:pt x="182283" y="326427"/>
                    <a:pt x="182283" y="335000"/>
                  </a:cubicBezTo>
                  <a:lnTo>
                    <a:pt x="221335" y="335000"/>
                  </a:lnTo>
                  <a:cubicBezTo>
                    <a:pt x="222288" y="314997"/>
                    <a:pt x="225145" y="303567"/>
                    <a:pt x="232765" y="287375"/>
                  </a:cubicBezTo>
                  <a:cubicBezTo>
                    <a:pt x="242290" y="264515"/>
                    <a:pt x="258483" y="245465"/>
                    <a:pt x="277533" y="234035"/>
                  </a:cubicBezTo>
                  <a:cubicBezTo>
                    <a:pt x="316585" y="234987"/>
                    <a:pt x="387070" y="228320"/>
                    <a:pt x="430885" y="184505"/>
                  </a:cubicBezTo>
                  <a:cubicBezTo>
                    <a:pt x="493750" y="119735"/>
                    <a:pt x="478510" y="1625"/>
                    <a:pt x="478510" y="16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3" name="图形 16" descr="标记 纯色填充">
            <a:extLst>
              <a:ext uri="{FF2B5EF4-FFF2-40B4-BE49-F238E27FC236}">
                <a16:creationId xmlns:a16="http://schemas.microsoft.com/office/drawing/2014/main" id="{9C262F49-9E26-F452-42CF-B8614C175E92}"/>
              </a:ext>
            </a:extLst>
          </p:cNvPr>
          <p:cNvSpPr/>
          <p:nvPr/>
        </p:nvSpPr>
        <p:spPr>
          <a:xfrm>
            <a:off x="8013551" y="3722418"/>
            <a:ext cx="245610" cy="398954"/>
          </a:xfrm>
          <a:custGeom>
            <a:avLst/>
            <a:gdLst>
              <a:gd name="connsiteX0" fmla="*/ 199373 w 398745"/>
              <a:gd name="connsiteY0" fmla="*/ 285750 h 647700"/>
              <a:gd name="connsiteX1" fmla="*/ 113648 w 398745"/>
              <a:gd name="connsiteY1" fmla="*/ 200025 h 647700"/>
              <a:gd name="connsiteX2" fmla="*/ 199373 w 398745"/>
              <a:gd name="connsiteY2" fmla="*/ 114300 h 647700"/>
              <a:gd name="connsiteX3" fmla="*/ 285098 w 398745"/>
              <a:gd name="connsiteY3" fmla="*/ 200025 h 647700"/>
              <a:gd name="connsiteX4" fmla="*/ 199373 w 398745"/>
              <a:gd name="connsiteY4" fmla="*/ 285750 h 647700"/>
              <a:gd name="connsiteX5" fmla="*/ 199373 w 398745"/>
              <a:gd name="connsiteY5" fmla="*/ 0 h 647700"/>
              <a:gd name="connsiteX6" fmla="*/ 34590 w 398745"/>
              <a:gd name="connsiteY6" fmla="*/ 87630 h 647700"/>
              <a:gd name="connsiteX7" fmla="*/ 13635 w 398745"/>
              <a:gd name="connsiteY7" fmla="*/ 273368 h 647700"/>
              <a:gd name="connsiteX8" fmla="*/ 104123 w 398745"/>
              <a:gd name="connsiteY8" fmla="*/ 473393 h 647700"/>
              <a:gd name="connsiteX9" fmla="*/ 182228 w 398745"/>
              <a:gd name="connsiteY9" fmla="*/ 637223 h 647700"/>
              <a:gd name="connsiteX10" fmla="*/ 199373 w 398745"/>
              <a:gd name="connsiteY10" fmla="*/ 647700 h 647700"/>
              <a:gd name="connsiteX11" fmla="*/ 216518 w 398745"/>
              <a:gd name="connsiteY11" fmla="*/ 637223 h 647700"/>
              <a:gd name="connsiteX12" fmla="*/ 294623 w 398745"/>
              <a:gd name="connsiteY12" fmla="*/ 473393 h 647700"/>
              <a:gd name="connsiteX13" fmla="*/ 385110 w 398745"/>
              <a:gd name="connsiteY13" fmla="*/ 273368 h 647700"/>
              <a:gd name="connsiteX14" fmla="*/ 364155 w 398745"/>
              <a:gd name="connsiteY14" fmla="*/ 87630 h 647700"/>
              <a:gd name="connsiteX15" fmla="*/ 199373 w 398745"/>
              <a:gd name="connsiteY15" fmla="*/ 0 h 64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98745" h="647700">
                <a:moveTo>
                  <a:pt x="199373" y="285750"/>
                </a:moveTo>
                <a:cubicBezTo>
                  <a:pt x="151748" y="285750"/>
                  <a:pt x="113648" y="247650"/>
                  <a:pt x="113648" y="200025"/>
                </a:cubicBezTo>
                <a:cubicBezTo>
                  <a:pt x="113648" y="152400"/>
                  <a:pt x="151748" y="114300"/>
                  <a:pt x="199373" y="114300"/>
                </a:cubicBezTo>
                <a:cubicBezTo>
                  <a:pt x="246998" y="114300"/>
                  <a:pt x="285098" y="152400"/>
                  <a:pt x="285098" y="200025"/>
                </a:cubicBezTo>
                <a:cubicBezTo>
                  <a:pt x="285098" y="247650"/>
                  <a:pt x="246998" y="285750"/>
                  <a:pt x="199373" y="285750"/>
                </a:cubicBezTo>
                <a:close/>
                <a:moveTo>
                  <a:pt x="199373" y="0"/>
                </a:moveTo>
                <a:cubicBezTo>
                  <a:pt x="133650" y="0"/>
                  <a:pt x="71738" y="32385"/>
                  <a:pt x="34590" y="87630"/>
                </a:cubicBezTo>
                <a:cubicBezTo>
                  <a:pt x="-2557" y="141923"/>
                  <a:pt x="-10177" y="211455"/>
                  <a:pt x="13635" y="273368"/>
                </a:cubicBezTo>
                <a:lnTo>
                  <a:pt x="104123" y="473393"/>
                </a:lnTo>
                <a:lnTo>
                  <a:pt x="182228" y="637223"/>
                </a:lnTo>
                <a:cubicBezTo>
                  <a:pt x="185085" y="643890"/>
                  <a:pt x="191753" y="647700"/>
                  <a:pt x="199373" y="647700"/>
                </a:cubicBezTo>
                <a:cubicBezTo>
                  <a:pt x="206993" y="647700"/>
                  <a:pt x="213660" y="643890"/>
                  <a:pt x="216518" y="637223"/>
                </a:cubicBezTo>
                <a:lnTo>
                  <a:pt x="294623" y="473393"/>
                </a:lnTo>
                <a:lnTo>
                  <a:pt x="385110" y="273368"/>
                </a:lnTo>
                <a:cubicBezTo>
                  <a:pt x="408923" y="211455"/>
                  <a:pt x="401303" y="141923"/>
                  <a:pt x="364155" y="87630"/>
                </a:cubicBezTo>
                <a:cubicBezTo>
                  <a:pt x="327008" y="32385"/>
                  <a:pt x="265095" y="0"/>
                  <a:pt x="199373" y="0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235A1EA1-D8E3-92A5-476A-CB4AD133AB6B}"/>
              </a:ext>
            </a:extLst>
          </p:cNvPr>
          <p:cNvGrpSpPr/>
          <p:nvPr/>
        </p:nvGrpSpPr>
        <p:grpSpPr>
          <a:xfrm>
            <a:off x="7492674" y="1088541"/>
            <a:ext cx="3096343" cy="754331"/>
            <a:chOff x="436522" y="1886576"/>
            <a:chExt cx="3096343" cy="754331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60424DC8-5A77-E866-76DA-8498A0A2C1B9}"/>
                </a:ext>
              </a:extLst>
            </p:cNvPr>
            <p:cNvSpPr txBox="1"/>
            <p:nvPr/>
          </p:nvSpPr>
          <p:spPr>
            <a:xfrm>
              <a:off x="444500" y="2152504"/>
              <a:ext cx="3088365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 示模板及素材免费下载！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 oban.com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E3175103-467C-8F6E-C375-A4B48BA2D5F6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D840206C-7FB5-6E47-318D-A48E7F760D62}"/>
              </a:ext>
            </a:extLst>
          </p:cNvPr>
          <p:cNvGrpSpPr/>
          <p:nvPr/>
        </p:nvGrpSpPr>
        <p:grpSpPr>
          <a:xfrm>
            <a:off x="2294328" y="1083747"/>
            <a:ext cx="3090199" cy="754331"/>
            <a:chOff x="444500" y="1886576"/>
            <a:chExt cx="3090199" cy="754331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01469040-1736-D03E-2E19-9F41DDF79A6A}"/>
                </a:ext>
              </a:extLst>
            </p:cNvPr>
            <p:cNvSpPr txBox="1"/>
            <p:nvPr/>
          </p:nvSpPr>
          <p:spPr>
            <a:xfrm>
              <a:off x="444500" y="2152504"/>
              <a:ext cx="3088365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F438E257-090D-B34B-A7FD-BDEBD325B956}"/>
                </a:ext>
              </a:extLst>
            </p:cNvPr>
            <p:cNvSpPr txBox="1"/>
            <p:nvPr/>
          </p:nvSpPr>
          <p:spPr>
            <a:xfrm>
              <a:off x="1515398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F5D39C70-73A7-D0C1-6140-E6E81B85C1B1}"/>
              </a:ext>
            </a:extLst>
          </p:cNvPr>
          <p:cNvGrpSpPr/>
          <p:nvPr/>
        </p:nvGrpSpPr>
        <p:grpSpPr>
          <a:xfrm>
            <a:off x="8024192" y="5708855"/>
            <a:ext cx="3096343" cy="754331"/>
            <a:chOff x="436522" y="1886576"/>
            <a:chExt cx="3096343" cy="754331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F65CB502-111C-8BCC-5DBF-9149EB65BEB4}"/>
                </a:ext>
              </a:extLst>
            </p:cNvPr>
            <p:cNvSpPr txBox="1"/>
            <p:nvPr/>
          </p:nvSpPr>
          <p:spPr>
            <a:xfrm>
              <a:off x="444500" y="2152504"/>
              <a:ext cx="3088365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48AD1850-669C-4C07-978C-32D3CA13640B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DDEB4340-C104-2B49-0FE9-862E2394D922}"/>
              </a:ext>
            </a:extLst>
          </p:cNvPr>
          <p:cNvGrpSpPr/>
          <p:nvPr/>
        </p:nvGrpSpPr>
        <p:grpSpPr>
          <a:xfrm>
            <a:off x="1852190" y="5704061"/>
            <a:ext cx="3090199" cy="754331"/>
            <a:chOff x="444500" y="1886576"/>
            <a:chExt cx="3090199" cy="754331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187ACDC6-31E8-2125-E490-9DA13F9E4303}"/>
                </a:ext>
              </a:extLst>
            </p:cNvPr>
            <p:cNvSpPr txBox="1"/>
            <p:nvPr/>
          </p:nvSpPr>
          <p:spPr>
            <a:xfrm>
              <a:off x="444500" y="2152504"/>
              <a:ext cx="3088365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049B7BE9-2BEC-DDBD-802A-2EE7448CD5C4}"/>
                </a:ext>
              </a:extLst>
            </p:cNvPr>
            <p:cNvSpPr txBox="1"/>
            <p:nvPr/>
          </p:nvSpPr>
          <p:spPr>
            <a:xfrm>
              <a:off x="1515398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994E6AAE-1E61-CD68-3CD6-345FB3B84561}"/>
              </a:ext>
            </a:extLst>
          </p:cNvPr>
          <p:cNvGrpSpPr/>
          <p:nvPr/>
        </p:nvGrpSpPr>
        <p:grpSpPr>
          <a:xfrm>
            <a:off x="8862334" y="3605438"/>
            <a:ext cx="3096343" cy="754331"/>
            <a:chOff x="436522" y="1886576"/>
            <a:chExt cx="3096343" cy="754331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3FD52088-ECF7-81B2-82D8-F08EC140AF79}"/>
                </a:ext>
              </a:extLst>
            </p:cNvPr>
            <p:cNvSpPr txBox="1"/>
            <p:nvPr/>
          </p:nvSpPr>
          <p:spPr>
            <a:xfrm>
              <a:off x="444500" y="2152504"/>
              <a:ext cx="3088365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2036590C-9F42-211F-A04D-26892C9E326E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0259D45B-664C-9169-1119-FCEABD7FA21B}"/>
              </a:ext>
            </a:extLst>
          </p:cNvPr>
          <p:cNvGrpSpPr/>
          <p:nvPr/>
        </p:nvGrpSpPr>
        <p:grpSpPr>
          <a:xfrm>
            <a:off x="933085" y="3600644"/>
            <a:ext cx="3090199" cy="754331"/>
            <a:chOff x="444500" y="1886576"/>
            <a:chExt cx="3090199" cy="754331"/>
          </a:xfrm>
        </p:grpSpPr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67509231-DA7D-DE3E-2553-47A56FF07675}"/>
                </a:ext>
              </a:extLst>
            </p:cNvPr>
            <p:cNvSpPr txBox="1"/>
            <p:nvPr/>
          </p:nvSpPr>
          <p:spPr>
            <a:xfrm>
              <a:off x="444500" y="2152504"/>
              <a:ext cx="3088365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D85C7BFA-5683-0B52-F55F-4365F8DFA3F5}"/>
                </a:ext>
              </a:extLst>
            </p:cNvPr>
            <p:cNvSpPr txBox="1"/>
            <p:nvPr/>
          </p:nvSpPr>
          <p:spPr>
            <a:xfrm>
              <a:off x="1515398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949876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>
            <a:extLst>
              <a:ext uri="{FF2B5EF4-FFF2-40B4-BE49-F238E27FC236}">
                <a16:creationId xmlns:a16="http://schemas.microsoft.com/office/drawing/2014/main" id="{CA24464E-B958-92B9-29D6-5B6429E6AF32}"/>
              </a:ext>
            </a:extLst>
          </p:cNvPr>
          <p:cNvSpPr txBox="1"/>
          <p:nvPr/>
        </p:nvSpPr>
        <p:spPr>
          <a:xfrm>
            <a:off x="1496411" y="198552"/>
            <a:ext cx="6495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>
                <a:gradFill flip="none" rotWithShape="1">
                  <a:gsLst>
                    <a:gs pos="0">
                      <a:srgbClr val="BA000B"/>
                    </a:gs>
                    <a:gs pos="100000">
                      <a:srgbClr val="FB584E"/>
                    </a:gs>
                  </a:gsLst>
                  <a:lin ang="16200000" scaled="1"/>
                  <a:tileRect/>
                </a:gradFill>
                <a:effectLst>
                  <a:reflection blurRad="6350" stA="13000" endPos="45500" dist="101600" dir="5400000" sy="-100000" algn="bl" rotWithShape="0"/>
                </a:effectLst>
                <a:latin typeface="锐字潮牌真言简2.0免费 超粗" panose="02020300000000000000" pitchFamily="18" charset="-122"/>
                <a:ea typeface="锐字潮牌真言简2.0免费 超粗" panose="02020300000000000000" pitchFamily="18" charset="-122"/>
              </a:rPr>
              <a:t>04</a:t>
            </a:r>
            <a:endParaRPr lang="zh-CN" altLang="en-US" sz="2800" dirty="0">
              <a:gradFill flip="none" rotWithShape="1">
                <a:gsLst>
                  <a:gs pos="0">
                    <a:srgbClr val="BA000B"/>
                  </a:gs>
                  <a:gs pos="100000">
                    <a:srgbClr val="FB584E"/>
                  </a:gs>
                </a:gsLst>
                <a:lin ang="16200000" scaled="1"/>
                <a:tileRect/>
              </a:gradFill>
              <a:effectLst>
                <a:reflection blurRad="6350" stA="13000" endPos="45500" dist="101600" dir="5400000" sy="-100000" algn="bl" rotWithShape="0"/>
              </a:effectLst>
              <a:latin typeface="锐字潮牌真言简2.0免费 超粗" panose="02020300000000000000" pitchFamily="18" charset="-122"/>
              <a:ea typeface="锐字潮牌真言简2.0免费 超粗" panose="02020300000000000000" pitchFamily="18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3C52978-842D-45E3-F81F-58ECBC1B1071}"/>
              </a:ext>
            </a:extLst>
          </p:cNvPr>
          <p:cNvSpPr txBox="1"/>
          <p:nvPr/>
        </p:nvSpPr>
        <p:spPr>
          <a:xfrm>
            <a:off x="2186440" y="260107"/>
            <a:ext cx="36210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gradFill>
                  <a:gsLst>
                    <a:gs pos="0">
                      <a:srgbClr val="BA000B"/>
                    </a:gs>
                    <a:gs pos="100000">
                      <a:srgbClr val="FB584E"/>
                    </a:gs>
                  </a:gsLst>
                  <a:lin ang="16200000" scaled="1"/>
                </a:gradFill>
                <a:effectLst>
                  <a:reflection blurRad="6350" stA="20000" endPos="45500" dist="63500" dir="5400000" sy="-100000" algn="bl" rotWithShape="0"/>
                </a:effectLst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86EBD71F-6777-C7EF-F5CB-D90C00F3AD95}"/>
              </a:ext>
            </a:extLst>
          </p:cNvPr>
          <p:cNvSpPr/>
          <p:nvPr/>
        </p:nvSpPr>
        <p:spPr>
          <a:xfrm>
            <a:off x="5555791" y="3661457"/>
            <a:ext cx="503465" cy="50346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600" b="1">
              <a:latin typeface="+mn-ea"/>
              <a:cs typeface="+mn-ea"/>
              <a:sym typeface="+mn-lt"/>
            </a:endParaRPr>
          </a:p>
        </p:txBody>
      </p:sp>
      <p:sp>
        <p:nvSpPr>
          <p:cNvPr id="4" name="Freeform 14">
            <a:extLst>
              <a:ext uri="{FF2B5EF4-FFF2-40B4-BE49-F238E27FC236}">
                <a16:creationId xmlns:a16="http://schemas.microsoft.com/office/drawing/2014/main" id="{F5DB8707-0AF7-98E7-A91D-0F7931E9990B}"/>
              </a:ext>
            </a:extLst>
          </p:cNvPr>
          <p:cNvSpPr>
            <a:spLocks noEditPoints="1"/>
          </p:cNvSpPr>
          <p:nvPr/>
        </p:nvSpPr>
        <p:spPr bwMode="auto">
          <a:xfrm>
            <a:off x="5679560" y="3791123"/>
            <a:ext cx="255927" cy="244133"/>
          </a:xfrm>
          <a:custGeom>
            <a:avLst/>
            <a:gdLst>
              <a:gd name="T0" fmla="*/ 1302 w 1302"/>
              <a:gd name="T1" fmla="*/ 651 h 1241"/>
              <a:gd name="T2" fmla="*/ 1297 w 1302"/>
              <a:gd name="T3" fmla="*/ 675 h 1241"/>
              <a:gd name="T4" fmla="*/ 1285 w 1302"/>
              <a:gd name="T5" fmla="*/ 694 h 1241"/>
              <a:gd name="T6" fmla="*/ 1266 w 1302"/>
              <a:gd name="T7" fmla="*/ 708 h 1241"/>
              <a:gd name="T8" fmla="*/ 1241 w 1302"/>
              <a:gd name="T9" fmla="*/ 712 h 1241"/>
              <a:gd name="T10" fmla="*/ 1230 w 1302"/>
              <a:gd name="T11" fmla="*/ 711 h 1241"/>
              <a:gd name="T12" fmla="*/ 1209 w 1302"/>
              <a:gd name="T13" fmla="*/ 703 h 1241"/>
              <a:gd name="T14" fmla="*/ 1199 w 1302"/>
              <a:gd name="T15" fmla="*/ 695 h 1241"/>
              <a:gd name="T16" fmla="*/ 653 w 1302"/>
              <a:gd name="T17" fmla="*/ 149 h 1241"/>
              <a:gd name="T18" fmla="*/ 104 w 1302"/>
              <a:gd name="T19" fmla="*/ 694 h 1241"/>
              <a:gd name="T20" fmla="*/ 104 w 1302"/>
              <a:gd name="T21" fmla="*/ 694 h 1241"/>
              <a:gd name="T22" fmla="*/ 84 w 1302"/>
              <a:gd name="T23" fmla="*/ 708 h 1241"/>
              <a:gd name="T24" fmla="*/ 61 w 1302"/>
              <a:gd name="T25" fmla="*/ 712 h 1241"/>
              <a:gd name="T26" fmla="*/ 49 w 1302"/>
              <a:gd name="T27" fmla="*/ 711 h 1241"/>
              <a:gd name="T28" fmla="*/ 27 w 1302"/>
              <a:gd name="T29" fmla="*/ 701 h 1241"/>
              <a:gd name="T30" fmla="*/ 11 w 1302"/>
              <a:gd name="T31" fmla="*/ 686 h 1241"/>
              <a:gd name="T32" fmla="*/ 1 w 1302"/>
              <a:gd name="T33" fmla="*/ 663 h 1241"/>
              <a:gd name="T34" fmla="*/ 0 w 1302"/>
              <a:gd name="T35" fmla="*/ 651 h 1241"/>
              <a:gd name="T36" fmla="*/ 5 w 1302"/>
              <a:gd name="T37" fmla="*/ 627 h 1241"/>
              <a:gd name="T38" fmla="*/ 19 w 1302"/>
              <a:gd name="T39" fmla="*/ 607 h 1241"/>
              <a:gd name="T40" fmla="*/ 607 w 1302"/>
              <a:gd name="T41" fmla="*/ 18 h 1241"/>
              <a:gd name="T42" fmla="*/ 627 w 1302"/>
              <a:gd name="T43" fmla="*/ 5 h 1241"/>
              <a:gd name="T44" fmla="*/ 651 w 1302"/>
              <a:gd name="T45" fmla="*/ 0 h 1241"/>
              <a:gd name="T46" fmla="*/ 651 w 1302"/>
              <a:gd name="T47" fmla="*/ 0 h 1241"/>
              <a:gd name="T48" fmla="*/ 655 w 1302"/>
              <a:gd name="T49" fmla="*/ 0 h 1241"/>
              <a:gd name="T50" fmla="*/ 655 w 1302"/>
              <a:gd name="T51" fmla="*/ 0 h 1241"/>
              <a:gd name="T52" fmla="*/ 658 w 1302"/>
              <a:gd name="T53" fmla="*/ 0 h 1241"/>
              <a:gd name="T54" fmla="*/ 658 w 1302"/>
              <a:gd name="T55" fmla="*/ 0 h 1241"/>
              <a:gd name="T56" fmla="*/ 679 w 1302"/>
              <a:gd name="T57" fmla="*/ 6 h 1241"/>
              <a:gd name="T58" fmla="*/ 696 w 1302"/>
              <a:gd name="T59" fmla="*/ 20 h 1241"/>
              <a:gd name="T60" fmla="*/ 936 w 1302"/>
              <a:gd name="T61" fmla="*/ 260 h 1241"/>
              <a:gd name="T62" fmla="*/ 936 w 1302"/>
              <a:gd name="T63" fmla="*/ 203 h 1241"/>
              <a:gd name="T64" fmla="*/ 941 w 1302"/>
              <a:gd name="T65" fmla="*/ 180 h 1241"/>
              <a:gd name="T66" fmla="*/ 955 w 1302"/>
              <a:gd name="T67" fmla="*/ 160 h 1241"/>
              <a:gd name="T68" fmla="*/ 973 w 1302"/>
              <a:gd name="T69" fmla="*/ 147 h 1241"/>
              <a:gd name="T70" fmla="*/ 997 w 1302"/>
              <a:gd name="T71" fmla="*/ 142 h 1241"/>
              <a:gd name="T72" fmla="*/ 1010 w 1302"/>
              <a:gd name="T73" fmla="*/ 143 h 1241"/>
              <a:gd name="T74" fmla="*/ 1032 w 1302"/>
              <a:gd name="T75" fmla="*/ 153 h 1241"/>
              <a:gd name="T76" fmla="*/ 1048 w 1302"/>
              <a:gd name="T77" fmla="*/ 169 h 1241"/>
              <a:gd name="T78" fmla="*/ 1057 w 1302"/>
              <a:gd name="T79" fmla="*/ 191 h 1241"/>
              <a:gd name="T80" fmla="*/ 1059 w 1302"/>
              <a:gd name="T81" fmla="*/ 382 h 1241"/>
              <a:gd name="T82" fmla="*/ 1286 w 1302"/>
              <a:gd name="T83" fmla="*/ 610 h 1241"/>
              <a:gd name="T84" fmla="*/ 1292 w 1302"/>
              <a:gd name="T85" fmla="*/ 618 h 1241"/>
              <a:gd name="T86" fmla="*/ 1301 w 1302"/>
              <a:gd name="T87" fmla="*/ 639 h 1241"/>
              <a:gd name="T88" fmla="*/ 1180 w 1302"/>
              <a:gd name="T89" fmla="*/ 753 h 1241"/>
              <a:gd name="T90" fmla="*/ 1180 w 1302"/>
              <a:gd name="T91" fmla="*/ 1017 h 1241"/>
              <a:gd name="T92" fmla="*/ 1180 w 1302"/>
              <a:gd name="T93" fmla="*/ 1180 h 1241"/>
              <a:gd name="T94" fmla="*/ 1176 w 1302"/>
              <a:gd name="T95" fmla="*/ 1205 h 1241"/>
              <a:gd name="T96" fmla="*/ 1163 w 1302"/>
              <a:gd name="T97" fmla="*/ 1223 h 1241"/>
              <a:gd name="T98" fmla="*/ 1143 w 1302"/>
              <a:gd name="T99" fmla="*/ 1236 h 1241"/>
              <a:gd name="T100" fmla="*/ 1120 w 1302"/>
              <a:gd name="T101" fmla="*/ 1241 h 1241"/>
              <a:gd name="T102" fmla="*/ 997 w 1302"/>
              <a:gd name="T103" fmla="*/ 753 h 1241"/>
              <a:gd name="T104" fmla="*/ 753 w 1302"/>
              <a:gd name="T105" fmla="*/ 1241 h 1241"/>
              <a:gd name="T106" fmla="*/ 183 w 1302"/>
              <a:gd name="T107" fmla="*/ 1241 h 1241"/>
              <a:gd name="T108" fmla="*/ 160 w 1302"/>
              <a:gd name="T109" fmla="*/ 1236 h 1241"/>
              <a:gd name="T110" fmla="*/ 141 w 1302"/>
              <a:gd name="T111" fmla="*/ 1223 h 1241"/>
              <a:gd name="T112" fmla="*/ 127 w 1302"/>
              <a:gd name="T113" fmla="*/ 1205 h 1241"/>
              <a:gd name="T114" fmla="*/ 122 w 1302"/>
              <a:gd name="T115" fmla="*/ 1180 h 1241"/>
              <a:gd name="T116" fmla="*/ 122 w 1302"/>
              <a:gd name="T117" fmla="*/ 936 h 1241"/>
              <a:gd name="T118" fmla="*/ 651 w 1302"/>
              <a:gd name="T119" fmla="*/ 224 h 1241"/>
              <a:gd name="T120" fmla="*/ 549 w 1302"/>
              <a:gd name="T121" fmla="*/ 753 h 1241"/>
              <a:gd name="T122" fmla="*/ 306 w 1302"/>
              <a:gd name="T123" fmla="*/ 998 h 1241"/>
              <a:gd name="T124" fmla="*/ 549 w 1302"/>
              <a:gd name="T125" fmla="*/ 753 h 1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302" h="1241">
                <a:moveTo>
                  <a:pt x="1302" y="651"/>
                </a:moveTo>
                <a:lnTo>
                  <a:pt x="1302" y="651"/>
                </a:lnTo>
                <a:lnTo>
                  <a:pt x="1301" y="663"/>
                </a:lnTo>
                <a:lnTo>
                  <a:pt x="1297" y="675"/>
                </a:lnTo>
                <a:lnTo>
                  <a:pt x="1292" y="686"/>
                </a:lnTo>
                <a:lnTo>
                  <a:pt x="1285" y="694"/>
                </a:lnTo>
                <a:lnTo>
                  <a:pt x="1275" y="701"/>
                </a:lnTo>
                <a:lnTo>
                  <a:pt x="1266" y="708"/>
                </a:lnTo>
                <a:lnTo>
                  <a:pt x="1253" y="711"/>
                </a:lnTo>
                <a:lnTo>
                  <a:pt x="1241" y="712"/>
                </a:lnTo>
                <a:lnTo>
                  <a:pt x="1241" y="712"/>
                </a:lnTo>
                <a:lnTo>
                  <a:pt x="1230" y="711"/>
                </a:lnTo>
                <a:lnTo>
                  <a:pt x="1219" y="708"/>
                </a:lnTo>
                <a:lnTo>
                  <a:pt x="1209" y="703"/>
                </a:lnTo>
                <a:lnTo>
                  <a:pt x="1199" y="695"/>
                </a:lnTo>
                <a:lnTo>
                  <a:pt x="1199" y="695"/>
                </a:lnTo>
                <a:lnTo>
                  <a:pt x="653" y="149"/>
                </a:lnTo>
                <a:lnTo>
                  <a:pt x="653" y="149"/>
                </a:lnTo>
                <a:lnTo>
                  <a:pt x="651" y="147"/>
                </a:lnTo>
                <a:lnTo>
                  <a:pt x="104" y="694"/>
                </a:lnTo>
                <a:lnTo>
                  <a:pt x="104" y="694"/>
                </a:lnTo>
                <a:lnTo>
                  <a:pt x="104" y="694"/>
                </a:lnTo>
                <a:lnTo>
                  <a:pt x="95" y="701"/>
                </a:lnTo>
                <a:lnTo>
                  <a:pt x="84" y="708"/>
                </a:lnTo>
                <a:lnTo>
                  <a:pt x="73" y="711"/>
                </a:lnTo>
                <a:lnTo>
                  <a:pt x="61" y="712"/>
                </a:lnTo>
                <a:lnTo>
                  <a:pt x="61" y="712"/>
                </a:lnTo>
                <a:lnTo>
                  <a:pt x="49" y="711"/>
                </a:lnTo>
                <a:lnTo>
                  <a:pt x="38" y="708"/>
                </a:lnTo>
                <a:lnTo>
                  <a:pt x="27" y="701"/>
                </a:lnTo>
                <a:lnTo>
                  <a:pt x="18" y="694"/>
                </a:lnTo>
                <a:lnTo>
                  <a:pt x="11" y="686"/>
                </a:lnTo>
                <a:lnTo>
                  <a:pt x="5" y="675"/>
                </a:lnTo>
                <a:lnTo>
                  <a:pt x="1" y="663"/>
                </a:lnTo>
                <a:lnTo>
                  <a:pt x="0" y="651"/>
                </a:lnTo>
                <a:lnTo>
                  <a:pt x="0" y="651"/>
                </a:lnTo>
                <a:lnTo>
                  <a:pt x="1" y="639"/>
                </a:lnTo>
                <a:lnTo>
                  <a:pt x="5" y="627"/>
                </a:lnTo>
                <a:lnTo>
                  <a:pt x="11" y="616"/>
                </a:lnTo>
                <a:lnTo>
                  <a:pt x="19" y="607"/>
                </a:lnTo>
                <a:lnTo>
                  <a:pt x="607" y="18"/>
                </a:lnTo>
                <a:lnTo>
                  <a:pt x="607" y="18"/>
                </a:lnTo>
                <a:lnTo>
                  <a:pt x="617" y="11"/>
                </a:lnTo>
                <a:lnTo>
                  <a:pt x="627" y="5"/>
                </a:lnTo>
                <a:lnTo>
                  <a:pt x="639" y="1"/>
                </a:lnTo>
                <a:lnTo>
                  <a:pt x="651" y="0"/>
                </a:lnTo>
                <a:lnTo>
                  <a:pt x="651" y="0"/>
                </a:lnTo>
                <a:lnTo>
                  <a:pt x="651" y="0"/>
                </a:lnTo>
                <a:lnTo>
                  <a:pt x="655" y="0"/>
                </a:lnTo>
                <a:lnTo>
                  <a:pt x="655" y="0"/>
                </a:lnTo>
                <a:lnTo>
                  <a:pt x="655" y="0"/>
                </a:lnTo>
                <a:lnTo>
                  <a:pt x="655" y="0"/>
                </a:lnTo>
                <a:lnTo>
                  <a:pt x="658" y="0"/>
                </a:lnTo>
                <a:lnTo>
                  <a:pt x="658" y="0"/>
                </a:lnTo>
                <a:lnTo>
                  <a:pt x="658" y="0"/>
                </a:lnTo>
                <a:lnTo>
                  <a:pt x="658" y="0"/>
                </a:lnTo>
                <a:lnTo>
                  <a:pt x="669" y="2"/>
                </a:lnTo>
                <a:lnTo>
                  <a:pt x="679" y="6"/>
                </a:lnTo>
                <a:lnTo>
                  <a:pt x="688" y="12"/>
                </a:lnTo>
                <a:lnTo>
                  <a:pt x="696" y="20"/>
                </a:lnTo>
                <a:lnTo>
                  <a:pt x="696" y="20"/>
                </a:lnTo>
                <a:lnTo>
                  <a:pt x="936" y="260"/>
                </a:lnTo>
                <a:lnTo>
                  <a:pt x="936" y="203"/>
                </a:lnTo>
                <a:lnTo>
                  <a:pt x="936" y="203"/>
                </a:lnTo>
                <a:lnTo>
                  <a:pt x="937" y="191"/>
                </a:lnTo>
                <a:lnTo>
                  <a:pt x="941" y="180"/>
                </a:lnTo>
                <a:lnTo>
                  <a:pt x="946" y="169"/>
                </a:lnTo>
                <a:lnTo>
                  <a:pt x="955" y="160"/>
                </a:lnTo>
                <a:lnTo>
                  <a:pt x="963" y="153"/>
                </a:lnTo>
                <a:lnTo>
                  <a:pt x="973" y="147"/>
                </a:lnTo>
                <a:lnTo>
                  <a:pt x="985" y="143"/>
                </a:lnTo>
                <a:lnTo>
                  <a:pt x="997" y="142"/>
                </a:lnTo>
                <a:lnTo>
                  <a:pt x="997" y="142"/>
                </a:lnTo>
                <a:lnTo>
                  <a:pt x="1010" y="143"/>
                </a:lnTo>
                <a:lnTo>
                  <a:pt x="1021" y="147"/>
                </a:lnTo>
                <a:lnTo>
                  <a:pt x="1032" y="153"/>
                </a:lnTo>
                <a:lnTo>
                  <a:pt x="1040" y="160"/>
                </a:lnTo>
                <a:lnTo>
                  <a:pt x="1048" y="169"/>
                </a:lnTo>
                <a:lnTo>
                  <a:pt x="1054" y="180"/>
                </a:lnTo>
                <a:lnTo>
                  <a:pt x="1057" y="191"/>
                </a:lnTo>
                <a:lnTo>
                  <a:pt x="1059" y="203"/>
                </a:lnTo>
                <a:lnTo>
                  <a:pt x="1059" y="382"/>
                </a:lnTo>
                <a:lnTo>
                  <a:pt x="1286" y="610"/>
                </a:lnTo>
                <a:lnTo>
                  <a:pt x="1286" y="610"/>
                </a:lnTo>
                <a:lnTo>
                  <a:pt x="1286" y="610"/>
                </a:lnTo>
                <a:lnTo>
                  <a:pt x="1292" y="618"/>
                </a:lnTo>
                <a:lnTo>
                  <a:pt x="1299" y="628"/>
                </a:lnTo>
                <a:lnTo>
                  <a:pt x="1301" y="639"/>
                </a:lnTo>
                <a:lnTo>
                  <a:pt x="1302" y="651"/>
                </a:lnTo>
                <a:close/>
                <a:moveTo>
                  <a:pt x="1180" y="753"/>
                </a:moveTo>
                <a:lnTo>
                  <a:pt x="1180" y="936"/>
                </a:lnTo>
                <a:lnTo>
                  <a:pt x="1180" y="1017"/>
                </a:lnTo>
                <a:lnTo>
                  <a:pt x="1180" y="1180"/>
                </a:lnTo>
                <a:lnTo>
                  <a:pt x="1180" y="1180"/>
                </a:lnTo>
                <a:lnTo>
                  <a:pt x="1179" y="1192"/>
                </a:lnTo>
                <a:lnTo>
                  <a:pt x="1176" y="1205"/>
                </a:lnTo>
                <a:lnTo>
                  <a:pt x="1170" y="1214"/>
                </a:lnTo>
                <a:lnTo>
                  <a:pt x="1163" y="1223"/>
                </a:lnTo>
                <a:lnTo>
                  <a:pt x="1153" y="1230"/>
                </a:lnTo>
                <a:lnTo>
                  <a:pt x="1143" y="1236"/>
                </a:lnTo>
                <a:lnTo>
                  <a:pt x="1132" y="1240"/>
                </a:lnTo>
                <a:lnTo>
                  <a:pt x="1120" y="1241"/>
                </a:lnTo>
                <a:lnTo>
                  <a:pt x="997" y="1241"/>
                </a:lnTo>
                <a:lnTo>
                  <a:pt x="997" y="753"/>
                </a:lnTo>
                <a:lnTo>
                  <a:pt x="753" y="753"/>
                </a:lnTo>
                <a:lnTo>
                  <a:pt x="753" y="1241"/>
                </a:lnTo>
                <a:lnTo>
                  <a:pt x="183" y="1241"/>
                </a:lnTo>
                <a:lnTo>
                  <a:pt x="183" y="1241"/>
                </a:lnTo>
                <a:lnTo>
                  <a:pt x="171" y="1240"/>
                </a:lnTo>
                <a:lnTo>
                  <a:pt x="160" y="1236"/>
                </a:lnTo>
                <a:lnTo>
                  <a:pt x="149" y="1230"/>
                </a:lnTo>
                <a:lnTo>
                  <a:pt x="141" y="1223"/>
                </a:lnTo>
                <a:lnTo>
                  <a:pt x="133" y="1214"/>
                </a:lnTo>
                <a:lnTo>
                  <a:pt x="127" y="1205"/>
                </a:lnTo>
                <a:lnTo>
                  <a:pt x="123" y="1192"/>
                </a:lnTo>
                <a:lnTo>
                  <a:pt x="122" y="1180"/>
                </a:lnTo>
                <a:lnTo>
                  <a:pt x="122" y="1017"/>
                </a:lnTo>
                <a:lnTo>
                  <a:pt x="122" y="936"/>
                </a:lnTo>
                <a:lnTo>
                  <a:pt x="122" y="753"/>
                </a:lnTo>
                <a:lnTo>
                  <a:pt x="651" y="224"/>
                </a:lnTo>
                <a:lnTo>
                  <a:pt x="1180" y="753"/>
                </a:lnTo>
                <a:close/>
                <a:moveTo>
                  <a:pt x="549" y="753"/>
                </a:moveTo>
                <a:lnTo>
                  <a:pt x="306" y="753"/>
                </a:lnTo>
                <a:lnTo>
                  <a:pt x="306" y="998"/>
                </a:lnTo>
                <a:lnTo>
                  <a:pt x="549" y="998"/>
                </a:lnTo>
                <a:lnTo>
                  <a:pt x="549" y="75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2F932A5A-A4CD-0C08-8ED0-152C3B7FF71D}"/>
              </a:ext>
            </a:extLst>
          </p:cNvPr>
          <p:cNvSpPr/>
          <p:nvPr/>
        </p:nvSpPr>
        <p:spPr>
          <a:xfrm>
            <a:off x="5555791" y="4852133"/>
            <a:ext cx="503465" cy="503465"/>
          </a:xfrm>
          <a:prstGeom prst="ellipse">
            <a:avLst/>
          </a:prstGeom>
          <a:solidFill>
            <a:srgbClr val="FFA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600" b="1">
              <a:latin typeface="+mn-ea"/>
              <a:cs typeface="+mn-ea"/>
              <a:sym typeface="+mn-lt"/>
            </a:endParaRPr>
          </a:p>
        </p:txBody>
      </p:sp>
      <p:sp>
        <p:nvSpPr>
          <p:cNvPr id="6" name="Freeform 18">
            <a:extLst>
              <a:ext uri="{FF2B5EF4-FFF2-40B4-BE49-F238E27FC236}">
                <a16:creationId xmlns:a16="http://schemas.microsoft.com/office/drawing/2014/main" id="{BE5FC37D-B6F0-298B-2427-12994B125575}"/>
              </a:ext>
            </a:extLst>
          </p:cNvPr>
          <p:cNvSpPr>
            <a:spLocks noEditPoints="1"/>
          </p:cNvSpPr>
          <p:nvPr/>
        </p:nvSpPr>
        <p:spPr bwMode="auto">
          <a:xfrm>
            <a:off x="5679757" y="4987893"/>
            <a:ext cx="255533" cy="231945"/>
          </a:xfrm>
          <a:custGeom>
            <a:avLst/>
            <a:gdLst>
              <a:gd name="T0" fmla="*/ 1138 w 1301"/>
              <a:gd name="T1" fmla="*/ 691 h 1180"/>
              <a:gd name="T2" fmla="*/ 1241 w 1301"/>
              <a:gd name="T3" fmla="*/ 304 h 1180"/>
              <a:gd name="T4" fmla="*/ 1274 w 1301"/>
              <a:gd name="T5" fmla="*/ 315 h 1180"/>
              <a:gd name="T6" fmla="*/ 1297 w 1301"/>
              <a:gd name="T7" fmla="*/ 342 h 1180"/>
              <a:gd name="T8" fmla="*/ 1301 w 1301"/>
              <a:gd name="T9" fmla="*/ 752 h 1180"/>
              <a:gd name="T10" fmla="*/ 1301 w 1301"/>
              <a:gd name="T11" fmla="*/ 1118 h 1180"/>
              <a:gd name="T12" fmla="*/ 1291 w 1301"/>
              <a:gd name="T13" fmla="*/ 1153 h 1180"/>
              <a:gd name="T14" fmla="*/ 1264 w 1301"/>
              <a:gd name="T15" fmla="*/ 1175 h 1180"/>
              <a:gd name="T16" fmla="*/ 223 w 1301"/>
              <a:gd name="T17" fmla="*/ 1180 h 1180"/>
              <a:gd name="T18" fmla="*/ 223 w 1301"/>
              <a:gd name="T19" fmla="*/ 304 h 1180"/>
              <a:gd name="T20" fmla="*/ 346 w 1301"/>
              <a:gd name="T21" fmla="*/ 289 h 1180"/>
              <a:gd name="T22" fmla="*/ 351 w 1301"/>
              <a:gd name="T23" fmla="*/ 243 h 1180"/>
              <a:gd name="T24" fmla="*/ 363 w 1301"/>
              <a:gd name="T25" fmla="*/ 200 h 1180"/>
              <a:gd name="T26" fmla="*/ 398 w 1301"/>
              <a:gd name="T27" fmla="*/ 134 h 1180"/>
              <a:gd name="T28" fmla="*/ 456 w 1301"/>
              <a:gd name="T29" fmla="*/ 69 h 1180"/>
              <a:gd name="T30" fmla="*/ 531 w 1301"/>
              <a:gd name="T31" fmla="*/ 24 h 1180"/>
              <a:gd name="T32" fmla="*/ 574 w 1301"/>
              <a:gd name="T33" fmla="*/ 9 h 1180"/>
              <a:gd name="T34" fmla="*/ 619 w 1301"/>
              <a:gd name="T35" fmla="*/ 1 h 1180"/>
              <a:gd name="T36" fmla="*/ 651 w 1301"/>
              <a:gd name="T37" fmla="*/ 0 h 1180"/>
              <a:gd name="T38" fmla="*/ 697 w 1301"/>
              <a:gd name="T39" fmla="*/ 3 h 1180"/>
              <a:gd name="T40" fmla="*/ 742 w 1301"/>
              <a:gd name="T41" fmla="*/ 13 h 1180"/>
              <a:gd name="T42" fmla="*/ 795 w 1301"/>
              <a:gd name="T43" fmla="*/ 36 h 1180"/>
              <a:gd name="T44" fmla="*/ 866 w 1301"/>
              <a:gd name="T45" fmla="*/ 89 h 1180"/>
              <a:gd name="T46" fmla="*/ 919 w 1301"/>
              <a:gd name="T47" fmla="*/ 159 h 1180"/>
              <a:gd name="T48" fmla="*/ 942 w 1301"/>
              <a:gd name="T49" fmla="*/ 214 h 1180"/>
              <a:gd name="T50" fmla="*/ 952 w 1301"/>
              <a:gd name="T51" fmla="*/ 258 h 1180"/>
              <a:gd name="T52" fmla="*/ 956 w 1301"/>
              <a:gd name="T53" fmla="*/ 304 h 1180"/>
              <a:gd name="T54" fmla="*/ 1078 w 1301"/>
              <a:gd name="T55" fmla="*/ 1180 h 1180"/>
              <a:gd name="T56" fmla="*/ 651 w 1301"/>
              <a:gd name="T57" fmla="*/ 122 h 1180"/>
              <a:gd name="T58" fmla="*/ 596 w 1301"/>
              <a:gd name="T59" fmla="*/ 129 h 1180"/>
              <a:gd name="T60" fmla="*/ 548 w 1301"/>
              <a:gd name="T61" fmla="*/ 153 h 1180"/>
              <a:gd name="T62" fmla="*/ 509 w 1301"/>
              <a:gd name="T63" fmla="*/ 188 h 1180"/>
              <a:gd name="T64" fmla="*/ 482 w 1301"/>
              <a:gd name="T65" fmla="*/ 233 h 1180"/>
              <a:gd name="T66" fmla="*/ 469 w 1301"/>
              <a:gd name="T67" fmla="*/ 286 h 1180"/>
              <a:gd name="T68" fmla="*/ 833 w 1301"/>
              <a:gd name="T69" fmla="*/ 304 h 1180"/>
              <a:gd name="T70" fmla="*/ 825 w 1301"/>
              <a:gd name="T71" fmla="*/ 251 h 1180"/>
              <a:gd name="T72" fmla="*/ 803 w 1301"/>
              <a:gd name="T73" fmla="*/ 203 h 1180"/>
              <a:gd name="T74" fmla="*/ 767 w 1301"/>
              <a:gd name="T75" fmla="*/ 164 h 1180"/>
              <a:gd name="T76" fmla="*/ 722 w 1301"/>
              <a:gd name="T77" fmla="*/ 135 h 1180"/>
              <a:gd name="T78" fmla="*/ 669 w 1301"/>
              <a:gd name="T79" fmla="*/ 122 h 1180"/>
              <a:gd name="T80" fmla="*/ 0 w 1301"/>
              <a:gd name="T81" fmla="*/ 996 h 1180"/>
              <a:gd name="T82" fmla="*/ 0 w 1301"/>
              <a:gd name="T83" fmla="*/ 366 h 1180"/>
              <a:gd name="T84" fmla="*/ 10 w 1301"/>
              <a:gd name="T85" fmla="*/ 331 h 1180"/>
              <a:gd name="T86" fmla="*/ 36 w 1301"/>
              <a:gd name="T87" fmla="*/ 309 h 1180"/>
              <a:gd name="T88" fmla="*/ 163 w 1301"/>
              <a:gd name="T89" fmla="*/ 304 h 1180"/>
              <a:gd name="T90" fmla="*/ 163 w 1301"/>
              <a:gd name="T91" fmla="*/ 1180 h 1180"/>
              <a:gd name="T92" fmla="*/ 47 w 1301"/>
              <a:gd name="T93" fmla="*/ 1178 h 1180"/>
              <a:gd name="T94" fmla="*/ 17 w 1301"/>
              <a:gd name="T95" fmla="*/ 1161 h 1180"/>
              <a:gd name="T96" fmla="*/ 1 w 1301"/>
              <a:gd name="T97" fmla="*/ 1131 h 1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301" h="1180">
                <a:moveTo>
                  <a:pt x="1241" y="1180"/>
                </a:moveTo>
                <a:lnTo>
                  <a:pt x="1138" y="1180"/>
                </a:lnTo>
                <a:lnTo>
                  <a:pt x="1138" y="691"/>
                </a:lnTo>
                <a:lnTo>
                  <a:pt x="1138" y="304"/>
                </a:lnTo>
                <a:lnTo>
                  <a:pt x="1241" y="304"/>
                </a:lnTo>
                <a:lnTo>
                  <a:pt x="1241" y="304"/>
                </a:lnTo>
                <a:lnTo>
                  <a:pt x="1253" y="306"/>
                </a:lnTo>
                <a:lnTo>
                  <a:pt x="1264" y="309"/>
                </a:lnTo>
                <a:lnTo>
                  <a:pt x="1274" y="315"/>
                </a:lnTo>
                <a:lnTo>
                  <a:pt x="1284" y="323"/>
                </a:lnTo>
                <a:lnTo>
                  <a:pt x="1291" y="331"/>
                </a:lnTo>
                <a:lnTo>
                  <a:pt x="1297" y="342"/>
                </a:lnTo>
                <a:lnTo>
                  <a:pt x="1300" y="353"/>
                </a:lnTo>
                <a:lnTo>
                  <a:pt x="1301" y="366"/>
                </a:lnTo>
                <a:lnTo>
                  <a:pt x="1301" y="752"/>
                </a:lnTo>
                <a:lnTo>
                  <a:pt x="1301" y="996"/>
                </a:lnTo>
                <a:lnTo>
                  <a:pt x="1301" y="1118"/>
                </a:lnTo>
                <a:lnTo>
                  <a:pt x="1301" y="1118"/>
                </a:lnTo>
                <a:lnTo>
                  <a:pt x="1300" y="1131"/>
                </a:lnTo>
                <a:lnTo>
                  <a:pt x="1297" y="1143"/>
                </a:lnTo>
                <a:lnTo>
                  <a:pt x="1291" y="1153"/>
                </a:lnTo>
                <a:lnTo>
                  <a:pt x="1284" y="1161"/>
                </a:lnTo>
                <a:lnTo>
                  <a:pt x="1274" y="1170"/>
                </a:lnTo>
                <a:lnTo>
                  <a:pt x="1264" y="1175"/>
                </a:lnTo>
                <a:lnTo>
                  <a:pt x="1253" y="1178"/>
                </a:lnTo>
                <a:lnTo>
                  <a:pt x="1241" y="1180"/>
                </a:lnTo>
                <a:close/>
                <a:moveTo>
                  <a:pt x="223" y="1180"/>
                </a:moveTo>
                <a:lnTo>
                  <a:pt x="223" y="691"/>
                </a:lnTo>
                <a:lnTo>
                  <a:pt x="223" y="672"/>
                </a:lnTo>
                <a:lnTo>
                  <a:pt x="223" y="304"/>
                </a:lnTo>
                <a:lnTo>
                  <a:pt x="345" y="304"/>
                </a:lnTo>
                <a:lnTo>
                  <a:pt x="345" y="304"/>
                </a:lnTo>
                <a:lnTo>
                  <a:pt x="346" y="289"/>
                </a:lnTo>
                <a:lnTo>
                  <a:pt x="347" y="274"/>
                </a:lnTo>
                <a:lnTo>
                  <a:pt x="349" y="258"/>
                </a:lnTo>
                <a:lnTo>
                  <a:pt x="351" y="243"/>
                </a:lnTo>
                <a:lnTo>
                  <a:pt x="355" y="229"/>
                </a:lnTo>
                <a:lnTo>
                  <a:pt x="358" y="214"/>
                </a:lnTo>
                <a:lnTo>
                  <a:pt x="363" y="200"/>
                </a:lnTo>
                <a:lnTo>
                  <a:pt x="369" y="186"/>
                </a:lnTo>
                <a:lnTo>
                  <a:pt x="382" y="159"/>
                </a:lnTo>
                <a:lnTo>
                  <a:pt x="398" y="134"/>
                </a:lnTo>
                <a:lnTo>
                  <a:pt x="415" y="111"/>
                </a:lnTo>
                <a:lnTo>
                  <a:pt x="434" y="89"/>
                </a:lnTo>
                <a:lnTo>
                  <a:pt x="456" y="69"/>
                </a:lnTo>
                <a:lnTo>
                  <a:pt x="480" y="52"/>
                </a:lnTo>
                <a:lnTo>
                  <a:pt x="505" y="36"/>
                </a:lnTo>
                <a:lnTo>
                  <a:pt x="531" y="24"/>
                </a:lnTo>
                <a:lnTo>
                  <a:pt x="546" y="18"/>
                </a:lnTo>
                <a:lnTo>
                  <a:pt x="559" y="13"/>
                </a:lnTo>
                <a:lnTo>
                  <a:pt x="574" y="9"/>
                </a:lnTo>
                <a:lnTo>
                  <a:pt x="589" y="6"/>
                </a:lnTo>
                <a:lnTo>
                  <a:pt x="604" y="3"/>
                </a:lnTo>
                <a:lnTo>
                  <a:pt x="619" y="1"/>
                </a:lnTo>
                <a:lnTo>
                  <a:pt x="635" y="0"/>
                </a:lnTo>
                <a:lnTo>
                  <a:pt x="651" y="0"/>
                </a:lnTo>
                <a:lnTo>
                  <a:pt x="651" y="0"/>
                </a:lnTo>
                <a:lnTo>
                  <a:pt x="666" y="0"/>
                </a:lnTo>
                <a:lnTo>
                  <a:pt x="682" y="1"/>
                </a:lnTo>
                <a:lnTo>
                  <a:pt x="697" y="3"/>
                </a:lnTo>
                <a:lnTo>
                  <a:pt x="712" y="6"/>
                </a:lnTo>
                <a:lnTo>
                  <a:pt x="727" y="9"/>
                </a:lnTo>
                <a:lnTo>
                  <a:pt x="742" y="13"/>
                </a:lnTo>
                <a:lnTo>
                  <a:pt x="755" y="18"/>
                </a:lnTo>
                <a:lnTo>
                  <a:pt x="770" y="24"/>
                </a:lnTo>
                <a:lnTo>
                  <a:pt x="795" y="36"/>
                </a:lnTo>
                <a:lnTo>
                  <a:pt x="821" y="52"/>
                </a:lnTo>
                <a:lnTo>
                  <a:pt x="844" y="69"/>
                </a:lnTo>
                <a:lnTo>
                  <a:pt x="866" y="89"/>
                </a:lnTo>
                <a:lnTo>
                  <a:pt x="886" y="111"/>
                </a:lnTo>
                <a:lnTo>
                  <a:pt x="903" y="134"/>
                </a:lnTo>
                <a:lnTo>
                  <a:pt x="919" y="159"/>
                </a:lnTo>
                <a:lnTo>
                  <a:pt x="931" y="186"/>
                </a:lnTo>
                <a:lnTo>
                  <a:pt x="937" y="200"/>
                </a:lnTo>
                <a:lnTo>
                  <a:pt x="942" y="214"/>
                </a:lnTo>
                <a:lnTo>
                  <a:pt x="946" y="229"/>
                </a:lnTo>
                <a:lnTo>
                  <a:pt x="950" y="243"/>
                </a:lnTo>
                <a:lnTo>
                  <a:pt x="952" y="258"/>
                </a:lnTo>
                <a:lnTo>
                  <a:pt x="955" y="274"/>
                </a:lnTo>
                <a:lnTo>
                  <a:pt x="956" y="289"/>
                </a:lnTo>
                <a:lnTo>
                  <a:pt x="956" y="304"/>
                </a:lnTo>
                <a:lnTo>
                  <a:pt x="1078" y="304"/>
                </a:lnTo>
                <a:lnTo>
                  <a:pt x="1078" y="691"/>
                </a:lnTo>
                <a:lnTo>
                  <a:pt x="1078" y="1180"/>
                </a:lnTo>
                <a:lnTo>
                  <a:pt x="223" y="1180"/>
                </a:lnTo>
                <a:close/>
                <a:moveTo>
                  <a:pt x="651" y="122"/>
                </a:moveTo>
                <a:lnTo>
                  <a:pt x="651" y="122"/>
                </a:lnTo>
                <a:lnTo>
                  <a:pt x="631" y="122"/>
                </a:lnTo>
                <a:lnTo>
                  <a:pt x="613" y="126"/>
                </a:lnTo>
                <a:lnTo>
                  <a:pt x="596" y="129"/>
                </a:lnTo>
                <a:lnTo>
                  <a:pt x="579" y="135"/>
                </a:lnTo>
                <a:lnTo>
                  <a:pt x="563" y="144"/>
                </a:lnTo>
                <a:lnTo>
                  <a:pt x="548" y="153"/>
                </a:lnTo>
                <a:lnTo>
                  <a:pt x="533" y="164"/>
                </a:lnTo>
                <a:lnTo>
                  <a:pt x="521" y="176"/>
                </a:lnTo>
                <a:lnTo>
                  <a:pt x="509" y="188"/>
                </a:lnTo>
                <a:lnTo>
                  <a:pt x="498" y="203"/>
                </a:lnTo>
                <a:lnTo>
                  <a:pt x="489" y="218"/>
                </a:lnTo>
                <a:lnTo>
                  <a:pt x="482" y="233"/>
                </a:lnTo>
                <a:lnTo>
                  <a:pt x="476" y="251"/>
                </a:lnTo>
                <a:lnTo>
                  <a:pt x="471" y="268"/>
                </a:lnTo>
                <a:lnTo>
                  <a:pt x="469" y="286"/>
                </a:lnTo>
                <a:lnTo>
                  <a:pt x="467" y="304"/>
                </a:lnTo>
                <a:lnTo>
                  <a:pt x="833" y="304"/>
                </a:lnTo>
                <a:lnTo>
                  <a:pt x="833" y="304"/>
                </a:lnTo>
                <a:lnTo>
                  <a:pt x="832" y="286"/>
                </a:lnTo>
                <a:lnTo>
                  <a:pt x="830" y="268"/>
                </a:lnTo>
                <a:lnTo>
                  <a:pt x="825" y="251"/>
                </a:lnTo>
                <a:lnTo>
                  <a:pt x="819" y="233"/>
                </a:lnTo>
                <a:lnTo>
                  <a:pt x="811" y="218"/>
                </a:lnTo>
                <a:lnTo>
                  <a:pt x="803" y="203"/>
                </a:lnTo>
                <a:lnTo>
                  <a:pt x="792" y="188"/>
                </a:lnTo>
                <a:lnTo>
                  <a:pt x="780" y="176"/>
                </a:lnTo>
                <a:lnTo>
                  <a:pt x="767" y="164"/>
                </a:lnTo>
                <a:lnTo>
                  <a:pt x="753" y="153"/>
                </a:lnTo>
                <a:lnTo>
                  <a:pt x="738" y="144"/>
                </a:lnTo>
                <a:lnTo>
                  <a:pt x="722" y="135"/>
                </a:lnTo>
                <a:lnTo>
                  <a:pt x="705" y="129"/>
                </a:lnTo>
                <a:lnTo>
                  <a:pt x="688" y="126"/>
                </a:lnTo>
                <a:lnTo>
                  <a:pt x="669" y="122"/>
                </a:lnTo>
                <a:lnTo>
                  <a:pt x="651" y="122"/>
                </a:lnTo>
                <a:close/>
                <a:moveTo>
                  <a:pt x="0" y="1118"/>
                </a:moveTo>
                <a:lnTo>
                  <a:pt x="0" y="996"/>
                </a:lnTo>
                <a:lnTo>
                  <a:pt x="0" y="752"/>
                </a:lnTo>
                <a:lnTo>
                  <a:pt x="0" y="366"/>
                </a:lnTo>
                <a:lnTo>
                  <a:pt x="0" y="366"/>
                </a:lnTo>
                <a:lnTo>
                  <a:pt x="1" y="353"/>
                </a:lnTo>
                <a:lnTo>
                  <a:pt x="5" y="342"/>
                </a:lnTo>
                <a:lnTo>
                  <a:pt x="10" y="331"/>
                </a:lnTo>
                <a:lnTo>
                  <a:pt x="17" y="323"/>
                </a:lnTo>
                <a:lnTo>
                  <a:pt x="27" y="315"/>
                </a:lnTo>
                <a:lnTo>
                  <a:pt x="36" y="309"/>
                </a:lnTo>
                <a:lnTo>
                  <a:pt x="47" y="306"/>
                </a:lnTo>
                <a:lnTo>
                  <a:pt x="61" y="304"/>
                </a:lnTo>
                <a:lnTo>
                  <a:pt x="163" y="304"/>
                </a:lnTo>
                <a:lnTo>
                  <a:pt x="163" y="672"/>
                </a:lnTo>
                <a:lnTo>
                  <a:pt x="163" y="691"/>
                </a:lnTo>
                <a:lnTo>
                  <a:pt x="163" y="1180"/>
                </a:lnTo>
                <a:lnTo>
                  <a:pt x="61" y="1180"/>
                </a:lnTo>
                <a:lnTo>
                  <a:pt x="61" y="1180"/>
                </a:lnTo>
                <a:lnTo>
                  <a:pt x="47" y="1178"/>
                </a:lnTo>
                <a:lnTo>
                  <a:pt x="36" y="1175"/>
                </a:lnTo>
                <a:lnTo>
                  <a:pt x="27" y="1170"/>
                </a:lnTo>
                <a:lnTo>
                  <a:pt x="17" y="1161"/>
                </a:lnTo>
                <a:lnTo>
                  <a:pt x="10" y="1153"/>
                </a:lnTo>
                <a:lnTo>
                  <a:pt x="5" y="1143"/>
                </a:lnTo>
                <a:lnTo>
                  <a:pt x="1" y="1131"/>
                </a:lnTo>
                <a:lnTo>
                  <a:pt x="0" y="111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EF201C01-73B4-A8F1-42BA-9B4F807E9034}"/>
              </a:ext>
            </a:extLst>
          </p:cNvPr>
          <p:cNvSpPr/>
          <p:nvPr/>
        </p:nvSpPr>
        <p:spPr>
          <a:xfrm>
            <a:off x="8997922" y="3661457"/>
            <a:ext cx="503465" cy="503465"/>
          </a:xfrm>
          <a:prstGeom prst="ellipse">
            <a:avLst/>
          </a:prstGeom>
          <a:solidFill>
            <a:srgbClr val="FFA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600" b="1">
              <a:latin typeface="+mn-ea"/>
              <a:cs typeface="+mn-ea"/>
              <a:sym typeface="+mn-lt"/>
            </a:endParaRPr>
          </a:p>
        </p:txBody>
      </p:sp>
      <p:sp>
        <p:nvSpPr>
          <p:cNvPr id="8" name="Freeform 27">
            <a:extLst>
              <a:ext uri="{FF2B5EF4-FFF2-40B4-BE49-F238E27FC236}">
                <a16:creationId xmlns:a16="http://schemas.microsoft.com/office/drawing/2014/main" id="{190F7402-51B7-10FB-57C1-C44340C9D851}"/>
              </a:ext>
            </a:extLst>
          </p:cNvPr>
          <p:cNvSpPr>
            <a:spLocks noEditPoints="1"/>
          </p:cNvSpPr>
          <p:nvPr/>
        </p:nvSpPr>
        <p:spPr bwMode="auto">
          <a:xfrm>
            <a:off x="9136114" y="3809011"/>
            <a:ext cx="259528" cy="259528"/>
          </a:xfrm>
          <a:custGeom>
            <a:avLst/>
            <a:gdLst>
              <a:gd name="T0" fmla="*/ 975 w 977"/>
              <a:gd name="T1" fmla="*/ 497 h 977"/>
              <a:gd name="T2" fmla="*/ 975 w 977"/>
              <a:gd name="T3" fmla="*/ 502 h 977"/>
              <a:gd name="T4" fmla="*/ 977 w 977"/>
              <a:gd name="T5" fmla="*/ 508 h 977"/>
              <a:gd name="T6" fmla="*/ 977 w 977"/>
              <a:gd name="T7" fmla="*/ 509 h 977"/>
              <a:gd name="T8" fmla="*/ 968 w 977"/>
              <a:gd name="T9" fmla="*/ 540 h 977"/>
              <a:gd name="T10" fmla="*/ 616 w 977"/>
              <a:gd name="T11" fmla="*/ 955 h 977"/>
              <a:gd name="T12" fmla="*/ 607 w 977"/>
              <a:gd name="T13" fmla="*/ 965 h 977"/>
              <a:gd name="T14" fmla="*/ 576 w 977"/>
              <a:gd name="T15" fmla="*/ 977 h 977"/>
              <a:gd name="T16" fmla="*/ 563 w 977"/>
              <a:gd name="T17" fmla="*/ 977 h 977"/>
              <a:gd name="T18" fmla="*/ 559 w 977"/>
              <a:gd name="T19" fmla="*/ 976 h 977"/>
              <a:gd name="T20" fmla="*/ 549 w 977"/>
              <a:gd name="T21" fmla="*/ 973 h 977"/>
              <a:gd name="T22" fmla="*/ 529 w 977"/>
              <a:gd name="T23" fmla="*/ 962 h 977"/>
              <a:gd name="T24" fmla="*/ 21 w 977"/>
              <a:gd name="T25" fmla="*/ 494 h 977"/>
              <a:gd name="T26" fmla="*/ 6 w 977"/>
              <a:gd name="T27" fmla="*/ 474 h 977"/>
              <a:gd name="T28" fmla="*/ 0 w 977"/>
              <a:gd name="T29" fmla="*/ 449 h 977"/>
              <a:gd name="T30" fmla="*/ 0 w 977"/>
              <a:gd name="T31" fmla="*/ 61 h 977"/>
              <a:gd name="T32" fmla="*/ 1 w 977"/>
              <a:gd name="T33" fmla="*/ 49 h 977"/>
              <a:gd name="T34" fmla="*/ 17 w 977"/>
              <a:gd name="T35" fmla="*/ 19 h 977"/>
              <a:gd name="T36" fmla="*/ 49 w 977"/>
              <a:gd name="T37" fmla="*/ 1 h 977"/>
              <a:gd name="T38" fmla="*/ 447 w 977"/>
              <a:gd name="T39" fmla="*/ 0 h 977"/>
              <a:gd name="T40" fmla="*/ 448 w 977"/>
              <a:gd name="T41" fmla="*/ 0 h 977"/>
              <a:gd name="T42" fmla="*/ 471 w 977"/>
              <a:gd name="T43" fmla="*/ 5 h 977"/>
              <a:gd name="T44" fmla="*/ 958 w 977"/>
              <a:gd name="T45" fmla="*/ 465 h 977"/>
              <a:gd name="T46" fmla="*/ 969 w 977"/>
              <a:gd name="T47" fmla="*/ 480 h 977"/>
              <a:gd name="T48" fmla="*/ 163 w 977"/>
              <a:gd name="T49" fmla="*/ 82 h 977"/>
              <a:gd name="T50" fmla="*/ 145 w 977"/>
              <a:gd name="T51" fmla="*/ 83 h 977"/>
              <a:gd name="T52" fmla="*/ 123 w 977"/>
              <a:gd name="T53" fmla="*/ 92 h 977"/>
              <a:gd name="T54" fmla="*/ 105 w 977"/>
              <a:gd name="T55" fmla="*/ 105 h 977"/>
              <a:gd name="T56" fmla="*/ 90 w 977"/>
              <a:gd name="T57" fmla="*/ 124 h 977"/>
              <a:gd name="T58" fmla="*/ 83 w 977"/>
              <a:gd name="T59" fmla="*/ 147 h 977"/>
              <a:gd name="T60" fmla="*/ 81 w 977"/>
              <a:gd name="T61" fmla="*/ 163 h 977"/>
              <a:gd name="T62" fmla="*/ 84 w 977"/>
              <a:gd name="T63" fmla="*/ 188 h 977"/>
              <a:gd name="T64" fmla="*/ 95 w 977"/>
              <a:gd name="T65" fmla="*/ 208 h 977"/>
              <a:gd name="T66" fmla="*/ 111 w 977"/>
              <a:gd name="T67" fmla="*/ 225 h 977"/>
              <a:gd name="T68" fmla="*/ 131 w 977"/>
              <a:gd name="T69" fmla="*/ 238 h 977"/>
              <a:gd name="T70" fmla="*/ 154 w 977"/>
              <a:gd name="T71" fmla="*/ 244 h 977"/>
              <a:gd name="T72" fmla="*/ 171 w 977"/>
              <a:gd name="T73" fmla="*/ 244 h 977"/>
              <a:gd name="T74" fmla="*/ 194 w 977"/>
              <a:gd name="T75" fmla="*/ 238 h 977"/>
              <a:gd name="T76" fmla="*/ 214 w 977"/>
              <a:gd name="T77" fmla="*/ 225 h 977"/>
              <a:gd name="T78" fmla="*/ 230 w 977"/>
              <a:gd name="T79" fmla="*/ 208 h 977"/>
              <a:gd name="T80" fmla="*/ 240 w 977"/>
              <a:gd name="T81" fmla="*/ 188 h 977"/>
              <a:gd name="T82" fmla="*/ 243 w 977"/>
              <a:gd name="T83" fmla="*/ 163 h 977"/>
              <a:gd name="T84" fmla="*/ 242 w 977"/>
              <a:gd name="T85" fmla="*/ 147 h 977"/>
              <a:gd name="T86" fmla="*/ 234 w 977"/>
              <a:gd name="T87" fmla="*/ 124 h 977"/>
              <a:gd name="T88" fmla="*/ 220 w 977"/>
              <a:gd name="T89" fmla="*/ 105 h 977"/>
              <a:gd name="T90" fmla="*/ 202 w 977"/>
              <a:gd name="T91" fmla="*/ 92 h 977"/>
              <a:gd name="T92" fmla="*/ 179 w 977"/>
              <a:gd name="T93" fmla="*/ 83 h 9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977" h="977">
                <a:moveTo>
                  <a:pt x="975" y="497"/>
                </a:moveTo>
                <a:lnTo>
                  <a:pt x="975" y="497"/>
                </a:lnTo>
                <a:lnTo>
                  <a:pt x="975" y="497"/>
                </a:lnTo>
                <a:lnTo>
                  <a:pt x="975" y="497"/>
                </a:lnTo>
                <a:lnTo>
                  <a:pt x="975" y="502"/>
                </a:lnTo>
                <a:lnTo>
                  <a:pt x="975" y="502"/>
                </a:lnTo>
                <a:lnTo>
                  <a:pt x="975" y="503"/>
                </a:lnTo>
                <a:lnTo>
                  <a:pt x="975" y="503"/>
                </a:lnTo>
                <a:lnTo>
                  <a:pt x="977" y="508"/>
                </a:lnTo>
                <a:lnTo>
                  <a:pt x="977" y="508"/>
                </a:lnTo>
                <a:lnTo>
                  <a:pt x="977" y="509"/>
                </a:lnTo>
                <a:lnTo>
                  <a:pt x="977" y="509"/>
                </a:lnTo>
                <a:lnTo>
                  <a:pt x="975" y="520"/>
                </a:lnTo>
                <a:lnTo>
                  <a:pt x="973" y="530"/>
                </a:lnTo>
                <a:lnTo>
                  <a:pt x="968" y="540"/>
                </a:lnTo>
                <a:lnTo>
                  <a:pt x="962" y="549"/>
                </a:lnTo>
                <a:lnTo>
                  <a:pt x="962" y="549"/>
                </a:lnTo>
                <a:lnTo>
                  <a:pt x="616" y="955"/>
                </a:lnTo>
                <a:lnTo>
                  <a:pt x="616" y="955"/>
                </a:lnTo>
                <a:lnTo>
                  <a:pt x="616" y="955"/>
                </a:lnTo>
                <a:lnTo>
                  <a:pt x="607" y="965"/>
                </a:lnTo>
                <a:lnTo>
                  <a:pt x="596" y="971"/>
                </a:lnTo>
                <a:lnTo>
                  <a:pt x="582" y="976"/>
                </a:lnTo>
                <a:lnTo>
                  <a:pt x="576" y="977"/>
                </a:lnTo>
                <a:lnTo>
                  <a:pt x="569" y="977"/>
                </a:lnTo>
                <a:lnTo>
                  <a:pt x="569" y="977"/>
                </a:lnTo>
                <a:lnTo>
                  <a:pt x="563" y="977"/>
                </a:lnTo>
                <a:lnTo>
                  <a:pt x="563" y="977"/>
                </a:lnTo>
                <a:lnTo>
                  <a:pt x="559" y="976"/>
                </a:lnTo>
                <a:lnTo>
                  <a:pt x="559" y="976"/>
                </a:lnTo>
                <a:lnTo>
                  <a:pt x="558" y="976"/>
                </a:lnTo>
                <a:lnTo>
                  <a:pt x="558" y="976"/>
                </a:lnTo>
                <a:lnTo>
                  <a:pt x="549" y="973"/>
                </a:lnTo>
                <a:lnTo>
                  <a:pt x="542" y="971"/>
                </a:lnTo>
                <a:lnTo>
                  <a:pt x="536" y="967"/>
                </a:lnTo>
                <a:lnTo>
                  <a:pt x="529" y="962"/>
                </a:lnTo>
                <a:lnTo>
                  <a:pt x="529" y="962"/>
                </a:lnTo>
                <a:lnTo>
                  <a:pt x="21" y="494"/>
                </a:lnTo>
                <a:lnTo>
                  <a:pt x="21" y="494"/>
                </a:lnTo>
                <a:lnTo>
                  <a:pt x="21" y="494"/>
                </a:lnTo>
                <a:lnTo>
                  <a:pt x="12" y="485"/>
                </a:lnTo>
                <a:lnTo>
                  <a:pt x="6" y="474"/>
                </a:lnTo>
                <a:lnTo>
                  <a:pt x="1" y="462"/>
                </a:lnTo>
                <a:lnTo>
                  <a:pt x="0" y="449"/>
                </a:lnTo>
                <a:lnTo>
                  <a:pt x="0" y="449"/>
                </a:lnTo>
                <a:lnTo>
                  <a:pt x="0" y="123"/>
                </a:lnTo>
                <a:lnTo>
                  <a:pt x="0" y="63"/>
                </a:lnTo>
                <a:lnTo>
                  <a:pt x="0" y="61"/>
                </a:lnTo>
                <a:lnTo>
                  <a:pt x="0" y="61"/>
                </a:lnTo>
                <a:lnTo>
                  <a:pt x="0" y="61"/>
                </a:lnTo>
                <a:lnTo>
                  <a:pt x="1" y="49"/>
                </a:lnTo>
                <a:lnTo>
                  <a:pt x="5" y="38"/>
                </a:lnTo>
                <a:lnTo>
                  <a:pt x="10" y="27"/>
                </a:lnTo>
                <a:lnTo>
                  <a:pt x="17" y="19"/>
                </a:lnTo>
                <a:lnTo>
                  <a:pt x="27" y="11"/>
                </a:lnTo>
                <a:lnTo>
                  <a:pt x="37" y="5"/>
                </a:lnTo>
                <a:lnTo>
                  <a:pt x="49" y="1"/>
                </a:lnTo>
                <a:lnTo>
                  <a:pt x="61" y="0"/>
                </a:lnTo>
                <a:lnTo>
                  <a:pt x="61" y="0"/>
                </a:lnTo>
                <a:lnTo>
                  <a:pt x="447" y="0"/>
                </a:lnTo>
                <a:lnTo>
                  <a:pt x="447" y="0"/>
                </a:lnTo>
                <a:lnTo>
                  <a:pt x="447" y="0"/>
                </a:lnTo>
                <a:lnTo>
                  <a:pt x="448" y="0"/>
                </a:lnTo>
                <a:lnTo>
                  <a:pt x="448" y="0"/>
                </a:lnTo>
                <a:lnTo>
                  <a:pt x="460" y="1"/>
                </a:lnTo>
                <a:lnTo>
                  <a:pt x="471" y="5"/>
                </a:lnTo>
                <a:lnTo>
                  <a:pt x="482" y="11"/>
                </a:lnTo>
                <a:lnTo>
                  <a:pt x="491" y="19"/>
                </a:lnTo>
                <a:lnTo>
                  <a:pt x="958" y="465"/>
                </a:lnTo>
                <a:lnTo>
                  <a:pt x="958" y="465"/>
                </a:lnTo>
                <a:lnTo>
                  <a:pt x="964" y="473"/>
                </a:lnTo>
                <a:lnTo>
                  <a:pt x="969" y="480"/>
                </a:lnTo>
                <a:lnTo>
                  <a:pt x="973" y="487"/>
                </a:lnTo>
                <a:lnTo>
                  <a:pt x="975" y="497"/>
                </a:lnTo>
                <a:close/>
                <a:moveTo>
                  <a:pt x="163" y="82"/>
                </a:moveTo>
                <a:lnTo>
                  <a:pt x="163" y="82"/>
                </a:lnTo>
                <a:lnTo>
                  <a:pt x="154" y="82"/>
                </a:lnTo>
                <a:lnTo>
                  <a:pt x="145" y="83"/>
                </a:lnTo>
                <a:lnTo>
                  <a:pt x="138" y="86"/>
                </a:lnTo>
                <a:lnTo>
                  <a:pt x="131" y="88"/>
                </a:lnTo>
                <a:lnTo>
                  <a:pt x="123" y="92"/>
                </a:lnTo>
                <a:lnTo>
                  <a:pt x="117" y="96"/>
                </a:lnTo>
                <a:lnTo>
                  <a:pt x="111" y="101"/>
                </a:lnTo>
                <a:lnTo>
                  <a:pt x="105" y="105"/>
                </a:lnTo>
                <a:lnTo>
                  <a:pt x="100" y="112"/>
                </a:lnTo>
                <a:lnTo>
                  <a:pt x="95" y="118"/>
                </a:lnTo>
                <a:lnTo>
                  <a:pt x="90" y="124"/>
                </a:lnTo>
                <a:lnTo>
                  <a:pt x="88" y="131"/>
                </a:lnTo>
                <a:lnTo>
                  <a:pt x="84" y="139"/>
                </a:lnTo>
                <a:lnTo>
                  <a:pt x="83" y="147"/>
                </a:lnTo>
                <a:lnTo>
                  <a:pt x="82" y="154"/>
                </a:lnTo>
                <a:lnTo>
                  <a:pt x="81" y="163"/>
                </a:lnTo>
                <a:lnTo>
                  <a:pt x="81" y="163"/>
                </a:lnTo>
                <a:lnTo>
                  <a:pt x="82" y="172"/>
                </a:lnTo>
                <a:lnTo>
                  <a:pt x="83" y="180"/>
                </a:lnTo>
                <a:lnTo>
                  <a:pt x="84" y="188"/>
                </a:lnTo>
                <a:lnTo>
                  <a:pt x="88" y="195"/>
                </a:lnTo>
                <a:lnTo>
                  <a:pt x="90" y="202"/>
                </a:lnTo>
                <a:lnTo>
                  <a:pt x="95" y="208"/>
                </a:lnTo>
                <a:lnTo>
                  <a:pt x="100" y="214"/>
                </a:lnTo>
                <a:lnTo>
                  <a:pt x="105" y="221"/>
                </a:lnTo>
                <a:lnTo>
                  <a:pt x="111" y="225"/>
                </a:lnTo>
                <a:lnTo>
                  <a:pt x="117" y="230"/>
                </a:lnTo>
                <a:lnTo>
                  <a:pt x="123" y="235"/>
                </a:lnTo>
                <a:lnTo>
                  <a:pt x="131" y="238"/>
                </a:lnTo>
                <a:lnTo>
                  <a:pt x="138" y="241"/>
                </a:lnTo>
                <a:lnTo>
                  <a:pt x="145" y="243"/>
                </a:lnTo>
                <a:lnTo>
                  <a:pt x="154" y="244"/>
                </a:lnTo>
                <a:lnTo>
                  <a:pt x="163" y="245"/>
                </a:lnTo>
                <a:lnTo>
                  <a:pt x="163" y="245"/>
                </a:lnTo>
                <a:lnTo>
                  <a:pt x="171" y="244"/>
                </a:lnTo>
                <a:lnTo>
                  <a:pt x="179" y="243"/>
                </a:lnTo>
                <a:lnTo>
                  <a:pt x="187" y="241"/>
                </a:lnTo>
                <a:lnTo>
                  <a:pt x="194" y="238"/>
                </a:lnTo>
                <a:lnTo>
                  <a:pt x="202" y="235"/>
                </a:lnTo>
                <a:lnTo>
                  <a:pt x="208" y="230"/>
                </a:lnTo>
                <a:lnTo>
                  <a:pt x="214" y="225"/>
                </a:lnTo>
                <a:lnTo>
                  <a:pt x="220" y="221"/>
                </a:lnTo>
                <a:lnTo>
                  <a:pt x="225" y="214"/>
                </a:lnTo>
                <a:lnTo>
                  <a:pt x="230" y="208"/>
                </a:lnTo>
                <a:lnTo>
                  <a:pt x="234" y="202"/>
                </a:lnTo>
                <a:lnTo>
                  <a:pt x="237" y="195"/>
                </a:lnTo>
                <a:lnTo>
                  <a:pt x="240" y="188"/>
                </a:lnTo>
                <a:lnTo>
                  <a:pt x="242" y="180"/>
                </a:lnTo>
                <a:lnTo>
                  <a:pt x="243" y="172"/>
                </a:lnTo>
                <a:lnTo>
                  <a:pt x="243" y="163"/>
                </a:lnTo>
                <a:lnTo>
                  <a:pt x="243" y="163"/>
                </a:lnTo>
                <a:lnTo>
                  <a:pt x="243" y="154"/>
                </a:lnTo>
                <a:lnTo>
                  <a:pt x="242" y="147"/>
                </a:lnTo>
                <a:lnTo>
                  <a:pt x="240" y="139"/>
                </a:lnTo>
                <a:lnTo>
                  <a:pt x="237" y="131"/>
                </a:lnTo>
                <a:lnTo>
                  <a:pt x="234" y="124"/>
                </a:lnTo>
                <a:lnTo>
                  <a:pt x="230" y="118"/>
                </a:lnTo>
                <a:lnTo>
                  <a:pt x="225" y="112"/>
                </a:lnTo>
                <a:lnTo>
                  <a:pt x="220" y="105"/>
                </a:lnTo>
                <a:lnTo>
                  <a:pt x="214" y="101"/>
                </a:lnTo>
                <a:lnTo>
                  <a:pt x="208" y="96"/>
                </a:lnTo>
                <a:lnTo>
                  <a:pt x="202" y="92"/>
                </a:lnTo>
                <a:lnTo>
                  <a:pt x="194" y="88"/>
                </a:lnTo>
                <a:lnTo>
                  <a:pt x="187" y="86"/>
                </a:lnTo>
                <a:lnTo>
                  <a:pt x="179" y="83"/>
                </a:lnTo>
                <a:lnTo>
                  <a:pt x="171" y="82"/>
                </a:lnTo>
                <a:lnTo>
                  <a:pt x="163" y="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A9EB7C5C-8908-74B6-0E47-D606B1B60927}"/>
              </a:ext>
            </a:extLst>
          </p:cNvPr>
          <p:cNvSpPr/>
          <p:nvPr/>
        </p:nvSpPr>
        <p:spPr>
          <a:xfrm>
            <a:off x="8997922" y="4852133"/>
            <a:ext cx="503465" cy="50346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600" b="1">
              <a:latin typeface="+mn-ea"/>
              <a:cs typeface="+mn-ea"/>
              <a:sym typeface="+mn-lt"/>
            </a:endParaRPr>
          </a:p>
        </p:txBody>
      </p:sp>
      <p:sp>
        <p:nvSpPr>
          <p:cNvPr id="10" name="Freeform 43">
            <a:extLst>
              <a:ext uri="{FF2B5EF4-FFF2-40B4-BE49-F238E27FC236}">
                <a16:creationId xmlns:a16="http://schemas.microsoft.com/office/drawing/2014/main" id="{6FEC59B9-21CF-1C39-1CF7-CD94E670D490}"/>
              </a:ext>
            </a:extLst>
          </p:cNvPr>
          <p:cNvSpPr>
            <a:spLocks/>
          </p:cNvSpPr>
          <p:nvPr/>
        </p:nvSpPr>
        <p:spPr bwMode="auto">
          <a:xfrm>
            <a:off x="9120514" y="4973748"/>
            <a:ext cx="252251" cy="260232"/>
          </a:xfrm>
          <a:custGeom>
            <a:avLst/>
            <a:gdLst>
              <a:gd name="T0" fmla="*/ 1261 w 1263"/>
              <a:gd name="T1" fmla="*/ 1012 h 1305"/>
              <a:gd name="T2" fmla="*/ 1245 w 1263"/>
              <a:gd name="T3" fmla="*/ 1047 h 1305"/>
              <a:gd name="T4" fmla="*/ 1211 w 1263"/>
              <a:gd name="T5" fmla="*/ 1077 h 1305"/>
              <a:gd name="T6" fmla="*/ 1164 w 1263"/>
              <a:gd name="T7" fmla="*/ 1101 h 1305"/>
              <a:gd name="T8" fmla="*/ 1105 w 1263"/>
              <a:gd name="T9" fmla="*/ 1115 h 1305"/>
              <a:gd name="T10" fmla="*/ 1038 w 1263"/>
              <a:gd name="T11" fmla="*/ 1121 h 1305"/>
              <a:gd name="T12" fmla="*/ 993 w 1263"/>
              <a:gd name="T13" fmla="*/ 1119 h 1305"/>
              <a:gd name="T14" fmla="*/ 931 w 1263"/>
              <a:gd name="T15" fmla="*/ 1107 h 1305"/>
              <a:gd name="T16" fmla="*/ 879 w 1263"/>
              <a:gd name="T17" fmla="*/ 1085 h 1305"/>
              <a:gd name="T18" fmla="*/ 841 w 1263"/>
              <a:gd name="T19" fmla="*/ 1057 h 1305"/>
              <a:gd name="T20" fmla="*/ 819 w 1263"/>
              <a:gd name="T21" fmla="*/ 1024 h 1305"/>
              <a:gd name="T22" fmla="*/ 814 w 1263"/>
              <a:gd name="T23" fmla="*/ 999 h 1305"/>
              <a:gd name="T24" fmla="*/ 824 w 1263"/>
              <a:gd name="T25" fmla="*/ 962 h 1305"/>
              <a:gd name="T26" fmla="*/ 853 w 1263"/>
              <a:gd name="T27" fmla="*/ 930 h 1305"/>
              <a:gd name="T28" fmla="*/ 896 w 1263"/>
              <a:gd name="T29" fmla="*/ 905 h 1305"/>
              <a:gd name="T30" fmla="*/ 951 w 1263"/>
              <a:gd name="T31" fmla="*/ 886 h 1305"/>
              <a:gd name="T32" fmla="*/ 1015 w 1263"/>
              <a:gd name="T33" fmla="*/ 877 h 1305"/>
              <a:gd name="T34" fmla="*/ 1066 w 1263"/>
              <a:gd name="T35" fmla="*/ 877 h 1305"/>
              <a:gd name="T36" fmla="*/ 1140 w 1263"/>
              <a:gd name="T37" fmla="*/ 890 h 1305"/>
              <a:gd name="T38" fmla="*/ 448 w 1263"/>
              <a:gd name="T39" fmla="*/ 532 h 1305"/>
              <a:gd name="T40" fmla="*/ 447 w 1263"/>
              <a:gd name="T41" fmla="*/ 1194 h 1305"/>
              <a:gd name="T42" fmla="*/ 430 w 1263"/>
              <a:gd name="T43" fmla="*/ 1229 h 1305"/>
              <a:gd name="T44" fmla="*/ 396 w 1263"/>
              <a:gd name="T45" fmla="*/ 1259 h 1305"/>
              <a:gd name="T46" fmla="*/ 348 w 1263"/>
              <a:gd name="T47" fmla="*/ 1283 h 1305"/>
              <a:gd name="T48" fmla="*/ 291 w 1263"/>
              <a:gd name="T49" fmla="*/ 1299 h 1305"/>
              <a:gd name="T50" fmla="*/ 223 w 1263"/>
              <a:gd name="T51" fmla="*/ 1305 h 1305"/>
              <a:gd name="T52" fmla="*/ 178 w 1263"/>
              <a:gd name="T53" fmla="*/ 1301 h 1305"/>
              <a:gd name="T54" fmla="*/ 116 w 1263"/>
              <a:gd name="T55" fmla="*/ 1289 h 1305"/>
              <a:gd name="T56" fmla="*/ 65 w 1263"/>
              <a:gd name="T57" fmla="*/ 1269 h 1305"/>
              <a:gd name="T58" fmla="*/ 26 w 1263"/>
              <a:gd name="T59" fmla="*/ 1240 h 1305"/>
              <a:gd name="T60" fmla="*/ 3 w 1263"/>
              <a:gd name="T61" fmla="*/ 1206 h 1305"/>
              <a:gd name="T62" fmla="*/ 0 w 1263"/>
              <a:gd name="T63" fmla="*/ 1182 h 1305"/>
              <a:gd name="T64" fmla="*/ 9 w 1263"/>
              <a:gd name="T65" fmla="*/ 1146 h 1305"/>
              <a:gd name="T66" fmla="*/ 37 w 1263"/>
              <a:gd name="T67" fmla="*/ 1114 h 1305"/>
              <a:gd name="T68" fmla="*/ 80 w 1263"/>
              <a:gd name="T69" fmla="*/ 1087 h 1305"/>
              <a:gd name="T70" fmla="*/ 136 w 1263"/>
              <a:gd name="T71" fmla="*/ 1069 h 1305"/>
              <a:gd name="T72" fmla="*/ 200 w 1263"/>
              <a:gd name="T73" fmla="*/ 1061 h 1305"/>
              <a:gd name="T74" fmla="*/ 251 w 1263"/>
              <a:gd name="T75" fmla="*/ 1061 h 1305"/>
              <a:gd name="T76" fmla="*/ 325 w 1263"/>
              <a:gd name="T77" fmla="*/ 1073 h 1305"/>
              <a:gd name="T78" fmla="*/ 325 w 1263"/>
              <a:gd name="T79" fmla="*/ 245 h 1305"/>
              <a:gd name="T80" fmla="*/ 331 w 1263"/>
              <a:gd name="T81" fmla="*/ 221 h 1305"/>
              <a:gd name="T82" fmla="*/ 345 w 1263"/>
              <a:gd name="T83" fmla="*/ 204 h 1305"/>
              <a:gd name="T84" fmla="*/ 377 w 1263"/>
              <a:gd name="T85" fmla="*/ 186 h 1305"/>
              <a:gd name="T86" fmla="*/ 1201 w 1263"/>
              <a:gd name="T87" fmla="*/ 0 h 1305"/>
              <a:gd name="T88" fmla="*/ 1235 w 1263"/>
              <a:gd name="T89" fmla="*/ 11 h 1305"/>
              <a:gd name="T90" fmla="*/ 1258 w 1263"/>
              <a:gd name="T91" fmla="*/ 37 h 1305"/>
              <a:gd name="T92" fmla="*/ 1263 w 1263"/>
              <a:gd name="T93" fmla="*/ 937 h 1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263" h="1305">
                <a:moveTo>
                  <a:pt x="1263" y="999"/>
                </a:moveTo>
                <a:lnTo>
                  <a:pt x="1263" y="999"/>
                </a:lnTo>
                <a:lnTo>
                  <a:pt x="1261" y="1012"/>
                </a:lnTo>
                <a:lnTo>
                  <a:pt x="1258" y="1024"/>
                </a:lnTo>
                <a:lnTo>
                  <a:pt x="1252" y="1035"/>
                </a:lnTo>
                <a:lnTo>
                  <a:pt x="1245" y="1047"/>
                </a:lnTo>
                <a:lnTo>
                  <a:pt x="1235" y="1057"/>
                </a:lnTo>
                <a:lnTo>
                  <a:pt x="1224" y="1067"/>
                </a:lnTo>
                <a:lnTo>
                  <a:pt x="1211" y="1077"/>
                </a:lnTo>
                <a:lnTo>
                  <a:pt x="1197" y="1085"/>
                </a:lnTo>
                <a:lnTo>
                  <a:pt x="1181" y="1093"/>
                </a:lnTo>
                <a:lnTo>
                  <a:pt x="1164" y="1101"/>
                </a:lnTo>
                <a:lnTo>
                  <a:pt x="1145" y="1107"/>
                </a:lnTo>
                <a:lnTo>
                  <a:pt x="1126" y="1111"/>
                </a:lnTo>
                <a:lnTo>
                  <a:pt x="1105" y="1115"/>
                </a:lnTo>
                <a:lnTo>
                  <a:pt x="1084" y="1119"/>
                </a:lnTo>
                <a:lnTo>
                  <a:pt x="1061" y="1120"/>
                </a:lnTo>
                <a:lnTo>
                  <a:pt x="1038" y="1121"/>
                </a:lnTo>
                <a:lnTo>
                  <a:pt x="1038" y="1121"/>
                </a:lnTo>
                <a:lnTo>
                  <a:pt x="1015" y="1120"/>
                </a:lnTo>
                <a:lnTo>
                  <a:pt x="993" y="1119"/>
                </a:lnTo>
                <a:lnTo>
                  <a:pt x="972" y="1115"/>
                </a:lnTo>
                <a:lnTo>
                  <a:pt x="951" y="1111"/>
                </a:lnTo>
                <a:lnTo>
                  <a:pt x="931" y="1107"/>
                </a:lnTo>
                <a:lnTo>
                  <a:pt x="913" y="1101"/>
                </a:lnTo>
                <a:lnTo>
                  <a:pt x="896" y="1093"/>
                </a:lnTo>
                <a:lnTo>
                  <a:pt x="879" y="1085"/>
                </a:lnTo>
                <a:lnTo>
                  <a:pt x="865" y="1077"/>
                </a:lnTo>
                <a:lnTo>
                  <a:pt x="853" y="1067"/>
                </a:lnTo>
                <a:lnTo>
                  <a:pt x="841" y="1057"/>
                </a:lnTo>
                <a:lnTo>
                  <a:pt x="831" y="1047"/>
                </a:lnTo>
                <a:lnTo>
                  <a:pt x="824" y="1035"/>
                </a:lnTo>
                <a:lnTo>
                  <a:pt x="819" y="1024"/>
                </a:lnTo>
                <a:lnTo>
                  <a:pt x="816" y="1012"/>
                </a:lnTo>
                <a:lnTo>
                  <a:pt x="814" y="999"/>
                </a:lnTo>
                <a:lnTo>
                  <a:pt x="814" y="999"/>
                </a:lnTo>
                <a:lnTo>
                  <a:pt x="816" y="987"/>
                </a:lnTo>
                <a:lnTo>
                  <a:pt x="819" y="975"/>
                </a:lnTo>
                <a:lnTo>
                  <a:pt x="824" y="962"/>
                </a:lnTo>
                <a:lnTo>
                  <a:pt x="831" y="952"/>
                </a:lnTo>
                <a:lnTo>
                  <a:pt x="841" y="941"/>
                </a:lnTo>
                <a:lnTo>
                  <a:pt x="853" y="930"/>
                </a:lnTo>
                <a:lnTo>
                  <a:pt x="865" y="920"/>
                </a:lnTo>
                <a:lnTo>
                  <a:pt x="879" y="912"/>
                </a:lnTo>
                <a:lnTo>
                  <a:pt x="896" y="905"/>
                </a:lnTo>
                <a:lnTo>
                  <a:pt x="913" y="898"/>
                </a:lnTo>
                <a:lnTo>
                  <a:pt x="931" y="892"/>
                </a:lnTo>
                <a:lnTo>
                  <a:pt x="951" y="886"/>
                </a:lnTo>
                <a:lnTo>
                  <a:pt x="972" y="882"/>
                </a:lnTo>
                <a:lnTo>
                  <a:pt x="993" y="878"/>
                </a:lnTo>
                <a:lnTo>
                  <a:pt x="1015" y="877"/>
                </a:lnTo>
                <a:lnTo>
                  <a:pt x="1038" y="876"/>
                </a:lnTo>
                <a:lnTo>
                  <a:pt x="1038" y="876"/>
                </a:lnTo>
                <a:lnTo>
                  <a:pt x="1066" y="877"/>
                </a:lnTo>
                <a:lnTo>
                  <a:pt x="1092" y="880"/>
                </a:lnTo>
                <a:lnTo>
                  <a:pt x="1116" y="884"/>
                </a:lnTo>
                <a:lnTo>
                  <a:pt x="1140" y="890"/>
                </a:lnTo>
                <a:lnTo>
                  <a:pt x="1140" y="775"/>
                </a:lnTo>
                <a:lnTo>
                  <a:pt x="1140" y="382"/>
                </a:lnTo>
                <a:lnTo>
                  <a:pt x="448" y="532"/>
                </a:lnTo>
                <a:lnTo>
                  <a:pt x="448" y="1182"/>
                </a:lnTo>
                <a:lnTo>
                  <a:pt x="448" y="1182"/>
                </a:lnTo>
                <a:lnTo>
                  <a:pt x="447" y="1194"/>
                </a:lnTo>
                <a:lnTo>
                  <a:pt x="443" y="1206"/>
                </a:lnTo>
                <a:lnTo>
                  <a:pt x="437" y="1218"/>
                </a:lnTo>
                <a:lnTo>
                  <a:pt x="430" y="1229"/>
                </a:lnTo>
                <a:lnTo>
                  <a:pt x="420" y="1240"/>
                </a:lnTo>
                <a:lnTo>
                  <a:pt x="410" y="1251"/>
                </a:lnTo>
                <a:lnTo>
                  <a:pt x="396" y="1259"/>
                </a:lnTo>
                <a:lnTo>
                  <a:pt x="382" y="1269"/>
                </a:lnTo>
                <a:lnTo>
                  <a:pt x="366" y="1276"/>
                </a:lnTo>
                <a:lnTo>
                  <a:pt x="348" y="1283"/>
                </a:lnTo>
                <a:lnTo>
                  <a:pt x="330" y="1289"/>
                </a:lnTo>
                <a:lnTo>
                  <a:pt x="311" y="1295"/>
                </a:lnTo>
                <a:lnTo>
                  <a:pt x="291" y="1299"/>
                </a:lnTo>
                <a:lnTo>
                  <a:pt x="269" y="1301"/>
                </a:lnTo>
                <a:lnTo>
                  <a:pt x="246" y="1304"/>
                </a:lnTo>
                <a:lnTo>
                  <a:pt x="223" y="1305"/>
                </a:lnTo>
                <a:lnTo>
                  <a:pt x="223" y="1305"/>
                </a:lnTo>
                <a:lnTo>
                  <a:pt x="200" y="1304"/>
                </a:lnTo>
                <a:lnTo>
                  <a:pt x="178" y="1301"/>
                </a:lnTo>
                <a:lnTo>
                  <a:pt x="157" y="1299"/>
                </a:lnTo>
                <a:lnTo>
                  <a:pt x="136" y="1295"/>
                </a:lnTo>
                <a:lnTo>
                  <a:pt x="116" y="1289"/>
                </a:lnTo>
                <a:lnTo>
                  <a:pt x="98" y="1283"/>
                </a:lnTo>
                <a:lnTo>
                  <a:pt x="80" y="1276"/>
                </a:lnTo>
                <a:lnTo>
                  <a:pt x="65" y="1269"/>
                </a:lnTo>
                <a:lnTo>
                  <a:pt x="50" y="1259"/>
                </a:lnTo>
                <a:lnTo>
                  <a:pt x="37" y="1251"/>
                </a:lnTo>
                <a:lnTo>
                  <a:pt x="26" y="1240"/>
                </a:lnTo>
                <a:lnTo>
                  <a:pt x="17" y="1229"/>
                </a:lnTo>
                <a:lnTo>
                  <a:pt x="9" y="1218"/>
                </a:lnTo>
                <a:lnTo>
                  <a:pt x="3" y="1206"/>
                </a:lnTo>
                <a:lnTo>
                  <a:pt x="0" y="1194"/>
                </a:lnTo>
                <a:lnTo>
                  <a:pt x="0" y="1182"/>
                </a:lnTo>
                <a:lnTo>
                  <a:pt x="0" y="1182"/>
                </a:lnTo>
                <a:lnTo>
                  <a:pt x="0" y="1169"/>
                </a:lnTo>
                <a:lnTo>
                  <a:pt x="3" y="1157"/>
                </a:lnTo>
                <a:lnTo>
                  <a:pt x="9" y="1146"/>
                </a:lnTo>
                <a:lnTo>
                  <a:pt x="17" y="1134"/>
                </a:lnTo>
                <a:lnTo>
                  <a:pt x="26" y="1124"/>
                </a:lnTo>
                <a:lnTo>
                  <a:pt x="37" y="1114"/>
                </a:lnTo>
                <a:lnTo>
                  <a:pt x="50" y="1104"/>
                </a:lnTo>
                <a:lnTo>
                  <a:pt x="65" y="1096"/>
                </a:lnTo>
                <a:lnTo>
                  <a:pt x="80" y="1087"/>
                </a:lnTo>
                <a:lnTo>
                  <a:pt x="98" y="1080"/>
                </a:lnTo>
                <a:lnTo>
                  <a:pt x="116" y="1074"/>
                </a:lnTo>
                <a:lnTo>
                  <a:pt x="136" y="1069"/>
                </a:lnTo>
                <a:lnTo>
                  <a:pt x="157" y="1066"/>
                </a:lnTo>
                <a:lnTo>
                  <a:pt x="178" y="1062"/>
                </a:lnTo>
                <a:lnTo>
                  <a:pt x="200" y="1061"/>
                </a:lnTo>
                <a:lnTo>
                  <a:pt x="223" y="1060"/>
                </a:lnTo>
                <a:lnTo>
                  <a:pt x="223" y="1060"/>
                </a:lnTo>
                <a:lnTo>
                  <a:pt x="251" y="1061"/>
                </a:lnTo>
                <a:lnTo>
                  <a:pt x="276" y="1063"/>
                </a:lnTo>
                <a:lnTo>
                  <a:pt x="301" y="1067"/>
                </a:lnTo>
                <a:lnTo>
                  <a:pt x="325" y="1073"/>
                </a:lnTo>
                <a:lnTo>
                  <a:pt x="325" y="978"/>
                </a:lnTo>
                <a:lnTo>
                  <a:pt x="325" y="245"/>
                </a:lnTo>
                <a:lnTo>
                  <a:pt x="325" y="245"/>
                </a:lnTo>
                <a:lnTo>
                  <a:pt x="325" y="237"/>
                </a:lnTo>
                <a:lnTo>
                  <a:pt x="328" y="228"/>
                </a:lnTo>
                <a:lnTo>
                  <a:pt x="331" y="221"/>
                </a:lnTo>
                <a:lnTo>
                  <a:pt x="335" y="215"/>
                </a:lnTo>
                <a:lnTo>
                  <a:pt x="340" y="210"/>
                </a:lnTo>
                <a:lnTo>
                  <a:pt x="345" y="204"/>
                </a:lnTo>
                <a:lnTo>
                  <a:pt x="355" y="197"/>
                </a:lnTo>
                <a:lnTo>
                  <a:pt x="367" y="191"/>
                </a:lnTo>
                <a:lnTo>
                  <a:pt x="377" y="186"/>
                </a:lnTo>
                <a:lnTo>
                  <a:pt x="387" y="184"/>
                </a:lnTo>
                <a:lnTo>
                  <a:pt x="1201" y="0"/>
                </a:lnTo>
                <a:lnTo>
                  <a:pt x="1201" y="0"/>
                </a:lnTo>
                <a:lnTo>
                  <a:pt x="1213" y="1"/>
                </a:lnTo>
                <a:lnTo>
                  <a:pt x="1225" y="5"/>
                </a:lnTo>
                <a:lnTo>
                  <a:pt x="1235" y="11"/>
                </a:lnTo>
                <a:lnTo>
                  <a:pt x="1245" y="18"/>
                </a:lnTo>
                <a:lnTo>
                  <a:pt x="1252" y="28"/>
                </a:lnTo>
                <a:lnTo>
                  <a:pt x="1258" y="37"/>
                </a:lnTo>
                <a:lnTo>
                  <a:pt x="1261" y="49"/>
                </a:lnTo>
                <a:lnTo>
                  <a:pt x="1263" y="61"/>
                </a:lnTo>
                <a:lnTo>
                  <a:pt x="1263" y="937"/>
                </a:lnTo>
                <a:lnTo>
                  <a:pt x="1263" y="978"/>
                </a:lnTo>
                <a:lnTo>
                  <a:pt x="1263" y="9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28CAD98C-E169-AE5B-218C-D33B6E95C8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6037" y="1028509"/>
            <a:ext cx="2351129" cy="6204141"/>
          </a:xfrm>
          <a:prstGeom prst="rect">
            <a:avLst/>
          </a:prstGeom>
        </p:spPr>
      </p:pic>
      <p:grpSp>
        <p:nvGrpSpPr>
          <p:cNvPr id="20" name="组合 19">
            <a:extLst>
              <a:ext uri="{FF2B5EF4-FFF2-40B4-BE49-F238E27FC236}">
                <a16:creationId xmlns:a16="http://schemas.microsoft.com/office/drawing/2014/main" id="{58D57BA4-6CBA-F392-95B6-29DA0E7DC1B1}"/>
              </a:ext>
            </a:extLst>
          </p:cNvPr>
          <p:cNvGrpSpPr/>
          <p:nvPr/>
        </p:nvGrpSpPr>
        <p:grpSpPr>
          <a:xfrm>
            <a:off x="6099651" y="3561609"/>
            <a:ext cx="2489965" cy="754331"/>
            <a:chOff x="436522" y="1886576"/>
            <a:chExt cx="2489965" cy="754331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671ADB0C-2918-FF47-D17C-A3828DFC8606}"/>
                </a:ext>
              </a:extLst>
            </p:cNvPr>
            <p:cNvSpPr txBox="1"/>
            <p:nvPr/>
          </p:nvSpPr>
          <p:spPr>
            <a:xfrm>
              <a:off x="444501" y="2152504"/>
              <a:ext cx="2481986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F5941142-13E5-4D22-EEFD-436ACC7746BF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E851CF5C-1F1D-B5FF-0CF7-D2580E97B2AC}"/>
              </a:ext>
            </a:extLst>
          </p:cNvPr>
          <p:cNvGrpSpPr/>
          <p:nvPr/>
        </p:nvGrpSpPr>
        <p:grpSpPr>
          <a:xfrm>
            <a:off x="9533834" y="3561609"/>
            <a:ext cx="2489965" cy="754331"/>
            <a:chOff x="436522" y="1886576"/>
            <a:chExt cx="2489965" cy="754331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9A541ED3-C0BC-BDD5-298D-6447928376A5}"/>
                </a:ext>
              </a:extLst>
            </p:cNvPr>
            <p:cNvSpPr txBox="1"/>
            <p:nvPr/>
          </p:nvSpPr>
          <p:spPr>
            <a:xfrm>
              <a:off x="444501" y="2152504"/>
              <a:ext cx="2481986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F03FEE00-4A64-9BE7-672A-35DADFF97BC0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5C194EAC-0AD3-2778-A08B-1224956A8320}"/>
              </a:ext>
            </a:extLst>
          </p:cNvPr>
          <p:cNvGrpSpPr/>
          <p:nvPr/>
        </p:nvGrpSpPr>
        <p:grpSpPr>
          <a:xfrm>
            <a:off x="6099651" y="4768453"/>
            <a:ext cx="2489965" cy="754331"/>
            <a:chOff x="436522" y="1886576"/>
            <a:chExt cx="2489965" cy="754331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9DF86D23-62D8-D665-0543-B2284C609C14}"/>
                </a:ext>
              </a:extLst>
            </p:cNvPr>
            <p:cNvSpPr txBox="1"/>
            <p:nvPr/>
          </p:nvSpPr>
          <p:spPr>
            <a:xfrm>
              <a:off x="444501" y="2152504"/>
              <a:ext cx="2481986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EA61F43A-6BA2-78E8-1EB2-76D07A4D03C5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9955E0FE-82D8-7BE8-EE0D-439FFBDD4A64}"/>
              </a:ext>
            </a:extLst>
          </p:cNvPr>
          <p:cNvGrpSpPr/>
          <p:nvPr/>
        </p:nvGrpSpPr>
        <p:grpSpPr>
          <a:xfrm>
            <a:off x="9533834" y="4768453"/>
            <a:ext cx="2489965" cy="754331"/>
            <a:chOff x="436522" y="1886576"/>
            <a:chExt cx="2489965" cy="754331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27347E81-1EAA-CBA9-65D0-6F3DEF7FF465}"/>
                </a:ext>
              </a:extLst>
            </p:cNvPr>
            <p:cNvSpPr txBox="1"/>
            <p:nvPr/>
          </p:nvSpPr>
          <p:spPr>
            <a:xfrm>
              <a:off x="444501" y="2152504"/>
              <a:ext cx="2481986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AC2C1E11-5736-3C05-E4D5-D1E311A4D571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id="{E49F282C-05D0-88D4-607C-03B911E63E81}"/>
              </a:ext>
            </a:extLst>
          </p:cNvPr>
          <p:cNvSpPr txBox="1"/>
          <p:nvPr/>
        </p:nvSpPr>
        <p:spPr>
          <a:xfrm>
            <a:off x="5555791" y="1698803"/>
            <a:ext cx="33224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单击此处添加标题文本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0254000C-EF55-ED41-52BA-FED31FA7176A}"/>
              </a:ext>
            </a:extLst>
          </p:cNvPr>
          <p:cNvSpPr txBox="1"/>
          <p:nvPr/>
        </p:nvSpPr>
        <p:spPr>
          <a:xfrm>
            <a:off x="5377561" y="2282448"/>
            <a:ext cx="6668389" cy="7645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5908B08A-535B-2752-8A0B-6AA0E9691D4B}"/>
              </a:ext>
            </a:extLst>
          </p:cNvPr>
          <p:cNvSpPr txBox="1"/>
          <p:nvPr/>
        </p:nvSpPr>
        <p:spPr>
          <a:xfrm>
            <a:off x="5555791" y="2013172"/>
            <a:ext cx="298375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Click here to add title text</a:t>
            </a:r>
          </a:p>
        </p:txBody>
      </p:sp>
    </p:spTree>
    <p:extLst>
      <p:ext uri="{BB962C8B-B14F-4D97-AF65-F5344CB8AC3E}">
        <p14:creationId xmlns:p14="http://schemas.microsoft.com/office/powerpoint/2010/main" val="14609814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图片 61">
            <a:extLst>
              <a:ext uri="{FF2B5EF4-FFF2-40B4-BE49-F238E27FC236}">
                <a16:creationId xmlns:a16="http://schemas.microsoft.com/office/drawing/2014/main" id="{E44057DD-BC6C-D2DC-4274-704DAD43AF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12858044" cy="7232650"/>
          </a:xfrm>
          <a:prstGeom prst="rect">
            <a:avLst/>
          </a:prstGeom>
        </p:spPr>
      </p:pic>
      <p:pic>
        <p:nvPicPr>
          <p:cNvPr id="36" name="图片 35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58848503-079D-31D0-B6B4-03D55920465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638" t="25407" r="4638"/>
          <a:stretch>
            <a:fillRect/>
          </a:stretch>
        </p:blipFill>
        <p:spPr>
          <a:xfrm>
            <a:off x="0" y="0"/>
            <a:ext cx="12858750" cy="5920582"/>
          </a:xfrm>
          <a:custGeom>
            <a:avLst/>
            <a:gdLst>
              <a:gd name="connsiteX0" fmla="*/ 0 w 12858750"/>
              <a:gd name="connsiteY0" fmla="*/ 0 h 5920582"/>
              <a:gd name="connsiteX1" fmla="*/ 12858750 w 12858750"/>
              <a:gd name="connsiteY1" fmla="*/ 0 h 5920582"/>
              <a:gd name="connsiteX2" fmla="*/ 12858750 w 12858750"/>
              <a:gd name="connsiteY2" fmla="*/ 5920582 h 5920582"/>
              <a:gd name="connsiteX3" fmla="*/ 0 w 12858750"/>
              <a:gd name="connsiteY3" fmla="*/ 5920582 h 5920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58750" h="5920582">
                <a:moveTo>
                  <a:pt x="0" y="0"/>
                </a:moveTo>
                <a:lnTo>
                  <a:pt x="12858750" y="0"/>
                </a:lnTo>
                <a:lnTo>
                  <a:pt x="12858750" y="5920582"/>
                </a:lnTo>
                <a:lnTo>
                  <a:pt x="0" y="5920582"/>
                </a:lnTo>
                <a:close/>
              </a:path>
            </a:pathLst>
          </a:custGeom>
        </p:spPr>
      </p:pic>
      <p:pic>
        <p:nvPicPr>
          <p:cNvPr id="50" name="图片 49">
            <a:extLst>
              <a:ext uri="{FF2B5EF4-FFF2-40B4-BE49-F238E27FC236}">
                <a16:creationId xmlns:a16="http://schemas.microsoft.com/office/drawing/2014/main" id="{D2E8FE9E-3300-1B5B-BF85-11E9B97EFCFE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00" r="45360"/>
          <a:stretch/>
        </p:blipFill>
        <p:spPr>
          <a:xfrm flipV="1">
            <a:off x="11181902" y="4109734"/>
            <a:ext cx="1676848" cy="2150667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CA24464E-B958-92B9-29D6-5B6429E6AF32}"/>
              </a:ext>
            </a:extLst>
          </p:cNvPr>
          <p:cNvSpPr txBox="1"/>
          <p:nvPr/>
        </p:nvSpPr>
        <p:spPr>
          <a:xfrm>
            <a:off x="4490382" y="1538729"/>
            <a:ext cx="38779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gradFill flip="none" rotWithShape="1">
                  <a:gsLst>
                    <a:gs pos="0">
                      <a:srgbClr val="BA000B"/>
                    </a:gs>
                    <a:gs pos="100000">
                      <a:srgbClr val="FB584E"/>
                    </a:gs>
                  </a:gsLst>
                  <a:lin ang="16200000" scaled="1"/>
                  <a:tileRect/>
                </a:gradFill>
                <a:effectLst>
                  <a:reflection blurRad="6350" stA="13000" endPos="45500" dist="101600" dir="5400000" sy="-100000" algn="bl" rotWithShape="0"/>
                </a:effectLst>
                <a:latin typeface="锐字潮牌真言简2.0免费 超粗" panose="02020300000000000000" pitchFamily="18" charset="-122"/>
                <a:ea typeface="锐字潮牌真言简2.0免费 超粗" panose="02020300000000000000" pitchFamily="18" charset="-122"/>
              </a:rPr>
              <a:t>谢谢观看</a:t>
            </a: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E691CCF0-B221-2C8B-BC55-B331EDD48DD3}"/>
              </a:ext>
            </a:extLst>
          </p:cNvPr>
          <p:cNvGrpSpPr/>
          <p:nvPr/>
        </p:nvGrpSpPr>
        <p:grpSpPr>
          <a:xfrm>
            <a:off x="4224831" y="5744305"/>
            <a:ext cx="4409087" cy="352553"/>
            <a:chOff x="4289813" y="5854702"/>
            <a:chExt cx="2380164" cy="352553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8EB59690-E991-9CCC-740B-ECBCF65EBCED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gradFill>
                    <a:gsLst>
                      <a:gs pos="0">
                        <a:srgbClr val="BA000B"/>
                      </a:gs>
                      <a:gs pos="100000">
                        <a:srgbClr val="FB584E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600" dirty="0">
                  <a:gradFill>
                    <a:gsLst>
                      <a:gs pos="0">
                        <a:srgbClr val="BA000B"/>
                      </a:gs>
                      <a:gs pos="100000">
                        <a:srgbClr val="FB584E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600" dirty="0">
                  <a:gradFill>
                    <a:gsLst>
                      <a:gs pos="0">
                        <a:srgbClr val="BA000B"/>
                      </a:gs>
                      <a:gs pos="100000">
                        <a:srgbClr val="FB584E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A6EE58CA-DE46-68DC-1A2D-844ACD5D029F}"/>
                </a:ext>
              </a:extLst>
            </p:cNvPr>
            <p:cNvSpPr txBox="1"/>
            <p:nvPr/>
          </p:nvSpPr>
          <p:spPr>
            <a:xfrm>
              <a:off x="5576268" y="5854702"/>
              <a:ext cx="109370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gradFill>
                    <a:gsLst>
                      <a:gs pos="0">
                        <a:srgbClr val="BA000B"/>
                      </a:gs>
                      <a:gs pos="100000">
                        <a:srgbClr val="FB584E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600" dirty="0">
                  <a:gradFill>
                    <a:gsLst>
                      <a:gs pos="0">
                        <a:srgbClr val="BA000B"/>
                      </a:gs>
                      <a:gs pos="100000">
                        <a:srgbClr val="FB584E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2023.05.22</a:t>
              </a:r>
              <a:endParaRPr lang="zh-CN" altLang="en-US" sz="1600" dirty="0">
                <a:gradFill>
                  <a:gsLst>
                    <a:gs pos="0">
                      <a:srgbClr val="BA000B"/>
                    </a:gs>
                    <a:gs pos="100000">
                      <a:srgbClr val="FB584E"/>
                    </a:gs>
                  </a:gsLst>
                  <a:lin ang="162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pic>
        <p:nvPicPr>
          <p:cNvPr id="46" name="图片 45">
            <a:extLst>
              <a:ext uri="{FF2B5EF4-FFF2-40B4-BE49-F238E27FC236}">
                <a16:creationId xmlns:a16="http://schemas.microsoft.com/office/drawing/2014/main" id="{D26B08C4-CA15-1AE5-1BB9-6CF877FB782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3535" y="2940157"/>
            <a:ext cx="3836734" cy="2198578"/>
          </a:xfrm>
          <a:prstGeom prst="rect">
            <a:avLst/>
          </a:prstGeom>
        </p:spPr>
      </p:pic>
      <p:sp>
        <p:nvSpPr>
          <p:cNvPr id="52" name="文本框 51">
            <a:extLst>
              <a:ext uri="{FF2B5EF4-FFF2-40B4-BE49-F238E27FC236}">
                <a16:creationId xmlns:a16="http://schemas.microsoft.com/office/drawing/2014/main" id="{FD9AAAB3-1A33-E34F-5DED-663F67AFF8C4}"/>
              </a:ext>
            </a:extLst>
          </p:cNvPr>
          <p:cNvSpPr txBox="1"/>
          <p:nvPr/>
        </p:nvSpPr>
        <p:spPr>
          <a:xfrm>
            <a:off x="4275032" y="3144676"/>
            <a:ext cx="435888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党建汇报  </a:t>
            </a:r>
            <a:r>
              <a: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/  </a:t>
            </a: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工作汇报  </a:t>
            </a:r>
            <a:r>
              <a: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/  </a:t>
            </a: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党课课件  </a:t>
            </a:r>
            <a:r>
              <a: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/  </a:t>
            </a: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心得体会</a:t>
            </a:r>
          </a:p>
        </p:txBody>
      </p:sp>
      <p:pic>
        <p:nvPicPr>
          <p:cNvPr id="54" name="图片 53">
            <a:extLst>
              <a:ext uri="{FF2B5EF4-FFF2-40B4-BE49-F238E27FC236}">
                <a16:creationId xmlns:a16="http://schemas.microsoft.com/office/drawing/2014/main" id="{A8D0A63F-3E70-1B6D-9EBF-B4A85211630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3751" y="4486622"/>
            <a:ext cx="1676848" cy="740251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4F024EFB-D6A0-FBD2-47F3-DE237E926A8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92767" y="3121632"/>
            <a:ext cx="935773" cy="610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87651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1040074" y="1108444"/>
            <a:ext cx="10033516" cy="13898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529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529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529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529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作品</a:t>
            </a:r>
            <a:endParaRPr lang="en-US" altLang="zh-CN" sz="2529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529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3373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仅供学习参考之用！禁止</a:t>
            </a:r>
            <a:r>
              <a:rPr lang="en-US" altLang="zh-CN" sz="3373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3373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平台盗用贩卖！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1040072" y="5164668"/>
            <a:ext cx="10485662" cy="13050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529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947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529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529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图片 61">
            <a:extLst>
              <a:ext uri="{FF2B5EF4-FFF2-40B4-BE49-F238E27FC236}">
                <a16:creationId xmlns:a16="http://schemas.microsoft.com/office/drawing/2014/main" id="{E44057DD-BC6C-D2DC-4274-704DAD43AF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" y="0"/>
            <a:ext cx="12858397" cy="723265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824B2BCF-A0F8-40D5-F733-617BDB6AE76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638" t="41085" r="4638"/>
          <a:stretch/>
        </p:blipFill>
        <p:spPr>
          <a:xfrm>
            <a:off x="0" y="0"/>
            <a:ext cx="12858750" cy="4676181"/>
          </a:xfrm>
          <a:custGeom>
            <a:avLst/>
            <a:gdLst>
              <a:gd name="connsiteX0" fmla="*/ 0 w 12858750"/>
              <a:gd name="connsiteY0" fmla="*/ 0 h 3520555"/>
              <a:gd name="connsiteX1" fmla="*/ 12858750 w 12858750"/>
              <a:gd name="connsiteY1" fmla="*/ 0 h 3520555"/>
              <a:gd name="connsiteX2" fmla="*/ 12858750 w 12858750"/>
              <a:gd name="connsiteY2" fmla="*/ 3520555 h 3520555"/>
              <a:gd name="connsiteX3" fmla="*/ 0 w 12858750"/>
              <a:gd name="connsiteY3" fmla="*/ 3520555 h 3520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58750" h="3520555">
                <a:moveTo>
                  <a:pt x="0" y="0"/>
                </a:moveTo>
                <a:lnTo>
                  <a:pt x="12858750" y="0"/>
                </a:lnTo>
                <a:lnTo>
                  <a:pt x="12858750" y="3520555"/>
                </a:lnTo>
                <a:lnTo>
                  <a:pt x="0" y="3520555"/>
                </a:lnTo>
                <a:close/>
              </a:path>
            </a:pathLst>
          </a:custGeom>
        </p:spPr>
      </p:pic>
      <p:pic>
        <p:nvPicPr>
          <p:cNvPr id="50" name="图片 49">
            <a:extLst>
              <a:ext uri="{FF2B5EF4-FFF2-40B4-BE49-F238E27FC236}">
                <a16:creationId xmlns:a16="http://schemas.microsoft.com/office/drawing/2014/main" id="{D2E8FE9E-3300-1B5B-BF85-11E9B97EFCFE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00" r="45360"/>
          <a:stretch/>
        </p:blipFill>
        <p:spPr>
          <a:xfrm flipV="1">
            <a:off x="11181902" y="2865331"/>
            <a:ext cx="1676848" cy="2150667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CA24464E-B958-92B9-29D6-5B6429E6AF32}"/>
              </a:ext>
            </a:extLst>
          </p:cNvPr>
          <p:cNvSpPr txBox="1"/>
          <p:nvPr/>
        </p:nvSpPr>
        <p:spPr>
          <a:xfrm>
            <a:off x="5510636" y="450605"/>
            <a:ext cx="1792478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500" dirty="0">
                <a:gradFill flip="none" rotWithShape="1">
                  <a:gsLst>
                    <a:gs pos="0">
                      <a:srgbClr val="BA000B"/>
                    </a:gs>
                    <a:gs pos="100000">
                      <a:srgbClr val="FB584E"/>
                    </a:gs>
                  </a:gsLst>
                  <a:lin ang="16200000" scaled="1"/>
                  <a:tileRect/>
                </a:gradFill>
                <a:effectLst>
                  <a:reflection blurRad="6350" stA="13000" endPos="45500" dist="101600" dir="5400000" sy="-100000" algn="bl" rotWithShape="0"/>
                </a:effectLst>
                <a:latin typeface="锐字潮牌真言简2.0免费 超粗" panose="02020300000000000000" pitchFamily="18" charset="-122"/>
                <a:ea typeface="锐字潮牌真言简2.0免费 超粗" panose="02020300000000000000" pitchFamily="18" charset="-122"/>
              </a:rPr>
              <a:t>01</a:t>
            </a:r>
            <a:endParaRPr lang="zh-CN" altLang="en-US" sz="11500" dirty="0">
              <a:gradFill flip="none" rotWithShape="1">
                <a:gsLst>
                  <a:gs pos="0">
                    <a:srgbClr val="BA000B"/>
                  </a:gs>
                  <a:gs pos="100000">
                    <a:srgbClr val="FB584E"/>
                  </a:gs>
                </a:gsLst>
                <a:lin ang="16200000" scaled="1"/>
                <a:tileRect/>
              </a:gradFill>
              <a:effectLst>
                <a:reflection blurRad="6350" stA="13000" endPos="45500" dist="101600" dir="5400000" sy="-100000" algn="bl" rotWithShape="0"/>
              </a:effectLst>
              <a:latin typeface="锐字潮牌真言简2.0免费 超粗" panose="02020300000000000000" pitchFamily="18" charset="-122"/>
              <a:ea typeface="锐字潮牌真言简2.0免费 超粗" panose="02020300000000000000" pitchFamily="18" charset="-122"/>
            </a:endParaRPr>
          </a:p>
        </p:txBody>
      </p:sp>
      <p:pic>
        <p:nvPicPr>
          <p:cNvPr id="46" name="图片 45">
            <a:extLst>
              <a:ext uri="{FF2B5EF4-FFF2-40B4-BE49-F238E27FC236}">
                <a16:creationId xmlns:a16="http://schemas.microsoft.com/office/drawing/2014/main" id="{D26B08C4-CA15-1AE5-1BB9-6CF877FB782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3535" y="1695754"/>
            <a:ext cx="3836734" cy="2198578"/>
          </a:xfrm>
          <a:prstGeom prst="rect">
            <a:avLst/>
          </a:prstGeom>
        </p:spPr>
      </p:pic>
      <p:pic>
        <p:nvPicPr>
          <p:cNvPr id="54" name="图片 53">
            <a:extLst>
              <a:ext uri="{FF2B5EF4-FFF2-40B4-BE49-F238E27FC236}">
                <a16:creationId xmlns:a16="http://schemas.microsoft.com/office/drawing/2014/main" id="{A8D0A63F-3E70-1B6D-9EBF-B4A85211630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3751" y="3242219"/>
            <a:ext cx="1676848" cy="740251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4F024EFB-D6A0-FBD2-47F3-DE237E926A8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59158" y="1749956"/>
            <a:ext cx="864095" cy="56354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3C52978-842D-45E3-F81F-58ECBC1B1071}"/>
              </a:ext>
            </a:extLst>
          </p:cNvPr>
          <p:cNvSpPr txBox="1"/>
          <p:nvPr/>
        </p:nvSpPr>
        <p:spPr>
          <a:xfrm>
            <a:off x="4618833" y="4211837"/>
            <a:ext cx="36210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gradFill>
                  <a:gsLst>
                    <a:gs pos="0">
                      <a:srgbClr val="BA000B"/>
                    </a:gs>
                    <a:gs pos="100000">
                      <a:srgbClr val="FB584E"/>
                    </a:gs>
                  </a:gsLst>
                  <a:lin ang="16200000" scaled="1"/>
                </a:gradFill>
                <a:effectLst>
                  <a:reflection blurRad="6350" stA="20000" endPos="45500" dist="63500" dir="5400000" sy="-100000" algn="bl" rotWithShape="0"/>
                </a:effectLst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E201C5C-5B5B-89F1-2FB8-5922E1B984A6}"/>
              </a:ext>
            </a:extLst>
          </p:cNvPr>
          <p:cNvSpPr txBox="1"/>
          <p:nvPr/>
        </p:nvSpPr>
        <p:spPr>
          <a:xfrm>
            <a:off x="2448744" y="4698566"/>
            <a:ext cx="7961262" cy="89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51PPT 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模板网，幻灯片演示 模板及素材免费下载！</a:t>
            </a:r>
          </a:p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51PPT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模板网 唯一访问网址：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www.51ppt moban.com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340394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椭圆 33">
            <a:extLst>
              <a:ext uri="{FF2B5EF4-FFF2-40B4-BE49-F238E27FC236}">
                <a16:creationId xmlns:a16="http://schemas.microsoft.com/office/drawing/2014/main" id="{14E45AE1-02A2-12A8-E251-8EA97DD619D7}"/>
              </a:ext>
            </a:extLst>
          </p:cNvPr>
          <p:cNvSpPr/>
          <p:nvPr/>
        </p:nvSpPr>
        <p:spPr>
          <a:xfrm>
            <a:off x="8019850" y="1891819"/>
            <a:ext cx="622990" cy="62299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232D4669-72C4-11DA-B879-1CB6E11B5BAD}"/>
              </a:ext>
            </a:extLst>
          </p:cNvPr>
          <p:cNvSpPr/>
          <p:nvPr/>
        </p:nvSpPr>
        <p:spPr>
          <a:xfrm>
            <a:off x="8019850" y="3327550"/>
            <a:ext cx="622990" cy="622990"/>
          </a:xfrm>
          <a:prstGeom prst="ellipse">
            <a:avLst/>
          </a:prstGeom>
          <a:solidFill>
            <a:srgbClr val="FFA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4640BA6B-4022-251B-A8BF-9F0AA87D1520}"/>
              </a:ext>
            </a:extLst>
          </p:cNvPr>
          <p:cNvSpPr/>
          <p:nvPr/>
        </p:nvSpPr>
        <p:spPr>
          <a:xfrm>
            <a:off x="8019850" y="4763281"/>
            <a:ext cx="622990" cy="62299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CA24464E-B958-92B9-29D6-5B6429E6AF32}"/>
              </a:ext>
            </a:extLst>
          </p:cNvPr>
          <p:cNvSpPr txBox="1"/>
          <p:nvPr/>
        </p:nvSpPr>
        <p:spPr>
          <a:xfrm>
            <a:off x="1533280" y="198552"/>
            <a:ext cx="5757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>
                <a:gradFill flip="none" rotWithShape="1">
                  <a:gsLst>
                    <a:gs pos="0">
                      <a:srgbClr val="BA000B"/>
                    </a:gs>
                    <a:gs pos="100000">
                      <a:srgbClr val="FB584E"/>
                    </a:gs>
                  </a:gsLst>
                  <a:lin ang="16200000" scaled="1"/>
                  <a:tileRect/>
                </a:gradFill>
                <a:effectLst>
                  <a:reflection blurRad="6350" stA="13000" endPos="45500" dist="101600" dir="5400000" sy="-100000" algn="bl" rotWithShape="0"/>
                </a:effectLst>
                <a:latin typeface="锐字潮牌真言简2.0免费 超粗" panose="02020300000000000000" pitchFamily="18" charset="-122"/>
                <a:ea typeface="锐字潮牌真言简2.0免费 超粗" panose="02020300000000000000" pitchFamily="18" charset="-122"/>
              </a:rPr>
              <a:t>01</a:t>
            </a:r>
            <a:endParaRPr lang="zh-CN" altLang="en-US" sz="2800" dirty="0">
              <a:gradFill flip="none" rotWithShape="1">
                <a:gsLst>
                  <a:gs pos="0">
                    <a:srgbClr val="BA000B"/>
                  </a:gs>
                  <a:gs pos="100000">
                    <a:srgbClr val="FB584E"/>
                  </a:gs>
                </a:gsLst>
                <a:lin ang="16200000" scaled="1"/>
                <a:tileRect/>
              </a:gradFill>
              <a:effectLst>
                <a:reflection blurRad="6350" stA="13000" endPos="45500" dist="101600" dir="5400000" sy="-100000" algn="bl" rotWithShape="0"/>
              </a:effectLst>
              <a:latin typeface="锐字潮牌真言简2.0免费 超粗" panose="02020300000000000000" pitchFamily="18" charset="-122"/>
              <a:ea typeface="锐字潮牌真言简2.0免费 超粗" panose="02020300000000000000" pitchFamily="18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3C52978-842D-45E3-F81F-58ECBC1B1071}"/>
              </a:ext>
            </a:extLst>
          </p:cNvPr>
          <p:cNvSpPr txBox="1"/>
          <p:nvPr/>
        </p:nvSpPr>
        <p:spPr>
          <a:xfrm>
            <a:off x="2186440" y="260107"/>
            <a:ext cx="36210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gradFill>
                  <a:gsLst>
                    <a:gs pos="0">
                      <a:srgbClr val="BA000B"/>
                    </a:gs>
                    <a:gs pos="100000">
                      <a:srgbClr val="FB584E"/>
                    </a:gs>
                  </a:gsLst>
                  <a:lin ang="16200000" scaled="1"/>
                </a:gradFill>
                <a:effectLst>
                  <a:reflection blurRad="6350" stA="20000" endPos="45500" dist="63500" dir="5400000" sy="-100000" algn="bl" rotWithShape="0"/>
                </a:effectLst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pic>
        <p:nvPicPr>
          <p:cNvPr id="3" name="图片 2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223CFC4C-2DE2-CF5A-E4E3-B51119504DF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1" r="5145"/>
          <a:stretch/>
        </p:blipFill>
        <p:spPr>
          <a:xfrm>
            <a:off x="828464" y="1622202"/>
            <a:ext cx="6775340" cy="4048659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</p:pic>
      <p:grpSp>
        <p:nvGrpSpPr>
          <p:cNvPr id="4" name="Group 65">
            <a:extLst>
              <a:ext uri="{FF2B5EF4-FFF2-40B4-BE49-F238E27FC236}">
                <a16:creationId xmlns:a16="http://schemas.microsoft.com/office/drawing/2014/main" id="{138B84BB-B6CC-E0A8-E472-FD43600D9EA7}"/>
              </a:ext>
            </a:extLst>
          </p:cNvPr>
          <p:cNvGrpSpPr/>
          <p:nvPr/>
        </p:nvGrpSpPr>
        <p:grpSpPr>
          <a:xfrm>
            <a:off x="8083306" y="3426613"/>
            <a:ext cx="555326" cy="418275"/>
            <a:chOff x="550885" y="1190671"/>
            <a:chExt cx="3840309" cy="2892537"/>
          </a:xfrm>
          <a:solidFill>
            <a:schemeClr val="bg1"/>
          </a:solidFill>
        </p:grpSpPr>
        <p:sp>
          <p:nvSpPr>
            <p:cNvPr id="5" name="Freeform 14">
              <a:extLst>
                <a:ext uri="{FF2B5EF4-FFF2-40B4-BE49-F238E27FC236}">
                  <a16:creationId xmlns:a16="http://schemas.microsoft.com/office/drawing/2014/main" id="{F3DDAF9D-4A1E-B23D-759C-B9AD4D1AB18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25794" y="2978264"/>
              <a:ext cx="149229" cy="239723"/>
            </a:xfrm>
            <a:custGeom>
              <a:avLst/>
              <a:gdLst/>
              <a:ahLst/>
              <a:cxnLst>
                <a:cxn ang="0">
                  <a:pos x="65" y="30"/>
                </a:cxn>
                <a:cxn ang="0">
                  <a:pos x="46" y="17"/>
                </a:cxn>
                <a:cxn ang="0">
                  <a:pos x="0" y="0"/>
                </a:cxn>
                <a:cxn ang="0">
                  <a:pos x="0" y="122"/>
                </a:cxn>
                <a:cxn ang="0">
                  <a:pos x="69" y="86"/>
                </a:cxn>
                <a:cxn ang="0">
                  <a:pos x="74" y="48"/>
                </a:cxn>
                <a:cxn ang="0">
                  <a:pos x="65" y="30"/>
                </a:cxn>
                <a:cxn ang="0">
                  <a:pos x="65" y="30"/>
                </a:cxn>
                <a:cxn ang="0">
                  <a:pos x="65" y="30"/>
                </a:cxn>
              </a:cxnLst>
              <a:rect l="0" t="0" r="r" b="b"/>
              <a:pathLst>
                <a:path w="76" h="122">
                  <a:moveTo>
                    <a:pt x="65" y="30"/>
                  </a:moveTo>
                  <a:cubicBezTo>
                    <a:pt x="59" y="24"/>
                    <a:pt x="53" y="20"/>
                    <a:pt x="46" y="17"/>
                  </a:cubicBezTo>
                  <a:cubicBezTo>
                    <a:pt x="32" y="9"/>
                    <a:pt x="16" y="4"/>
                    <a:pt x="0" y="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26" y="119"/>
                    <a:pt x="55" y="110"/>
                    <a:pt x="69" y="86"/>
                  </a:cubicBezTo>
                  <a:cubicBezTo>
                    <a:pt x="75" y="75"/>
                    <a:pt x="76" y="61"/>
                    <a:pt x="74" y="48"/>
                  </a:cubicBezTo>
                  <a:cubicBezTo>
                    <a:pt x="72" y="41"/>
                    <a:pt x="69" y="35"/>
                    <a:pt x="65" y="30"/>
                  </a:cubicBezTo>
                  <a:close/>
                  <a:moveTo>
                    <a:pt x="65" y="30"/>
                  </a:moveTo>
                  <a:cubicBezTo>
                    <a:pt x="65" y="30"/>
                    <a:pt x="65" y="30"/>
                    <a:pt x="65" y="3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 sz="2002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" name="Freeform 15">
              <a:extLst>
                <a:ext uri="{FF2B5EF4-FFF2-40B4-BE49-F238E27FC236}">
                  <a16:creationId xmlns:a16="http://schemas.microsoft.com/office/drawing/2014/main" id="{69D19F1D-87D5-C4BA-21CD-4972BB3B287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59149" y="3148136"/>
              <a:ext cx="1587" cy="158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 sz="2002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" name="Freeform 16">
              <a:extLst>
                <a:ext uri="{FF2B5EF4-FFF2-40B4-BE49-F238E27FC236}">
                  <a16:creationId xmlns:a16="http://schemas.microsoft.com/office/drawing/2014/main" id="{F240CCD8-AD9E-870A-E6B2-2732F9641A6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74958" y="2597251"/>
              <a:ext cx="120655" cy="214319"/>
            </a:xfrm>
            <a:custGeom>
              <a:avLst/>
              <a:gdLst/>
              <a:ahLst/>
              <a:cxnLst>
                <a:cxn ang="0">
                  <a:pos x="9" y="30"/>
                </a:cxn>
                <a:cxn ang="0">
                  <a:pos x="1" y="52"/>
                </a:cxn>
                <a:cxn ang="0">
                  <a:pos x="4" y="75"/>
                </a:cxn>
                <a:cxn ang="0">
                  <a:pos x="18" y="92"/>
                </a:cxn>
                <a:cxn ang="0">
                  <a:pos x="40" y="103"/>
                </a:cxn>
                <a:cxn ang="0">
                  <a:pos x="61" y="110"/>
                </a:cxn>
                <a:cxn ang="0">
                  <a:pos x="61" y="0"/>
                </a:cxn>
                <a:cxn ang="0">
                  <a:pos x="9" y="30"/>
                </a:cxn>
                <a:cxn ang="0">
                  <a:pos x="9" y="30"/>
                </a:cxn>
                <a:cxn ang="0">
                  <a:pos x="9" y="30"/>
                </a:cxn>
              </a:cxnLst>
              <a:rect l="0" t="0" r="r" b="b"/>
              <a:pathLst>
                <a:path w="61" h="110">
                  <a:moveTo>
                    <a:pt x="9" y="30"/>
                  </a:moveTo>
                  <a:cubicBezTo>
                    <a:pt x="4" y="37"/>
                    <a:pt x="2" y="44"/>
                    <a:pt x="1" y="52"/>
                  </a:cubicBezTo>
                  <a:cubicBezTo>
                    <a:pt x="0" y="59"/>
                    <a:pt x="1" y="68"/>
                    <a:pt x="4" y="75"/>
                  </a:cubicBezTo>
                  <a:cubicBezTo>
                    <a:pt x="6" y="82"/>
                    <a:pt x="12" y="87"/>
                    <a:pt x="18" y="92"/>
                  </a:cubicBezTo>
                  <a:cubicBezTo>
                    <a:pt x="25" y="96"/>
                    <a:pt x="33" y="100"/>
                    <a:pt x="40" y="103"/>
                  </a:cubicBezTo>
                  <a:cubicBezTo>
                    <a:pt x="47" y="105"/>
                    <a:pt x="54" y="108"/>
                    <a:pt x="61" y="11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42" y="4"/>
                    <a:pt x="21" y="13"/>
                    <a:pt x="9" y="30"/>
                  </a:cubicBezTo>
                  <a:close/>
                  <a:moveTo>
                    <a:pt x="9" y="30"/>
                  </a:moveTo>
                  <a:cubicBezTo>
                    <a:pt x="9" y="30"/>
                    <a:pt x="9" y="30"/>
                    <a:pt x="9" y="3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 sz="2002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" name="Freeform 17">
              <a:extLst>
                <a:ext uri="{FF2B5EF4-FFF2-40B4-BE49-F238E27FC236}">
                  <a16:creationId xmlns:a16="http://schemas.microsoft.com/office/drawing/2014/main" id="{1A92E57B-41E4-8433-D87B-6F772CE675A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60736" y="3144958"/>
              <a:ext cx="1587" cy="317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 sz="2002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" name="Freeform 18">
              <a:extLst>
                <a:ext uri="{FF2B5EF4-FFF2-40B4-BE49-F238E27FC236}">
                  <a16:creationId xmlns:a16="http://schemas.microsoft.com/office/drawing/2014/main" id="{2F3B1749-B42A-49BF-D801-FC11F6F2F5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0885" y="1190671"/>
              <a:ext cx="3840309" cy="2892537"/>
            </a:xfrm>
            <a:custGeom>
              <a:avLst/>
              <a:gdLst/>
              <a:ahLst/>
              <a:cxnLst>
                <a:cxn ang="0">
                  <a:pos x="1000" y="335"/>
                </a:cxn>
                <a:cxn ang="0">
                  <a:pos x="1130" y="44"/>
                </a:cxn>
                <a:cxn ang="0">
                  <a:pos x="892" y="91"/>
                </a:cxn>
                <a:cxn ang="0">
                  <a:pos x="664" y="57"/>
                </a:cxn>
                <a:cxn ang="0">
                  <a:pos x="807" y="343"/>
                </a:cxn>
                <a:cxn ang="0">
                  <a:pos x="822" y="1394"/>
                </a:cxn>
                <a:cxn ang="0">
                  <a:pos x="1000" y="335"/>
                </a:cxn>
                <a:cxn ang="0">
                  <a:pos x="1098" y="988"/>
                </a:cxn>
                <a:cxn ang="0">
                  <a:pos x="1052" y="1069"/>
                </a:cxn>
                <a:cxn ang="0">
                  <a:pos x="957" y="1102"/>
                </a:cxn>
                <a:cxn ang="0">
                  <a:pos x="957" y="1138"/>
                </a:cxn>
                <a:cxn ang="0">
                  <a:pos x="946" y="1163"/>
                </a:cxn>
                <a:cxn ang="0">
                  <a:pos x="910" y="1168"/>
                </a:cxn>
                <a:cxn ang="0">
                  <a:pos x="890" y="1138"/>
                </a:cxn>
                <a:cxn ang="0">
                  <a:pos x="890" y="1099"/>
                </a:cxn>
                <a:cxn ang="0">
                  <a:pos x="873" y="1095"/>
                </a:cxn>
                <a:cxn ang="0">
                  <a:pos x="792" y="1045"/>
                </a:cxn>
                <a:cxn ang="0">
                  <a:pos x="766" y="1003"/>
                </a:cxn>
                <a:cxn ang="0">
                  <a:pos x="762" y="991"/>
                </a:cxn>
                <a:cxn ang="0">
                  <a:pos x="759" y="979"/>
                </a:cxn>
                <a:cxn ang="0">
                  <a:pos x="763" y="961"/>
                </a:cxn>
                <a:cxn ang="0">
                  <a:pos x="796" y="943"/>
                </a:cxn>
                <a:cxn ang="0">
                  <a:pos x="825" y="966"/>
                </a:cxn>
                <a:cxn ang="0">
                  <a:pos x="828" y="977"/>
                </a:cxn>
                <a:cxn ang="0">
                  <a:pos x="833" y="988"/>
                </a:cxn>
                <a:cxn ang="0">
                  <a:pos x="848" y="1007"/>
                </a:cxn>
                <a:cxn ang="0">
                  <a:pos x="890" y="1030"/>
                </a:cxn>
                <a:cxn ang="0">
                  <a:pos x="890" y="898"/>
                </a:cxn>
                <a:cxn ang="0">
                  <a:pos x="803" y="860"/>
                </a:cxn>
                <a:cxn ang="0">
                  <a:pos x="773" y="824"/>
                </a:cxn>
                <a:cxn ang="0">
                  <a:pos x="763" y="776"/>
                </a:cxn>
                <a:cxn ang="0">
                  <a:pos x="773" y="728"/>
                </a:cxn>
                <a:cxn ang="0">
                  <a:pos x="800" y="690"/>
                </a:cxn>
                <a:cxn ang="0">
                  <a:pos x="890" y="650"/>
                </a:cxn>
                <a:cxn ang="0">
                  <a:pos x="890" y="613"/>
                </a:cxn>
                <a:cxn ang="0">
                  <a:pos x="902" y="588"/>
                </a:cxn>
                <a:cxn ang="0">
                  <a:pos x="938" y="583"/>
                </a:cxn>
                <a:cxn ang="0">
                  <a:pos x="957" y="613"/>
                </a:cxn>
                <a:cxn ang="0">
                  <a:pos x="957" y="650"/>
                </a:cxn>
                <a:cxn ang="0">
                  <a:pos x="970" y="652"/>
                </a:cxn>
                <a:cxn ang="0">
                  <a:pos x="1058" y="694"/>
                </a:cxn>
                <a:cxn ang="0">
                  <a:pos x="1085" y="733"/>
                </a:cxn>
                <a:cxn ang="0">
                  <a:pos x="1089" y="745"/>
                </a:cxn>
                <a:cxn ang="0">
                  <a:pos x="1092" y="757"/>
                </a:cxn>
                <a:cxn ang="0">
                  <a:pos x="1090" y="776"/>
                </a:cxn>
                <a:cxn ang="0">
                  <a:pos x="1058" y="795"/>
                </a:cxn>
                <a:cxn ang="0">
                  <a:pos x="1028" y="774"/>
                </a:cxn>
                <a:cxn ang="0">
                  <a:pos x="1025" y="763"/>
                </a:cxn>
                <a:cxn ang="0">
                  <a:pos x="1019" y="752"/>
                </a:cxn>
                <a:cxn ang="0">
                  <a:pos x="1003" y="736"/>
                </a:cxn>
                <a:cxn ang="0">
                  <a:pos x="957" y="718"/>
                </a:cxn>
                <a:cxn ang="0">
                  <a:pos x="957" y="844"/>
                </a:cxn>
                <a:cxn ang="0">
                  <a:pos x="1015" y="861"/>
                </a:cxn>
                <a:cxn ang="0">
                  <a:pos x="1084" y="916"/>
                </a:cxn>
                <a:cxn ang="0">
                  <a:pos x="1084" y="916"/>
                </a:cxn>
                <a:cxn ang="0">
                  <a:pos x="1084" y="916"/>
                </a:cxn>
                <a:cxn ang="0">
                  <a:pos x="1098" y="988"/>
                </a:cxn>
                <a:cxn ang="0">
                  <a:pos x="1098" y="988"/>
                </a:cxn>
                <a:cxn ang="0">
                  <a:pos x="1098" y="988"/>
                </a:cxn>
              </a:cxnLst>
              <a:rect l="0" t="0" r="r" b="b"/>
              <a:pathLst>
                <a:path w="1960" h="1477">
                  <a:moveTo>
                    <a:pt x="1000" y="335"/>
                  </a:moveTo>
                  <a:cubicBezTo>
                    <a:pt x="1104" y="248"/>
                    <a:pt x="1173" y="53"/>
                    <a:pt x="1130" y="44"/>
                  </a:cubicBezTo>
                  <a:cubicBezTo>
                    <a:pt x="1074" y="33"/>
                    <a:pt x="951" y="83"/>
                    <a:pt x="892" y="91"/>
                  </a:cubicBezTo>
                  <a:cubicBezTo>
                    <a:pt x="808" y="102"/>
                    <a:pt x="716" y="0"/>
                    <a:pt x="664" y="57"/>
                  </a:cubicBezTo>
                  <a:cubicBezTo>
                    <a:pt x="623" y="103"/>
                    <a:pt x="694" y="270"/>
                    <a:pt x="807" y="343"/>
                  </a:cubicBezTo>
                  <a:cubicBezTo>
                    <a:pt x="472" y="507"/>
                    <a:pt x="0" y="1334"/>
                    <a:pt x="822" y="1394"/>
                  </a:cubicBezTo>
                  <a:cubicBezTo>
                    <a:pt x="1960" y="1477"/>
                    <a:pt x="1390" y="496"/>
                    <a:pt x="1000" y="335"/>
                  </a:cubicBezTo>
                  <a:close/>
                  <a:moveTo>
                    <a:pt x="1098" y="988"/>
                  </a:moveTo>
                  <a:cubicBezTo>
                    <a:pt x="1094" y="1020"/>
                    <a:pt x="1077" y="1049"/>
                    <a:pt x="1052" y="1069"/>
                  </a:cubicBezTo>
                  <a:cubicBezTo>
                    <a:pt x="1025" y="1090"/>
                    <a:pt x="991" y="1099"/>
                    <a:pt x="957" y="1102"/>
                  </a:cubicBezTo>
                  <a:cubicBezTo>
                    <a:pt x="957" y="1138"/>
                    <a:pt x="957" y="1138"/>
                    <a:pt x="957" y="1138"/>
                  </a:cubicBezTo>
                  <a:cubicBezTo>
                    <a:pt x="957" y="1147"/>
                    <a:pt x="953" y="1156"/>
                    <a:pt x="946" y="1163"/>
                  </a:cubicBezTo>
                  <a:cubicBezTo>
                    <a:pt x="936" y="1171"/>
                    <a:pt x="922" y="1174"/>
                    <a:pt x="910" y="1168"/>
                  </a:cubicBezTo>
                  <a:cubicBezTo>
                    <a:pt x="898" y="1163"/>
                    <a:pt x="890" y="1151"/>
                    <a:pt x="890" y="1138"/>
                  </a:cubicBezTo>
                  <a:cubicBezTo>
                    <a:pt x="890" y="1099"/>
                    <a:pt x="890" y="1099"/>
                    <a:pt x="890" y="1099"/>
                  </a:cubicBezTo>
                  <a:cubicBezTo>
                    <a:pt x="885" y="1098"/>
                    <a:pt x="879" y="1096"/>
                    <a:pt x="873" y="1095"/>
                  </a:cubicBezTo>
                  <a:cubicBezTo>
                    <a:pt x="842" y="1086"/>
                    <a:pt x="813" y="1069"/>
                    <a:pt x="792" y="1045"/>
                  </a:cubicBezTo>
                  <a:cubicBezTo>
                    <a:pt x="781" y="1032"/>
                    <a:pt x="772" y="1018"/>
                    <a:pt x="766" y="1003"/>
                  </a:cubicBezTo>
                  <a:cubicBezTo>
                    <a:pt x="765" y="999"/>
                    <a:pt x="763" y="995"/>
                    <a:pt x="762" y="991"/>
                  </a:cubicBezTo>
                  <a:cubicBezTo>
                    <a:pt x="761" y="987"/>
                    <a:pt x="760" y="983"/>
                    <a:pt x="759" y="979"/>
                  </a:cubicBezTo>
                  <a:cubicBezTo>
                    <a:pt x="759" y="973"/>
                    <a:pt x="760" y="966"/>
                    <a:pt x="763" y="961"/>
                  </a:cubicBezTo>
                  <a:cubicBezTo>
                    <a:pt x="769" y="949"/>
                    <a:pt x="782" y="942"/>
                    <a:pt x="796" y="943"/>
                  </a:cubicBezTo>
                  <a:cubicBezTo>
                    <a:pt x="809" y="944"/>
                    <a:pt x="820" y="953"/>
                    <a:pt x="825" y="966"/>
                  </a:cubicBezTo>
                  <a:cubicBezTo>
                    <a:pt x="826" y="969"/>
                    <a:pt x="827" y="973"/>
                    <a:pt x="828" y="977"/>
                  </a:cubicBezTo>
                  <a:cubicBezTo>
                    <a:pt x="830" y="981"/>
                    <a:pt x="831" y="985"/>
                    <a:pt x="833" y="988"/>
                  </a:cubicBezTo>
                  <a:cubicBezTo>
                    <a:pt x="837" y="995"/>
                    <a:pt x="842" y="1001"/>
                    <a:pt x="848" y="1007"/>
                  </a:cubicBezTo>
                  <a:cubicBezTo>
                    <a:pt x="860" y="1018"/>
                    <a:pt x="875" y="1026"/>
                    <a:pt x="890" y="1030"/>
                  </a:cubicBezTo>
                  <a:cubicBezTo>
                    <a:pt x="890" y="898"/>
                    <a:pt x="890" y="898"/>
                    <a:pt x="890" y="898"/>
                  </a:cubicBezTo>
                  <a:cubicBezTo>
                    <a:pt x="860" y="890"/>
                    <a:pt x="828" y="880"/>
                    <a:pt x="803" y="860"/>
                  </a:cubicBezTo>
                  <a:cubicBezTo>
                    <a:pt x="790" y="850"/>
                    <a:pt x="780" y="838"/>
                    <a:pt x="773" y="824"/>
                  </a:cubicBezTo>
                  <a:cubicBezTo>
                    <a:pt x="766" y="809"/>
                    <a:pt x="763" y="793"/>
                    <a:pt x="763" y="776"/>
                  </a:cubicBezTo>
                  <a:cubicBezTo>
                    <a:pt x="763" y="760"/>
                    <a:pt x="766" y="743"/>
                    <a:pt x="773" y="728"/>
                  </a:cubicBezTo>
                  <a:cubicBezTo>
                    <a:pt x="779" y="714"/>
                    <a:pt x="789" y="701"/>
                    <a:pt x="800" y="690"/>
                  </a:cubicBezTo>
                  <a:cubicBezTo>
                    <a:pt x="825" y="668"/>
                    <a:pt x="858" y="655"/>
                    <a:pt x="890" y="650"/>
                  </a:cubicBezTo>
                  <a:cubicBezTo>
                    <a:pt x="890" y="613"/>
                    <a:pt x="890" y="613"/>
                    <a:pt x="890" y="613"/>
                  </a:cubicBezTo>
                  <a:cubicBezTo>
                    <a:pt x="890" y="604"/>
                    <a:pt x="895" y="595"/>
                    <a:pt x="902" y="588"/>
                  </a:cubicBezTo>
                  <a:cubicBezTo>
                    <a:pt x="912" y="580"/>
                    <a:pt x="926" y="577"/>
                    <a:pt x="938" y="583"/>
                  </a:cubicBezTo>
                  <a:cubicBezTo>
                    <a:pt x="950" y="588"/>
                    <a:pt x="957" y="600"/>
                    <a:pt x="957" y="613"/>
                  </a:cubicBezTo>
                  <a:cubicBezTo>
                    <a:pt x="957" y="650"/>
                    <a:pt x="957" y="650"/>
                    <a:pt x="957" y="650"/>
                  </a:cubicBezTo>
                  <a:cubicBezTo>
                    <a:pt x="962" y="651"/>
                    <a:pt x="966" y="651"/>
                    <a:pt x="970" y="652"/>
                  </a:cubicBezTo>
                  <a:cubicBezTo>
                    <a:pt x="1003" y="658"/>
                    <a:pt x="1034" y="671"/>
                    <a:pt x="1058" y="694"/>
                  </a:cubicBezTo>
                  <a:cubicBezTo>
                    <a:pt x="1069" y="705"/>
                    <a:pt x="1078" y="719"/>
                    <a:pt x="1085" y="733"/>
                  </a:cubicBezTo>
                  <a:cubicBezTo>
                    <a:pt x="1086" y="737"/>
                    <a:pt x="1088" y="741"/>
                    <a:pt x="1089" y="745"/>
                  </a:cubicBezTo>
                  <a:cubicBezTo>
                    <a:pt x="1091" y="749"/>
                    <a:pt x="1092" y="753"/>
                    <a:pt x="1092" y="757"/>
                  </a:cubicBezTo>
                  <a:cubicBezTo>
                    <a:pt x="1093" y="763"/>
                    <a:pt x="1092" y="770"/>
                    <a:pt x="1090" y="776"/>
                  </a:cubicBezTo>
                  <a:cubicBezTo>
                    <a:pt x="1084" y="788"/>
                    <a:pt x="1071" y="796"/>
                    <a:pt x="1058" y="795"/>
                  </a:cubicBezTo>
                  <a:cubicBezTo>
                    <a:pt x="1045" y="795"/>
                    <a:pt x="1033" y="786"/>
                    <a:pt x="1028" y="774"/>
                  </a:cubicBezTo>
                  <a:cubicBezTo>
                    <a:pt x="1027" y="770"/>
                    <a:pt x="1026" y="766"/>
                    <a:pt x="1025" y="763"/>
                  </a:cubicBezTo>
                  <a:cubicBezTo>
                    <a:pt x="1023" y="759"/>
                    <a:pt x="1021" y="756"/>
                    <a:pt x="1019" y="752"/>
                  </a:cubicBezTo>
                  <a:cubicBezTo>
                    <a:pt x="1015" y="746"/>
                    <a:pt x="1010" y="740"/>
                    <a:pt x="1003" y="736"/>
                  </a:cubicBezTo>
                  <a:cubicBezTo>
                    <a:pt x="990" y="726"/>
                    <a:pt x="974" y="721"/>
                    <a:pt x="957" y="718"/>
                  </a:cubicBezTo>
                  <a:cubicBezTo>
                    <a:pt x="957" y="844"/>
                    <a:pt x="957" y="844"/>
                    <a:pt x="957" y="844"/>
                  </a:cubicBezTo>
                  <a:cubicBezTo>
                    <a:pt x="977" y="849"/>
                    <a:pt x="996" y="854"/>
                    <a:pt x="1015" y="861"/>
                  </a:cubicBezTo>
                  <a:cubicBezTo>
                    <a:pt x="1043" y="872"/>
                    <a:pt x="1069" y="889"/>
                    <a:pt x="1084" y="916"/>
                  </a:cubicBezTo>
                  <a:cubicBezTo>
                    <a:pt x="1082" y="912"/>
                    <a:pt x="1080" y="908"/>
                    <a:pt x="1084" y="916"/>
                  </a:cubicBezTo>
                  <a:cubicBezTo>
                    <a:pt x="1089" y="924"/>
                    <a:pt x="1087" y="920"/>
                    <a:pt x="1084" y="916"/>
                  </a:cubicBezTo>
                  <a:cubicBezTo>
                    <a:pt x="1097" y="938"/>
                    <a:pt x="1101" y="963"/>
                    <a:pt x="1098" y="988"/>
                  </a:cubicBezTo>
                  <a:close/>
                  <a:moveTo>
                    <a:pt x="1098" y="988"/>
                  </a:moveTo>
                  <a:cubicBezTo>
                    <a:pt x="1098" y="988"/>
                    <a:pt x="1098" y="988"/>
                    <a:pt x="1098" y="98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 sz="2002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Freeform 19">
              <a:extLst>
                <a:ext uri="{FF2B5EF4-FFF2-40B4-BE49-F238E27FC236}">
                  <a16:creationId xmlns:a16="http://schemas.microsoft.com/office/drawing/2014/main" id="{AC076D50-5194-8DA2-35BE-6A68CF48D98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59051" y="3149601"/>
              <a:ext cx="1587" cy="158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 sz="2002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1" name="Group 119">
            <a:extLst>
              <a:ext uri="{FF2B5EF4-FFF2-40B4-BE49-F238E27FC236}">
                <a16:creationId xmlns:a16="http://schemas.microsoft.com/office/drawing/2014/main" id="{38C48F33-048F-D63F-4215-69FA7D33EF5E}"/>
              </a:ext>
            </a:extLst>
          </p:cNvPr>
          <p:cNvGrpSpPr/>
          <p:nvPr/>
        </p:nvGrpSpPr>
        <p:grpSpPr>
          <a:xfrm>
            <a:off x="8205028" y="4932772"/>
            <a:ext cx="275012" cy="284008"/>
            <a:chOff x="1227138" y="271463"/>
            <a:chExt cx="679450" cy="701675"/>
          </a:xfrm>
          <a:solidFill>
            <a:schemeClr val="bg1"/>
          </a:solidFill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833AB930-4982-5543-DD20-51F8B28B71B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66863" y="584200"/>
              <a:ext cx="339725" cy="342900"/>
            </a:xfrm>
            <a:custGeom>
              <a:avLst/>
              <a:gdLst/>
              <a:ahLst/>
              <a:cxnLst>
                <a:cxn ang="0">
                  <a:pos x="89" y="73"/>
                </a:cxn>
                <a:cxn ang="0">
                  <a:pos x="69" y="52"/>
                </a:cxn>
                <a:cxn ang="0">
                  <a:pos x="62" y="13"/>
                </a:cxn>
                <a:cxn ang="0">
                  <a:pos x="13" y="13"/>
                </a:cxn>
                <a:cxn ang="0">
                  <a:pos x="13" y="63"/>
                </a:cxn>
                <a:cxn ang="0">
                  <a:pos x="52" y="70"/>
                </a:cxn>
                <a:cxn ang="0">
                  <a:pos x="72" y="90"/>
                </a:cxn>
                <a:cxn ang="0">
                  <a:pos x="89" y="73"/>
                </a:cxn>
                <a:cxn ang="0">
                  <a:pos x="54" y="54"/>
                </a:cxn>
                <a:cxn ang="0">
                  <a:pos x="22" y="54"/>
                </a:cxn>
                <a:cxn ang="0">
                  <a:pos x="22" y="22"/>
                </a:cxn>
                <a:cxn ang="0">
                  <a:pos x="54" y="22"/>
                </a:cxn>
                <a:cxn ang="0">
                  <a:pos x="54" y="54"/>
                </a:cxn>
                <a:cxn ang="0">
                  <a:pos x="54" y="54"/>
                </a:cxn>
                <a:cxn ang="0">
                  <a:pos x="54" y="54"/>
                </a:cxn>
              </a:cxnLst>
              <a:rect l="0" t="0" r="r" b="b"/>
              <a:pathLst>
                <a:path w="89" h="90">
                  <a:moveTo>
                    <a:pt x="89" y="73"/>
                  </a:moveTo>
                  <a:cubicBezTo>
                    <a:pt x="69" y="52"/>
                    <a:pt x="69" y="52"/>
                    <a:pt x="69" y="52"/>
                  </a:cubicBezTo>
                  <a:cubicBezTo>
                    <a:pt x="75" y="40"/>
                    <a:pt x="73" y="24"/>
                    <a:pt x="62" y="13"/>
                  </a:cubicBezTo>
                  <a:cubicBezTo>
                    <a:pt x="49" y="0"/>
                    <a:pt x="27" y="0"/>
                    <a:pt x="13" y="13"/>
                  </a:cubicBezTo>
                  <a:cubicBezTo>
                    <a:pt x="0" y="27"/>
                    <a:pt x="0" y="49"/>
                    <a:pt x="13" y="63"/>
                  </a:cubicBezTo>
                  <a:cubicBezTo>
                    <a:pt x="24" y="73"/>
                    <a:pt x="39" y="75"/>
                    <a:pt x="52" y="70"/>
                  </a:cubicBezTo>
                  <a:cubicBezTo>
                    <a:pt x="72" y="90"/>
                    <a:pt x="72" y="90"/>
                    <a:pt x="72" y="90"/>
                  </a:cubicBezTo>
                  <a:lnTo>
                    <a:pt x="89" y="73"/>
                  </a:lnTo>
                  <a:close/>
                  <a:moveTo>
                    <a:pt x="54" y="54"/>
                  </a:moveTo>
                  <a:cubicBezTo>
                    <a:pt x="45" y="63"/>
                    <a:pt x="31" y="63"/>
                    <a:pt x="22" y="54"/>
                  </a:cubicBezTo>
                  <a:cubicBezTo>
                    <a:pt x="13" y="45"/>
                    <a:pt x="13" y="31"/>
                    <a:pt x="22" y="22"/>
                  </a:cubicBezTo>
                  <a:cubicBezTo>
                    <a:pt x="31" y="13"/>
                    <a:pt x="45" y="13"/>
                    <a:pt x="54" y="22"/>
                  </a:cubicBezTo>
                  <a:cubicBezTo>
                    <a:pt x="62" y="31"/>
                    <a:pt x="62" y="45"/>
                    <a:pt x="54" y="54"/>
                  </a:cubicBezTo>
                  <a:close/>
                  <a:moveTo>
                    <a:pt x="54" y="54"/>
                  </a:moveTo>
                  <a:cubicBezTo>
                    <a:pt x="54" y="54"/>
                    <a:pt x="54" y="54"/>
                    <a:pt x="54" y="5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 sz="2002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DD7ED83C-103B-1A59-D260-67AF2E901AD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27138" y="271463"/>
              <a:ext cx="565150" cy="701675"/>
            </a:xfrm>
            <a:custGeom>
              <a:avLst/>
              <a:gdLst/>
              <a:ahLst/>
              <a:cxnLst>
                <a:cxn ang="0">
                  <a:pos x="127" y="161"/>
                </a:cxn>
                <a:cxn ang="0">
                  <a:pos x="101" y="152"/>
                </a:cxn>
                <a:cxn ang="0">
                  <a:pos x="25" y="152"/>
                </a:cxn>
                <a:cxn ang="0">
                  <a:pos x="25" y="139"/>
                </a:cxn>
                <a:cxn ang="0">
                  <a:pos x="91" y="139"/>
                </a:cxn>
                <a:cxn ang="0">
                  <a:pos x="86" y="126"/>
                </a:cxn>
                <a:cxn ang="0">
                  <a:pos x="25" y="126"/>
                </a:cxn>
                <a:cxn ang="0">
                  <a:pos x="25" y="113"/>
                </a:cxn>
                <a:cxn ang="0">
                  <a:pos x="86" y="113"/>
                </a:cxn>
                <a:cxn ang="0">
                  <a:pos x="91" y="99"/>
                </a:cxn>
                <a:cxn ang="0">
                  <a:pos x="25" y="99"/>
                </a:cxn>
                <a:cxn ang="0">
                  <a:pos x="25" y="87"/>
                </a:cxn>
                <a:cxn ang="0">
                  <a:pos x="102" y="87"/>
                </a:cxn>
                <a:cxn ang="0">
                  <a:pos x="127" y="79"/>
                </a:cxn>
                <a:cxn ang="0">
                  <a:pos x="148" y="85"/>
                </a:cxn>
                <a:cxn ang="0">
                  <a:pos x="148" y="0"/>
                </a:cxn>
                <a:cxn ang="0">
                  <a:pos x="53" y="0"/>
                </a:cxn>
                <a:cxn ang="0">
                  <a:pos x="53" y="56"/>
                </a:cxn>
                <a:cxn ang="0">
                  <a:pos x="0" y="56"/>
                </a:cxn>
                <a:cxn ang="0">
                  <a:pos x="0" y="184"/>
                </a:cxn>
                <a:cxn ang="0">
                  <a:pos x="148" y="184"/>
                </a:cxn>
                <a:cxn ang="0">
                  <a:pos x="148" y="168"/>
                </a:cxn>
                <a:cxn ang="0">
                  <a:pos x="140" y="159"/>
                </a:cxn>
                <a:cxn ang="0">
                  <a:pos x="127" y="161"/>
                </a:cxn>
                <a:cxn ang="0">
                  <a:pos x="127" y="161"/>
                </a:cxn>
                <a:cxn ang="0">
                  <a:pos x="127" y="161"/>
                </a:cxn>
              </a:cxnLst>
              <a:rect l="0" t="0" r="r" b="b"/>
              <a:pathLst>
                <a:path w="148" h="184">
                  <a:moveTo>
                    <a:pt x="127" y="161"/>
                  </a:moveTo>
                  <a:cubicBezTo>
                    <a:pt x="117" y="161"/>
                    <a:pt x="108" y="158"/>
                    <a:pt x="101" y="152"/>
                  </a:cubicBezTo>
                  <a:cubicBezTo>
                    <a:pt x="25" y="152"/>
                    <a:pt x="25" y="152"/>
                    <a:pt x="25" y="152"/>
                  </a:cubicBezTo>
                  <a:cubicBezTo>
                    <a:pt x="25" y="139"/>
                    <a:pt x="25" y="139"/>
                    <a:pt x="25" y="139"/>
                  </a:cubicBezTo>
                  <a:cubicBezTo>
                    <a:pt x="91" y="139"/>
                    <a:pt x="91" y="139"/>
                    <a:pt x="91" y="139"/>
                  </a:cubicBezTo>
                  <a:cubicBezTo>
                    <a:pt x="88" y="135"/>
                    <a:pt x="87" y="130"/>
                    <a:pt x="86" y="126"/>
                  </a:cubicBezTo>
                  <a:cubicBezTo>
                    <a:pt x="25" y="126"/>
                    <a:pt x="25" y="126"/>
                    <a:pt x="25" y="126"/>
                  </a:cubicBezTo>
                  <a:cubicBezTo>
                    <a:pt x="25" y="113"/>
                    <a:pt x="25" y="113"/>
                    <a:pt x="25" y="113"/>
                  </a:cubicBezTo>
                  <a:cubicBezTo>
                    <a:pt x="86" y="113"/>
                    <a:pt x="86" y="113"/>
                    <a:pt x="86" y="113"/>
                  </a:cubicBezTo>
                  <a:cubicBezTo>
                    <a:pt x="87" y="108"/>
                    <a:pt x="89" y="104"/>
                    <a:pt x="91" y="99"/>
                  </a:cubicBezTo>
                  <a:cubicBezTo>
                    <a:pt x="25" y="99"/>
                    <a:pt x="25" y="99"/>
                    <a:pt x="25" y="99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102" y="87"/>
                    <a:pt x="102" y="87"/>
                    <a:pt x="102" y="87"/>
                  </a:cubicBezTo>
                  <a:cubicBezTo>
                    <a:pt x="109" y="82"/>
                    <a:pt x="118" y="79"/>
                    <a:pt x="127" y="79"/>
                  </a:cubicBezTo>
                  <a:cubicBezTo>
                    <a:pt x="135" y="79"/>
                    <a:pt x="142" y="81"/>
                    <a:pt x="148" y="85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148" y="184"/>
                    <a:pt x="148" y="184"/>
                    <a:pt x="148" y="184"/>
                  </a:cubicBezTo>
                  <a:cubicBezTo>
                    <a:pt x="148" y="168"/>
                    <a:pt x="148" y="168"/>
                    <a:pt x="148" y="168"/>
                  </a:cubicBezTo>
                  <a:cubicBezTo>
                    <a:pt x="140" y="159"/>
                    <a:pt x="140" y="159"/>
                    <a:pt x="140" y="159"/>
                  </a:cubicBezTo>
                  <a:cubicBezTo>
                    <a:pt x="136" y="160"/>
                    <a:pt x="131" y="161"/>
                    <a:pt x="127" y="161"/>
                  </a:cubicBezTo>
                  <a:close/>
                  <a:moveTo>
                    <a:pt x="127" y="161"/>
                  </a:moveTo>
                  <a:cubicBezTo>
                    <a:pt x="127" y="161"/>
                    <a:pt x="127" y="161"/>
                    <a:pt x="127" y="16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 sz="2002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A7704B15-4F59-5EF2-FC57-695503381BB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46188" y="293688"/>
              <a:ext cx="141288" cy="144463"/>
            </a:xfrm>
            <a:custGeom>
              <a:avLst/>
              <a:gdLst/>
              <a:ahLst/>
              <a:cxnLst>
                <a:cxn ang="0">
                  <a:pos x="89" y="0"/>
                </a:cxn>
                <a:cxn ang="0">
                  <a:pos x="0" y="91"/>
                </a:cxn>
                <a:cxn ang="0">
                  <a:pos x="89" y="91"/>
                </a:cxn>
                <a:cxn ang="0">
                  <a:pos x="89" y="0"/>
                </a:cxn>
                <a:cxn ang="0">
                  <a:pos x="89" y="0"/>
                </a:cxn>
                <a:cxn ang="0">
                  <a:pos x="89" y="0"/>
                </a:cxn>
              </a:cxnLst>
              <a:rect l="0" t="0" r="r" b="b"/>
              <a:pathLst>
                <a:path w="89" h="91">
                  <a:moveTo>
                    <a:pt x="89" y="0"/>
                  </a:moveTo>
                  <a:lnTo>
                    <a:pt x="0" y="91"/>
                  </a:lnTo>
                  <a:lnTo>
                    <a:pt x="89" y="91"/>
                  </a:lnTo>
                  <a:lnTo>
                    <a:pt x="89" y="0"/>
                  </a:lnTo>
                  <a:close/>
                  <a:moveTo>
                    <a:pt x="89" y="0"/>
                  </a:moveTo>
                  <a:lnTo>
                    <a:pt x="8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 sz="2002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Freeform 8">
              <a:extLst>
                <a:ext uri="{FF2B5EF4-FFF2-40B4-BE49-F238E27FC236}">
                  <a16:creationId xmlns:a16="http://schemas.microsoft.com/office/drawing/2014/main" id="{9F6DE590-86B6-921B-B3E2-46A4C4A24A3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46188" y="293688"/>
              <a:ext cx="141288" cy="144463"/>
            </a:xfrm>
            <a:custGeom>
              <a:avLst/>
              <a:gdLst/>
              <a:ahLst/>
              <a:cxnLst>
                <a:cxn ang="0">
                  <a:pos x="89" y="0"/>
                </a:cxn>
                <a:cxn ang="0">
                  <a:pos x="0" y="91"/>
                </a:cxn>
                <a:cxn ang="0">
                  <a:pos x="89" y="91"/>
                </a:cxn>
                <a:cxn ang="0">
                  <a:pos x="89" y="0"/>
                </a:cxn>
                <a:cxn ang="0">
                  <a:pos x="89" y="0"/>
                </a:cxn>
                <a:cxn ang="0">
                  <a:pos x="89" y="0"/>
                </a:cxn>
              </a:cxnLst>
              <a:rect l="0" t="0" r="r" b="b"/>
              <a:pathLst>
                <a:path w="89" h="91">
                  <a:moveTo>
                    <a:pt x="89" y="0"/>
                  </a:moveTo>
                  <a:lnTo>
                    <a:pt x="0" y="91"/>
                  </a:lnTo>
                  <a:lnTo>
                    <a:pt x="89" y="91"/>
                  </a:lnTo>
                  <a:lnTo>
                    <a:pt x="89" y="0"/>
                  </a:lnTo>
                  <a:moveTo>
                    <a:pt x="89" y="0"/>
                  </a:moveTo>
                  <a:lnTo>
                    <a:pt x="89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 sz="2002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7" name="Group 12">
            <a:extLst>
              <a:ext uri="{FF2B5EF4-FFF2-40B4-BE49-F238E27FC236}">
                <a16:creationId xmlns:a16="http://schemas.microsoft.com/office/drawing/2014/main" id="{755DC9F3-F8EF-D795-8526-E639CD50C80B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62934" y="2043711"/>
            <a:ext cx="338353" cy="306914"/>
            <a:chOff x="2535" y="1120"/>
            <a:chExt cx="635" cy="576"/>
          </a:xfrm>
          <a:solidFill>
            <a:schemeClr val="bg1"/>
          </a:solidFill>
        </p:grpSpPr>
        <p:sp>
          <p:nvSpPr>
            <p:cNvPr id="18" name="Freeform 13">
              <a:extLst>
                <a:ext uri="{FF2B5EF4-FFF2-40B4-BE49-F238E27FC236}">
                  <a16:creationId xmlns:a16="http://schemas.microsoft.com/office/drawing/2014/main" id="{81909CBA-A9F9-E257-C7D4-C95A9A8EE8A0}"/>
                </a:ext>
              </a:extLst>
            </p:cNvPr>
            <p:cNvSpPr>
              <a:spLocks/>
            </p:cNvSpPr>
            <p:nvPr/>
          </p:nvSpPr>
          <p:spPr bwMode="auto">
            <a:xfrm>
              <a:off x="2535" y="1626"/>
              <a:ext cx="635" cy="70"/>
            </a:xfrm>
            <a:custGeom>
              <a:avLst/>
              <a:gdLst>
                <a:gd name="T0" fmla="*/ 136 w 136"/>
                <a:gd name="T1" fmla="*/ 7 h 15"/>
                <a:gd name="T2" fmla="*/ 128 w 136"/>
                <a:gd name="T3" fmla="*/ 15 h 15"/>
                <a:gd name="T4" fmla="*/ 8 w 136"/>
                <a:gd name="T5" fmla="*/ 15 h 15"/>
                <a:gd name="T6" fmla="*/ 0 w 136"/>
                <a:gd name="T7" fmla="*/ 7 h 15"/>
                <a:gd name="T8" fmla="*/ 0 w 136"/>
                <a:gd name="T9" fmla="*/ 7 h 15"/>
                <a:gd name="T10" fmla="*/ 8 w 136"/>
                <a:gd name="T11" fmla="*/ 0 h 15"/>
                <a:gd name="T12" fmla="*/ 128 w 136"/>
                <a:gd name="T13" fmla="*/ 0 h 15"/>
                <a:gd name="T14" fmla="*/ 136 w 136"/>
                <a:gd name="T15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6" h="15">
                  <a:moveTo>
                    <a:pt x="136" y="7"/>
                  </a:moveTo>
                  <a:cubicBezTo>
                    <a:pt x="136" y="12"/>
                    <a:pt x="133" y="15"/>
                    <a:pt x="12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3" y="15"/>
                    <a:pt x="0" y="12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3" y="0"/>
                    <a:pt x="136" y="3"/>
                    <a:pt x="136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2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Freeform 14">
              <a:extLst>
                <a:ext uri="{FF2B5EF4-FFF2-40B4-BE49-F238E27FC236}">
                  <a16:creationId xmlns:a16="http://schemas.microsoft.com/office/drawing/2014/main" id="{2DC39868-FF95-2CD9-E4F7-6401A9DF848E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4" y="1369"/>
              <a:ext cx="75" cy="220"/>
            </a:xfrm>
            <a:custGeom>
              <a:avLst/>
              <a:gdLst>
                <a:gd name="T0" fmla="*/ 8 w 16"/>
                <a:gd name="T1" fmla="*/ 47 h 47"/>
                <a:gd name="T2" fmla="*/ 0 w 16"/>
                <a:gd name="T3" fmla="*/ 39 h 47"/>
                <a:gd name="T4" fmla="*/ 0 w 16"/>
                <a:gd name="T5" fmla="*/ 8 h 47"/>
                <a:gd name="T6" fmla="*/ 8 w 16"/>
                <a:gd name="T7" fmla="*/ 0 h 47"/>
                <a:gd name="T8" fmla="*/ 8 w 16"/>
                <a:gd name="T9" fmla="*/ 0 h 47"/>
                <a:gd name="T10" fmla="*/ 16 w 16"/>
                <a:gd name="T11" fmla="*/ 8 h 47"/>
                <a:gd name="T12" fmla="*/ 16 w 16"/>
                <a:gd name="T13" fmla="*/ 39 h 47"/>
                <a:gd name="T14" fmla="*/ 8 w 16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47">
                  <a:moveTo>
                    <a:pt x="8" y="47"/>
                  </a:moveTo>
                  <a:cubicBezTo>
                    <a:pt x="4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44"/>
                    <a:pt x="12" y="47"/>
                    <a:pt x="8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2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Freeform 15">
              <a:extLst>
                <a:ext uri="{FF2B5EF4-FFF2-40B4-BE49-F238E27FC236}">
                  <a16:creationId xmlns:a16="http://schemas.microsoft.com/office/drawing/2014/main" id="{0AB84B7B-51A8-3D04-6584-0AAAD4457B90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0" y="1369"/>
              <a:ext cx="70" cy="220"/>
            </a:xfrm>
            <a:custGeom>
              <a:avLst/>
              <a:gdLst>
                <a:gd name="T0" fmla="*/ 8 w 15"/>
                <a:gd name="T1" fmla="*/ 47 h 47"/>
                <a:gd name="T2" fmla="*/ 0 w 15"/>
                <a:gd name="T3" fmla="*/ 39 h 47"/>
                <a:gd name="T4" fmla="*/ 0 w 15"/>
                <a:gd name="T5" fmla="*/ 8 h 47"/>
                <a:gd name="T6" fmla="*/ 8 w 15"/>
                <a:gd name="T7" fmla="*/ 0 h 47"/>
                <a:gd name="T8" fmla="*/ 8 w 15"/>
                <a:gd name="T9" fmla="*/ 0 h 47"/>
                <a:gd name="T10" fmla="*/ 15 w 15"/>
                <a:gd name="T11" fmla="*/ 8 h 47"/>
                <a:gd name="T12" fmla="*/ 15 w 15"/>
                <a:gd name="T13" fmla="*/ 39 h 47"/>
                <a:gd name="T14" fmla="*/ 8 w 15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47">
                  <a:moveTo>
                    <a:pt x="8" y="47"/>
                  </a:moveTo>
                  <a:cubicBezTo>
                    <a:pt x="3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5" y="4"/>
                    <a:pt x="15" y="8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44"/>
                    <a:pt x="12" y="47"/>
                    <a:pt x="8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2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Freeform 16">
              <a:extLst>
                <a:ext uri="{FF2B5EF4-FFF2-40B4-BE49-F238E27FC236}">
                  <a16:creationId xmlns:a16="http://schemas.microsoft.com/office/drawing/2014/main" id="{BC80E9F0-6363-4ED3-B69C-8338D9CAE64A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5" y="1369"/>
              <a:ext cx="70" cy="220"/>
            </a:xfrm>
            <a:custGeom>
              <a:avLst/>
              <a:gdLst>
                <a:gd name="T0" fmla="*/ 7 w 15"/>
                <a:gd name="T1" fmla="*/ 47 h 47"/>
                <a:gd name="T2" fmla="*/ 0 w 15"/>
                <a:gd name="T3" fmla="*/ 39 h 47"/>
                <a:gd name="T4" fmla="*/ 0 w 15"/>
                <a:gd name="T5" fmla="*/ 8 h 47"/>
                <a:gd name="T6" fmla="*/ 7 w 15"/>
                <a:gd name="T7" fmla="*/ 0 h 47"/>
                <a:gd name="T8" fmla="*/ 7 w 15"/>
                <a:gd name="T9" fmla="*/ 0 h 47"/>
                <a:gd name="T10" fmla="*/ 15 w 15"/>
                <a:gd name="T11" fmla="*/ 8 h 47"/>
                <a:gd name="T12" fmla="*/ 15 w 15"/>
                <a:gd name="T13" fmla="*/ 39 h 47"/>
                <a:gd name="T14" fmla="*/ 7 w 15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47">
                  <a:moveTo>
                    <a:pt x="7" y="47"/>
                  </a:moveTo>
                  <a:cubicBezTo>
                    <a:pt x="3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2" y="0"/>
                    <a:pt x="15" y="4"/>
                    <a:pt x="15" y="8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44"/>
                    <a:pt x="12" y="47"/>
                    <a:pt x="7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2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Freeform 17">
              <a:extLst>
                <a:ext uri="{FF2B5EF4-FFF2-40B4-BE49-F238E27FC236}">
                  <a16:creationId xmlns:a16="http://schemas.microsoft.com/office/drawing/2014/main" id="{1F7F4F56-CBCA-BB83-BA14-7F7E360636BB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6" y="1369"/>
              <a:ext cx="74" cy="220"/>
            </a:xfrm>
            <a:custGeom>
              <a:avLst/>
              <a:gdLst>
                <a:gd name="T0" fmla="*/ 8 w 16"/>
                <a:gd name="T1" fmla="*/ 47 h 47"/>
                <a:gd name="T2" fmla="*/ 0 w 16"/>
                <a:gd name="T3" fmla="*/ 39 h 47"/>
                <a:gd name="T4" fmla="*/ 0 w 16"/>
                <a:gd name="T5" fmla="*/ 8 h 47"/>
                <a:gd name="T6" fmla="*/ 8 w 16"/>
                <a:gd name="T7" fmla="*/ 0 h 47"/>
                <a:gd name="T8" fmla="*/ 8 w 16"/>
                <a:gd name="T9" fmla="*/ 0 h 47"/>
                <a:gd name="T10" fmla="*/ 16 w 16"/>
                <a:gd name="T11" fmla="*/ 8 h 47"/>
                <a:gd name="T12" fmla="*/ 16 w 16"/>
                <a:gd name="T13" fmla="*/ 39 h 47"/>
                <a:gd name="T14" fmla="*/ 8 w 16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47">
                  <a:moveTo>
                    <a:pt x="8" y="47"/>
                  </a:moveTo>
                  <a:cubicBezTo>
                    <a:pt x="4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44"/>
                    <a:pt x="12" y="47"/>
                    <a:pt x="8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2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Freeform 18">
              <a:extLst>
                <a:ext uri="{FF2B5EF4-FFF2-40B4-BE49-F238E27FC236}">
                  <a16:creationId xmlns:a16="http://schemas.microsoft.com/office/drawing/2014/main" id="{F7DCEC1A-8CB7-529F-81F5-F79501F8DC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6" y="1120"/>
              <a:ext cx="392" cy="117"/>
            </a:xfrm>
            <a:custGeom>
              <a:avLst/>
              <a:gdLst>
                <a:gd name="T0" fmla="*/ 84 w 84"/>
                <a:gd name="T1" fmla="*/ 25 h 25"/>
                <a:gd name="T2" fmla="*/ 52 w 84"/>
                <a:gd name="T3" fmla="*/ 4 h 25"/>
                <a:gd name="T4" fmla="*/ 32 w 84"/>
                <a:gd name="T5" fmla="*/ 4 h 25"/>
                <a:gd name="T6" fmla="*/ 18 w 84"/>
                <a:gd name="T7" fmla="*/ 13 h 25"/>
                <a:gd name="T8" fmla="*/ 0 w 84"/>
                <a:gd name="T9" fmla="*/ 25 h 25"/>
                <a:gd name="T10" fmla="*/ 84 w 84"/>
                <a:gd name="T11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" h="25">
                  <a:moveTo>
                    <a:pt x="84" y="25"/>
                  </a:moveTo>
                  <a:cubicBezTo>
                    <a:pt x="52" y="4"/>
                    <a:pt x="52" y="4"/>
                    <a:pt x="52" y="4"/>
                  </a:cubicBezTo>
                  <a:cubicBezTo>
                    <a:pt x="46" y="0"/>
                    <a:pt x="38" y="0"/>
                    <a:pt x="32" y="4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0" y="25"/>
                    <a:pt x="0" y="25"/>
                    <a:pt x="0" y="25"/>
                  </a:cubicBezTo>
                  <a:lnTo>
                    <a:pt x="84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2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" name="Freeform 19">
              <a:extLst>
                <a:ext uri="{FF2B5EF4-FFF2-40B4-BE49-F238E27FC236}">
                  <a16:creationId xmlns:a16="http://schemas.microsoft.com/office/drawing/2014/main" id="{BE835C13-F991-B35F-DBBD-9354AF6D2FE4}"/>
                </a:ext>
              </a:extLst>
            </p:cNvPr>
            <p:cNvSpPr>
              <a:spLocks/>
            </p:cNvSpPr>
            <p:nvPr/>
          </p:nvSpPr>
          <p:spPr bwMode="auto">
            <a:xfrm>
              <a:off x="2572" y="1275"/>
              <a:ext cx="560" cy="75"/>
            </a:xfrm>
            <a:custGeom>
              <a:avLst/>
              <a:gdLst>
                <a:gd name="T0" fmla="*/ 120 w 120"/>
                <a:gd name="T1" fmla="*/ 8 h 16"/>
                <a:gd name="T2" fmla="*/ 112 w 120"/>
                <a:gd name="T3" fmla="*/ 16 h 16"/>
                <a:gd name="T4" fmla="*/ 8 w 120"/>
                <a:gd name="T5" fmla="*/ 16 h 16"/>
                <a:gd name="T6" fmla="*/ 0 w 120"/>
                <a:gd name="T7" fmla="*/ 8 h 16"/>
                <a:gd name="T8" fmla="*/ 0 w 120"/>
                <a:gd name="T9" fmla="*/ 8 h 16"/>
                <a:gd name="T10" fmla="*/ 8 w 120"/>
                <a:gd name="T11" fmla="*/ 0 h 16"/>
                <a:gd name="T12" fmla="*/ 112 w 120"/>
                <a:gd name="T13" fmla="*/ 0 h 16"/>
                <a:gd name="T14" fmla="*/ 120 w 120"/>
                <a:gd name="T1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" h="16">
                  <a:moveTo>
                    <a:pt x="120" y="8"/>
                  </a:moveTo>
                  <a:cubicBezTo>
                    <a:pt x="120" y="12"/>
                    <a:pt x="116" y="16"/>
                    <a:pt x="112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6" y="0"/>
                    <a:pt x="120" y="3"/>
                    <a:pt x="12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2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F546F4AF-F363-197F-582F-F38B4AD78574}"/>
              </a:ext>
            </a:extLst>
          </p:cNvPr>
          <p:cNvGrpSpPr/>
          <p:nvPr/>
        </p:nvGrpSpPr>
        <p:grpSpPr>
          <a:xfrm>
            <a:off x="8805639" y="1799221"/>
            <a:ext cx="2692991" cy="754331"/>
            <a:chOff x="436522" y="1886576"/>
            <a:chExt cx="2692991" cy="754331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B3969EF9-F45D-69F5-F7CC-F64DC535DA1E}"/>
                </a:ext>
              </a:extLst>
            </p:cNvPr>
            <p:cNvSpPr txBox="1"/>
            <p:nvPr/>
          </p:nvSpPr>
          <p:spPr>
            <a:xfrm>
              <a:off x="444501" y="2152504"/>
              <a:ext cx="2685012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28A63B4D-86FD-9F8D-AA4F-26817753C3EF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A1A89712-5B71-B6F5-43FC-E86DDE73F275}"/>
              </a:ext>
            </a:extLst>
          </p:cNvPr>
          <p:cNvGrpSpPr/>
          <p:nvPr/>
        </p:nvGrpSpPr>
        <p:grpSpPr>
          <a:xfrm>
            <a:off x="8805639" y="3283837"/>
            <a:ext cx="2692991" cy="958425"/>
            <a:chOff x="436522" y="1886576"/>
            <a:chExt cx="2692991" cy="958425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287139BA-46D5-2405-24B4-B6613CCE2222}"/>
                </a:ext>
              </a:extLst>
            </p:cNvPr>
            <p:cNvSpPr txBox="1"/>
            <p:nvPr/>
          </p:nvSpPr>
          <p:spPr>
            <a:xfrm>
              <a:off x="444501" y="2152504"/>
              <a:ext cx="2685012" cy="6924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 板网 唯一访问 网址：</a:t>
              </a:r>
              <a:endParaRPr lang="en-US" altLang="zh-CN" sz="900" b="0" i="0" dirty="0">
                <a:solidFill>
                  <a:schemeClr val="bg1">
                    <a:lumMod val="6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 moban.com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DBC6AD17-E074-B52C-2685-2B0078A3B855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DCAAA1AB-0DF1-C219-71E4-A69F9D819FA2}"/>
              </a:ext>
            </a:extLst>
          </p:cNvPr>
          <p:cNvGrpSpPr/>
          <p:nvPr/>
        </p:nvGrpSpPr>
        <p:grpSpPr>
          <a:xfrm>
            <a:off x="8805639" y="4768453"/>
            <a:ext cx="2692991" cy="754331"/>
            <a:chOff x="436522" y="1886576"/>
            <a:chExt cx="2692991" cy="754331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E6E50760-3183-64C2-DF04-8A0F0700D492}"/>
                </a:ext>
              </a:extLst>
            </p:cNvPr>
            <p:cNvSpPr txBox="1"/>
            <p:nvPr/>
          </p:nvSpPr>
          <p:spPr>
            <a:xfrm>
              <a:off x="444501" y="2152504"/>
              <a:ext cx="2685012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7E35697C-85AD-E667-5DE2-85A4DC474FD7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215564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>
            <a:extLst>
              <a:ext uri="{FF2B5EF4-FFF2-40B4-BE49-F238E27FC236}">
                <a16:creationId xmlns:a16="http://schemas.microsoft.com/office/drawing/2014/main" id="{CA24464E-B958-92B9-29D6-5B6429E6AF32}"/>
              </a:ext>
            </a:extLst>
          </p:cNvPr>
          <p:cNvSpPr txBox="1"/>
          <p:nvPr/>
        </p:nvSpPr>
        <p:spPr>
          <a:xfrm>
            <a:off x="1533280" y="198552"/>
            <a:ext cx="5757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>
                <a:gradFill flip="none" rotWithShape="1">
                  <a:gsLst>
                    <a:gs pos="0">
                      <a:srgbClr val="BA000B"/>
                    </a:gs>
                    <a:gs pos="100000">
                      <a:srgbClr val="FB584E"/>
                    </a:gs>
                  </a:gsLst>
                  <a:lin ang="16200000" scaled="1"/>
                  <a:tileRect/>
                </a:gradFill>
                <a:effectLst>
                  <a:reflection blurRad="6350" stA="13000" endPos="45500" dist="101600" dir="5400000" sy="-100000" algn="bl" rotWithShape="0"/>
                </a:effectLst>
                <a:latin typeface="锐字潮牌真言简2.0免费 超粗" panose="02020300000000000000" pitchFamily="18" charset="-122"/>
                <a:ea typeface="锐字潮牌真言简2.0免费 超粗" panose="02020300000000000000" pitchFamily="18" charset="-122"/>
              </a:rPr>
              <a:t>01</a:t>
            </a:r>
            <a:endParaRPr lang="zh-CN" altLang="en-US" sz="2800" dirty="0">
              <a:gradFill flip="none" rotWithShape="1">
                <a:gsLst>
                  <a:gs pos="0">
                    <a:srgbClr val="BA000B"/>
                  </a:gs>
                  <a:gs pos="100000">
                    <a:srgbClr val="FB584E"/>
                  </a:gs>
                </a:gsLst>
                <a:lin ang="16200000" scaled="1"/>
                <a:tileRect/>
              </a:gradFill>
              <a:effectLst>
                <a:reflection blurRad="6350" stA="13000" endPos="45500" dist="101600" dir="5400000" sy="-100000" algn="bl" rotWithShape="0"/>
              </a:effectLst>
              <a:latin typeface="锐字潮牌真言简2.0免费 超粗" panose="02020300000000000000" pitchFamily="18" charset="-122"/>
              <a:ea typeface="锐字潮牌真言简2.0免费 超粗" panose="02020300000000000000" pitchFamily="18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3C52978-842D-45E3-F81F-58ECBC1B1071}"/>
              </a:ext>
            </a:extLst>
          </p:cNvPr>
          <p:cNvSpPr txBox="1"/>
          <p:nvPr/>
        </p:nvSpPr>
        <p:spPr>
          <a:xfrm>
            <a:off x="2186440" y="260107"/>
            <a:ext cx="36210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gradFill>
                  <a:gsLst>
                    <a:gs pos="0">
                      <a:srgbClr val="BA000B"/>
                    </a:gs>
                    <a:gs pos="100000">
                      <a:srgbClr val="FB584E"/>
                    </a:gs>
                  </a:gsLst>
                  <a:lin ang="16200000" scaled="1"/>
                </a:gradFill>
                <a:effectLst>
                  <a:reflection blurRad="6350" stA="20000" endPos="45500" dist="63500" dir="5400000" sy="-100000" algn="bl" rotWithShape="0"/>
                </a:effectLst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135FB1DA-BC93-4B32-7206-E525D053EBC2}"/>
              </a:ext>
            </a:extLst>
          </p:cNvPr>
          <p:cNvSpPr/>
          <p:nvPr/>
        </p:nvSpPr>
        <p:spPr>
          <a:xfrm>
            <a:off x="812800" y="1744117"/>
            <a:ext cx="11233150" cy="2520280"/>
          </a:xfrm>
          <a:custGeom>
            <a:avLst/>
            <a:gdLst>
              <a:gd name="connsiteX0" fmla="*/ 1373640 w 11233150"/>
              <a:gd name="connsiteY0" fmla="*/ 0 h 2520280"/>
              <a:gd name="connsiteX1" fmla="*/ 1513224 w 11233150"/>
              <a:gd name="connsiteY1" fmla="*/ 360040 h 2520280"/>
              <a:gd name="connsiteX2" fmla="*/ 11233150 w 11233150"/>
              <a:gd name="connsiteY2" fmla="*/ 360040 h 2520280"/>
              <a:gd name="connsiteX3" fmla="*/ 11233150 w 11233150"/>
              <a:gd name="connsiteY3" fmla="*/ 2520280 h 2520280"/>
              <a:gd name="connsiteX4" fmla="*/ 0 w 11233150"/>
              <a:gd name="connsiteY4" fmla="*/ 2520280 h 2520280"/>
              <a:gd name="connsiteX5" fmla="*/ 0 w 11233150"/>
              <a:gd name="connsiteY5" fmla="*/ 360040 h 2520280"/>
              <a:gd name="connsiteX6" fmla="*/ 1234057 w 11233150"/>
              <a:gd name="connsiteY6" fmla="*/ 360040 h 2520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3150" h="2520280">
                <a:moveTo>
                  <a:pt x="1373640" y="0"/>
                </a:moveTo>
                <a:lnTo>
                  <a:pt x="1513224" y="360040"/>
                </a:lnTo>
                <a:lnTo>
                  <a:pt x="11233150" y="360040"/>
                </a:lnTo>
                <a:lnTo>
                  <a:pt x="11233150" y="2520280"/>
                </a:lnTo>
                <a:lnTo>
                  <a:pt x="0" y="2520280"/>
                </a:lnTo>
                <a:lnTo>
                  <a:pt x="0" y="360040"/>
                </a:lnTo>
                <a:lnTo>
                  <a:pt x="1234057" y="360040"/>
                </a:lnTo>
                <a:close/>
              </a:path>
            </a:pathLst>
          </a:custGeom>
          <a:noFill/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D4695EA0-DD6A-4CAA-DA2C-7CA836284B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5679" y="442916"/>
            <a:ext cx="2571750" cy="156210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C08863F4-07C3-287C-50FA-6B5F1C74442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1179" y="1041157"/>
            <a:ext cx="760346" cy="721772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2EADDC16-BC4F-F7F7-D830-A5D17057A0A0}"/>
              </a:ext>
            </a:extLst>
          </p:cNvPr>
          <p:cNvSpPr txBox="1"/>
          <p:nvPr/>
        </p:nvSpPr>
        <p:spPr>
          <a:xfrm>
            <a:off x="2617233" y="1238491"/>
            <a:ext cx="33224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单击此处添加标题文本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72EB6F6A-C547-51C6-29D0-F11494E6D635}"/>
              </a:ext>
            </a:extLst>
          </p:cNvPr>
          <p:cNvSpPr txBox="1"/>
          <p:nvPr/>
        </p:nvSpPr>
        <p:spPr>
          <a:xfrm>
            <a:off x="1188530" y="2463746"/>
            <a:ext cx="10548899" cy="6219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51PPT 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模板网，幻灯片演示模板 及素材免费下载！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D66D3538-1D93-A373-BFB3-36F82055BD47}"/>
              </a:ext>
            </a:extLst>
          </p:cNvPr>
          <p:cNvSpPr txBox="1"/>
          <p:nvPr/>
        </p:nvSpPr>
        <p:spPr>
          <a:xfrm>
            <a:off x="1188530" y="3296681"/>
            <a:ext cx="10548899" cy="6219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51PPT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模板网 唯一访问 网址：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www.51pp tmoban.com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BDB549CA-BC68-D176-0CF0-149562149C00}"/>
              </a:ext>
            </a:extLst>
          </p:cNvPr>
          <p:cNvSpPr txBox="1"/>
          <p:nvPr/>
        </p:nvSpPr>
        <p:spPr>
          <a:xfrm>
            <a:off x="2617233" y="1552860"/>
            <a:ext cx="298375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Click here to add title text</a:t>
            </a:r>
          </a:p>
        </p:txBody>
      </p:sp>
      <p:sp>
        <p:nvSpPr>
          <p:cNvPr id="24" name="波形 23">
            <a:extLst>
              <a:ext uri="{FF2B5EF4-FFF2-40B4-BE49-F238E27FC236}">
                <a16:creationId xmlns:a16="http://schemas.microsoft.com/office/drawing/2014/main" id="{126531FC-2824-8305-E3FE-425492A8CA68}"/>
              </a:ext>
            </a:extLst>
          </p:cNvPr>
          <p:cNvSpPr/>
          <p:nvPr/>
        </p:nvSpPr>
        <p:spPr>
          <a:xfrm>
            <a:off x="756213" y="4768453"/>
            <a:ext cx="3263671" cy="720080"/>
          </a:xfrm>
          <a:prstGeom prst="wave">
            <a:avLst>
              <a:gd name="adj1" fmla="val 20000"/>
              <a:gd name="adj2" fmla="val -1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3D9D06D7-415D-2407-1405-3377FF9A27E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995" y="4868652"/>
            <a:ext cx="1578752" cy="696946"/>
          </a:xfrm>
          <a:prstGeom prst="rect">
            <a:avLst/>
          </a:prstGeom>
        </p:spPr>
      </p:pic>
      <p:sp>
        <p:nvSpPr>
          <p:cNvPr id="25" name="文本框 24">
            <a:extLst>
              <a:ext uri="{FF2B5EF4-FFF2-40B4-BE49-F238E27FC236}">
                <a16:creationId xmlns:a16="http://schemas.microsoft.com/office/drawing/2014/main" id="{FD296B4D-EE25-6E07-4FAB-8866C721C683}"/>
              </a:ext>
            </a:extLst>
          </p:cNvPr>
          <p:cNvSpPr txBox="1"/>
          <p:nvPr/>
        </p:nvSpPr>
        <p:spPr>
          <a:xfrm>
            <a:off x="2044806" y="4980669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+mn-ea"/>
                <a:ea typeface="+mn-ea"/>
              </a:rPr>
              <a:t>添加标题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08332AD6-2D0A-1A6C-06FF-E435B1C5E85B}"/>
              </a:ext>
            </a:extLst>
          </p:cNvPr>
          <p:cNvSpPr txBox="1"/>
          <p:nvPr/>
        </p:nvSpPr>
        <p:spPr>
          <a:xfrm>
            <a:off x="1124257" y="5677615"/>
            <a:ext cx="2685012" cy="4884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lnSpc>
                <a:spcPct val="150000"/>
              </a:lnSpc>
            </a:pPr>
            <a:r>
              <a:rPr lang="zh-CN" altLang="en-US" sz="9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9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29" name="波形 28">
            <a:extLst>
              <a:ext uri="{FF2B5EF4-FFF2-40B4-BE49-F238E27FC236}">
                <a16:creationId xmlns:a16="http://schemas.microsoft.com/office/drawing/2014/main" id="{86C609BE-5D64-C27E-C241-F21D335E8363}"/>
              </a:ext>
            </a:extLst>
          </p:cNvPr>
          <p:cNvSpPr/>
          <p:nvPr/>
        </p:nvSpPr>
        <p:spPr>
          <a:xfrm>
            <a:off x="4924942" y="4768453"/>
            <a:ext cx="3263671" cy="720080"/>
          </a:xfrm>
          <a:prstGeom prst="wave">
            <a:avLst>
              <a:gd name="adj1" fmla="val 20000"/>
              <a:gd name="adj2" fmla="val -1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>
            <a:extLst>
              <a:ext uri="{FF2B5EF4-FFF2-40B4-BE49-F238E27FC236}">
                <a16:creationId xmlns:a16="http://schemas.microsoft.com/office/drawing/2014/main" id="{DC9FD2F8-994B-219D-FDA4-63F0ACE281A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8724" y="4868652"/>
            <a:ext cx="1578752" cy="696946"/>
          </a:xfrm>
          <a:prstGeom prst="rect">
            <a:avLst/>
          </a:prstGeom>
        </p:spPr>
      </p:pic>
      <p:sp>
        <p:nvSpPr>
          <p:cNvPr id="31" name="文本框 30">
            <a:extLst>
              <a:ext uri="{FF2B5EF4-FFF2-40B4-BE49-F238E27FC236}">
                <a16:creationId xmlns:a16="http://schemas.microsoft.com/office/drawing/2014/main" id="{CA49DBC4-A451-6B44-219F-88EBF360AA72}"/>
              </a:ext>
            </a:extLst>
          </p:cNvPr>
          <p:cNvSpPr txBox="1"/>
          <p:nvPr/>
        </p:nvSpPr>
        <p:spPr>
          <a:xfrm>
            <a:off x="6213535" y="4980669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+mn-ea"/>
                <a:ea typeface="+mn-ea"/>
              </a:rPr>
              <a:t>添加标题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06ABD9C6-BB96-8F8B-D44C-B2F8B51FA448}"/>
              </a:ext>
            </a:extLst>
          </p:cNvPr>
          <p:cNvSpPr txBox="1"/>
          <p:nvPr/>
        </p:nvSpPr>
        <p:spPr>
          <a:xfrm>
            <a:off x="5292986" y="5677615"/>
            <a:ext cx="2685012" cy="4884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lnSpc>
                <a:spcPct val="150000"/>
              </a:lnSpc>
            </a:pPr>
            <a:r>
              <a:rPr lang="zh-CN" altLang="en-US" sz="9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9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3" name="波形 32">
            <a:extLst>
              <a:ext uri="{FF2B5EF4-FFF2-40B4-BE49-F238E27FC236}">
                <a16:creationId xmlns:a16="http://schemas.microsoft.com/office/drawing/2014/main" id="{76CF7EBF-F397-685F-9F5F-CDB14A89EF84}"/>
              </a:ext>
            </a:extLst>
          </p:cNvPr>
          <p:cNvSpPr/>
          <p:nvPr/>
        </p:nvSpPr>
        <p:spPr>
          <a:xfrm>
            <a:off x="9093671" y="4768453"/>
            <a:ext cx="3263671" cy="720080"/>
          </a:xfrm>
          <a:prstGeom prst="wave">
            <a:avLst>
              <a:gd name="adj1" fmla="val 20000"/>
              <a:gd name="adj2" fmla="val -1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4" name="图片 33">
            <a:extLst>
              <a:ext uri="{FF2B5EF4-FFF2-40B4-BE49-F238E27FC236}">
                <a16:creationId xmlns:a16="http://schemas.microsoft.com/office/drawing/2014/main" id="{7FFA461D-DE05-F593-E765-33E9C2BBC83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7453" y="4868652"/>
            <a:ext cx="1578752" cy="696946"/>
          </a:xfrm>
          <a:prstGeom prst="rect">
            <a:avLst/>
          </a:prstGeom>
        </p:spPr>
      </p:pic>
      <p:sp>
        <p:nvSpPr>
          <p:cNvPr id="35" name="文本框 34">
            <a:extLst>
              <a:ext uri="{FF2B5EF4-FFF2-40B4-BE49-F238E27FC236}">
                <a16:creationId xmlns:a16="http://schemas.microsoft.com/office/drawing/2014/main" id="{FE54F402-9EB3-633A-7492-21CBF1CBF263}"/>
              </a:ext>
            </a:extLst>
          </p:cNvPr>
          <p:cNvSpPr txBox="1"/>
          <p:nvPr/>
        </p:nvSpPr>
        <p:spPr>
          <a:xfrm>
            <a:off x="10382264" y="4980669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+mn-ea"/>
                <a:ea typeface="+mn-ea"/>
              </a:rPr>
              <a:t>添加标题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C5B199D3-5455-AAB7-0635-D6B43EF048A1}"/>
              </a:ext>
            </a:extLst>
          </p:cNvPr>
          <p:cNvSpPr txBox="1"/>
          <p:nvPr/>
        </p:nvSpPr>
        <p:spPr>
          <a:xfrm>
            <a:off x="9461715" y="5677615"/>
            <a:ext cx="2685012" cy="4884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lnSpc>
                <a:spcPct val="150000"/>
              </a:lnSpc>
            </a:pPr>
            <a:r>
              <a:rPr lang="zh-CN" altLang="en-US" sz="9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9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6603989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>
            <a:extLst>
              <a:ext uri="{FF2B5EF4-FFF2-40B4-BE49-F238E27FC236}">
                <a16:creationId xmlns:a16="http://schemas.microsoft.com/office/drawing/2014/main" id="{48E0B9EC-5716-C988-0B18-163A9813B1DB}"/>
              </a:ext>
            </a:extLst>
          </p:cNvPr>
          <p:cNvSpPr/>
          <p:nvPr/>
        </p:nvSpPr>
        <p:spPr>
          <a:xfrm>
            <a:off x="8763810" y="1476822"/>
            <a:ext cx="3282141" cy="382989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id-ID" sz="2001">
              <a:cs typeface="+mn-ea"/>
              <a:sym typeface="+mn-lt"/>
            </a:endParaRP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1242537D-E384-7A48-D880-FBA76F41DF78}"/>
              </a:ext>
            </a:extLst>
          </p:cNvPr>
          <p:cNvSpPr/>
          <p:nvPr/>
        </p:nvSpPr>
        <p:spPr>
          <a:xfrm>
            <a:off x="6113474" y="1692884"/>
            <a:ext cx="3282141" cy="382989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id-ID" sz="2001">
              <a:cs typeface="+mn-ea"/>
              <a:sym typeface="+mn-lt"/>
            </a:endParaRPr>
          </a:p>
        </p:txBody>
      </p:sp>
      <p:sp>
        <p:nvSpPr>
          <p:cNvPr id="27" name="Right Triangle 29">
            <a:extLst>
              <a:ext uri="{FF2B5EF4-FFF2-40B4-BE49-F238E27FC236}">
                <a16:creationId xmlns:a16="http://schemas.microsoft.com/office/drawing/2014/main" id="{1F6C1021-EDF7-DBC7-A5AE-BF61C330E6C6}"/>
              </a:ext>
            </a:extLst>
          </p:cNvPr>
          <p:cNvSpPr/>
          <p:nvPr/>
        </p:nvSpPr>
        <p:spPr>
          <a:xfrm>
            <a:off x="8763813" y="1476822"/>
            <a:ext cx="631806" cy="216063"/>
          </a:xfrm>
          <a:prstGeom prst="rt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id-ID" sz="2001">
              <a:cs typeface="+mn-ea"/>
              <a:sym typeface="+mn-lt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CA24464E-B958-92B9-29D6-5B6429E6AF32}"/>
              </a:ext>
            </a:extLst>
          </p:cNvPr>
          <p:cNvSpPr txBox="1"/>
          <p:nvPr/>
        </p:nvSpPr>
        <p:spPr>
          <a:xfrm>
            <a:off x="1533280" y="198552"/>
            <a:ext cx="5757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>
                <a:gradFill flip="none" rotWithShape="1">
                  <a:gsLst>
                    <a:gs pos="0">
                      <a:srgbClr val="BA000B"/>
                    </a:gs>
                    <a:gs pos="100000">
                      <a:srgbClr val="FB584E"/>
                    </a:gs>
                  </a:gsLst>
                  <a:lin ang="16200000" scaled="1"/>
                  <a:tileRect/>
                </a:gradFill>
                <a:effectLst>
                  <a:reflection blurRad="6350" stA="13000" endPos="45500" dist="101600" dir="5400000" sy="-100000" algn="bl" rotWithShape="0"/>
                </a:effectLst>
                <a:latin typeface="锐字潮牌真言简2.0免费 超粗" panose="02020300000000000000" pitchFamily="18" charset="-122"/>
                <a:ea typeface="锐字潮牌真言简2.0免费 超粗" panose="02020300000000000000" pitchFamily="18" charset="-122"/>
              </a:rPr>
              <a:t>01</a:t>
            </a:r>
            <a:endParaRPr lang="zh-CN" altLang="en-US" sz="2800" dirty="0">
              <a:gradFill flip="none" rotWithShape="1">
                <a:gsLst>
                  <a:gs pos="0">
                    <a:srgbClr val="BA000B"/>
                  </a:gs>
                  <a:gs pos="100000">
                    <a:srgbClr val="FB584E"/>
                  </a:gs>
                </a:gsLst>
                <a:lin ang="16200000" scaled="1"/>
                <a:tileRect/>
              </a:gradFill>
              <a:effectLst>
                <a:reflection blurRad="6350" stA="13000" endPos="45500" dist="101600" dir="5400000" sy="-100000" algn="bl" rotWithShape="0"/>
              </a:effectLst>
              <a:latin typeface="锐字潮牌真言简2.0免费 超粗" panose="02020300000000000000" pitchFamily="18" charset="-122"/>
              <a:ea typeface="锐字潮牌真言简2.0免费 超粗" panose="02020300000000000000" pitchFamily="18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3C52978-842D-45E3-F81F-58ECBC1B1071}"/>
              </a:ext>
            </a:extLst>
          </p:cNvPr>
          <p:cNvSpPr txBox="1"/>
          <p:nvPr/>
        </p:nvSpPr>
        <p:spPr>
          <a:xfrm>
            <a:off x="2186440" y="260107"/>
            <a:ext cx="36210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gradFill>
                  <a:gsLst>
                    <a:gs pos="0">
                      <a:srgbClr val="BA000B"/>
                    </a:gs>
                    <a:gs pos="100000">
                      <a:srgbClr val="FB584E"/>
                    </a:gs>
                  </a:gsLst>
                  <a:lin ang="16200000" scaled="1"/>
                </a:gradFill>
                <a:effectLst>
                  <a:reflection blurRad="6350" stA="20000" endPos="45500" dist="63500" dir="5400000" sy="-100000" algn="bl" rotWithShape="0"/>
                </a:effectLst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E7047D6A-3DC1-4976-6562-307BB80AF832}"/>
              </a:ext>
            </a:extLst>
          </p:cNvPr>
          <p:cNvSpPr/>
          <p:nvPr/>
        </p:nvSpPr>
        <p:spPr>
          <a:xfrm>
            <a:off x="3463137" y="1897524"/>
            <a:ext cx="3282141" cy="382989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id-ID" sz="2001">
              <a:cs typeface="+mn-ea"/>
              <a:sym typeface="+mn-lt"/>
            </a:endParaRP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8F58F6FA-358C-5BF8-8D54-E0FD3D163753}"/>
              </a:ext>
            </a:extLst>
          </p:cNvPr>
          <p:cNvSpPr/>
          <p:nvPr/>
        </p:nvSpPr>
        <p:spPr>
          <a:xfrm>
            <a:off x="812801" y="2113587"/>
            <a:ext cx="3282141" cy="382989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id-ID" sz="2001">
              <a:cs typeface="+mn-ea"/>
              <a:sym typeface="+mn-lt"/>
            </a:endParaRPr>
          </a:p>
        </p:txBody>
      </p:sp>
      <p:sp>
        <p:nvSpPr>
          <p:cNvPr id="7" name="Right Triangle 5">
            <a:extLst>
              <a:ext uri="{FF2B5EF4-FFF2-40B4-BE49-F238E27FC236}">
                <a16:creationId xmlns:a16="http://schemas.microsoft.com/office/drawing/2014/main" id="{00A44023-148A-9BFC-D83D-CD3501C4DD29}"/>
              </a:ext>
            </a:extLst>
          </p:cNvPr>
          <p:cNvSpPr/>
          <p:nvPr/>
        </p:nvSpPr>
        <p:spPr>
          <a:xfrm>
            <a:off x="3463140" y="1897525"/>
            <a:ext cx="631806" cy="216063"/>
          </a:xfrm>
          <a:prstGeom prst="rt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id-ID" sz="2001">
              <a:cs typeface="+mn-ea"/>
              <a:sym typeface="+mn-lt"/>
            </a:endParaRPr>
          </a:p>
        </p:txBody>
      </p:sp>
      <p:sp>
        <p:nvSpPr>
          <p:cNvPr id="8" name="Right Triangle 6">
            <a:extLst>
              <a:ext uri="{FF2B5EF4-FFF2-40B4-BE49-F238E27FC236}">
                <a16:creationId xmlns:a16="http://schemas.microsoft.com/office/drawing/2014/main" id="{BA22AFD5-FC13-C587-6173-F41235740928}"/>
              </a:ext>
            </a:extLst>
          </p:cNvPr>
          <p:cNvSpPr/>
          <p:nvPr/>
        </p:nvSpPr>
        <p:spPr>
          <a:xfrm>
            <a:off x="6113476" y="1692885"/>
            <a:ext cx="631806" cy="216063"/>
          </a:xfrm>
          <a:prstGeom prst="rt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id-ID" sz="2001">
              <a:cs typeface="+mn-ea"/>
              <a:sym typeface="+mn-lt"/>
            </a:endParaRPr>
          </a:p>
        </p:txBody>
      </p:sp>
      <p:grpSp>
        <p:nvGrpSpPr>
          <p:cNvPr id="29" name="Group 20">
            <a:extLst>
              <a:ext uri="{FF2B5EF4-FFF2-40B4-BE49-F238E27FC236}">
                <a16:creationId xmlns:a16="http://schemas.microsoft.com/office/drawing/2014/main" id="{927686B2-F4AF-4B89-FDFF-98E6C63CA108}"/>
              </a:ext>
            </a:extLst>
          </p:cNvPr>
          <p:cNvGrpSpPr/>
          <p:nvPr/>
        </p:nvGrpSpPr>
        <p:grpSpPr>
          <a:xfrm>
            <a:off x="11263469" y="1692884"/>
            <a:ext cx="431130" cy="625787"/>
            <a:chOff x="8591550" y="2065338"/>
            <a:chExt cx="474663" cy="688975"/>
          </a:xfrm>
          <a:solidFill>
            <a:schemeClr val="bg1"/>
          </a:solidFill>
        </p:grpSpPr>
        <p:sp>
          <p:nvSpPr>
            <p:cNvPr id="30" name="Freeform 100">
              <a:extLst>
                <a:ext uri="{FF2B5EF4-FFF2-40B4-BE49-F238E27FC236}">
                  <a16:creationId xmlns:a16="http://schemas.microsoft.com/office/drawing/2014/main" id="{8478615B-6D80-D7F0-576B-3575781050F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91550" y="2065338"/>
              <a:ext cx="474663" cy="688975"/>
            </a:xfrm>
            <a:custGeom>
              <a:avLst/>
              <a:gdLst>
                <a:gd name="T0" fmla="*/ 2887 w 11063"/>
                <a:gd name="T1" fmla="*/ 9929 h 16058"/>
                <a:gd name="T2" fmla="*/ 2451 w 11063"/>
                <a:gd name="T3" fmla="*/ 9123 h 16058"/>
                <a:gd name="T4" fmla="*/ 1855 w 11063"/>
                <a:gd name="T5" fmla="*/ 8041 h 16058"/>
                <a:gd name="T6" fmla="*/ 1427 w 11063"/>
                <a:gd name="T7" fmla="*/ 7165 h 16058"/>
                <a:gd name="T8" fmla="*/ 1122 w 11063"/>
                <a:gd name="T9" fmla="*/ 6318 h 16058"/>
                <a:gd name="T10" fmla="*/ 1006 w 11063"/>
                <a:gd name="T11" fmla="*/ 5520 h 16058"/>
                <a:gd name="T12" fmla="*/ 1362 w 11063"/>
                <a:gd name="T13" fmla="*/ 3764 h 16058"/>
                <a:gd name="T14" fmla="*/ 2332 w 11063"/>
                <a:gd name="T15" fmla="*/ 2327 h 16058"/>
                <a:gd name="T16" fmla="*/ 3771 w 11063"/>
                <a:gd name="T17" fmla="*/ 1359 h 16058"/>
                <a:gd name="T18" fmla="*/ 5532 w 11063"/>
                <a:gd name="T19" fmla="*/ 1004 h 16058"/>
                <a:gd name="T20" fmla="*/ 7292 w 11063"/>
                <a:gd name="T21" fmla="*/ 1359 h 16058"/>
                <a:gd name="T22" fmla="*/ 8731 w 11063"/>
                <a:gd name="T23" fmla="*/ 2327 h 16058"/>
                <a:gd name="T24" fmla="*/ 9701 w 11063"/>
                <a:gd name="T25" fmla="*/ 3764 h 16058"/>
                <a:gd name="T26" fmla="*/ 10057 w 11063"/>
                <a:gd name="T27" fmla="*/ 5520 h 16058"/>
                <a:gd name="T28" fmla="*/ 9941 w 11063"/>
                <a:gd name="T29" fmla="*/ 6314 h 16058"/>
                <a:gd name="T30" fmla="*/ 9636 w 11063"/>
                <a:gd name="T31" fmla="*/ 7163 h 16058"/>
                <a:gd name="T32" fmla="*/ 9207 w 11063"/>
                <a:gd name="T33" fmla="*/ 8042 h 16058"/>
                <a:gd name="T34" fmla="*/ 8612 w 11063"/>
                <a:gd name="T35" fmla="*/ 9129 h 16058"/>
                <a:gd name="T36" fmla="*/ 8179 w 11063"/>
                <a:gd name="T37" fmla="*/ 9932 h 16058"/>
                <a:gd name="T38" fmla="*/ 5484 w 11063"/>
                <a:gd name="T39" fmla="*/ 15054 h 16058"/>
                <a:gd name="T40" fmla="*/ 5160 w 11063"/>
                <a:gd name="T41" fmla="*/ 15030 h 16058"/>
                <a:gd name="T42" fmla="*/ 4907 w 11063"/>
                <a:gd name="T43" fmla="*/ 14937 h 16058"/>
                <a:gd name="T44" fmla="*/ 4698 w 11063"/>
                <a:gd name="T45" fmla="*/ 14732 h 16058"/>
                <a:gd name="T46" fmla="*/ 6658 w 11063"/>
                <a:gd name="T47" fmla="*/ 14161 h 16058"/>
                <a:gd name="T48" fmla="*/ 6436 w 11063"/>
                <a:gd name="T49" fmla="*/ 14651 h 16058"/>
                <a:gd name="T50" fmla="*/ 6202 w 11063"/>
                <a:gd name="T51" fmla="*/ 14919 h 16058"/>
                <a:gd name="T52" fmla="*/ 5915 w 11063"/>
                <a:gd name="T53" fmla="*/ 15031 h 16058"/>
                <a:gd name="T54" fmla="*/ 5532 w 11063"/>
                <a:gd name="T55" fmla="*/ 15054 h 16058"/>
                <a:gd name="T56" fmla="*/ 3763 w 11063"/>
                <a:gd name="T57" fmla="*/ 12094 h 16058"/>
                <a:gd name="T58" fmla="*/ 3603 w 11063"/>
                <a:gd name="T59" fmla="*/ 11605 h 16058"/>
                <a:gd name="T60" fmla="*/ 7351 w 11063"/>
                <a:gd name="T61" fmla="*/ 11943 h 16058"/>
                <a:gd name="T62" fmla="*/ 4290 w 11063"/>
                <a:gd name="T63" fmla="*/ 13799 h 16058"/>
                <a:gd name="T64" fmla="*/ 4145 w 11063"/>
                <a:gd name="T65" fmla="*/ 13340 h 16058"/>
                <a:gd name="T66" fmla="*/ 7149 w 11063"/>
                <a:gd name="T67" fmla="*/ 12594 h 16058"/>
                <a:gd name="T68" fmla="*/ 7016 w 11063"/>
                <a:gd name="T69" fmla="*/ 13038 h 16058"/>
                <a:gd name="T70" fmla="*/ 6835 w 11063"/>
                <a:gd name="T71" fmla="*/ 13637 h 16058"/>
                <a:gd name="T72" fmla="*/ 3630 w 11063"/>
                <a:gd name="T73" fmla="*/ 335 h 16058"/>
                <a:gd name="T74" fmla="*/ 1812 w 11063"/>
                <a:gd name="T75" fmla="*/ 1434 h 16058"/>
                <a:gd name="T76" fmla="*/ 545 w 11063"/>
                <a:gd name="T77" fmla="*/ 3127 h 16058"/>
                <a:gd name="T78" fmla="*/ 7 w 11063"/>
                <a:gd name="T79" fmla="*/ 5236 h 16058"/>
                <a:gd name="T80" fmla="*/ 234 w 11063"/>
                <a:gd name="T81" fmla="*/ 6861 h 16058"/>
                <a:gd name="T82" fmla="*/ 910 w 11063"/>
                <a:gd name="T83" fmla="*/ 8405 h 16058"/>
                <a:gd name="T84" fmla="*/ 1748 w 11063"/>
                <a:gd name="T85" fmla="*/ 9927 h 16058"/>
                <a:gd name="T86" fmla="*/ 2463 w 11063"/>
                <a:gd name="T87" fmla="*/ 11392 h 16058"/>
                <a:gd name="T88" fmla="*/ 3065 w 11063"/>
                <a:gd name="T89" fmla="*/ 13245 h 16058"/>
                <a:gd name="T90" fmla="*/ 3552 w 11063"/>
                <a:gd name="T91" fmla="*/ 14718 h 16058"/>
                <a:gd name="T92" fmla="*/ 4207 w 11063"/>
                <a:gd name="T93" fmla="*/ 15672 h 16058"/>
                <a:gd name="T94" fmla="*/ 5340 w 11063"/>
                <a:gd name="T95" fmla="*/ 16053 h 16058"/>
                <a:gd name="T96" fmla="*/ 6643 w 11063"/>
                <a:gd name="T97" fmla="*/ 15823 h 16058"/>
                <a:gd name="T98" fmla="*/ 7387 w 11063"/>
                <a:gd name="T99" fmla="*/ 15011 h 16058"/>
                <a:gd name="T100" fmla="*/ 7880 w 11063"/>
                <a:gd name="T101" fmla="*/ 13666 h 16058"/>
                <a:gd name="T102" fmla="*/ 8442 w 11063"/>
                <a:gd name="T103" fmla="*/ 11841 h 16058"/>
                <a:gd name="T104" fmla="*/ 9115 w 11063"/>
                <a:gd name="T105" fmla="*/ 10307 h 16058"/>
                <a:gd name="T106" fmla="*/ 9949 w 11063"/>
                <a:gd name="T107" fmla="*/ 8788 h 16058"/>
                <a:gd name="T108" fmla="*/ 10691 w 11063"/>
                <a:gd name="T109" fmla="*/ 7241 h 16058"/>
                <a:gd name="T110" fmla="*/ 11058 w 11063"/>
                <a:gd name="T111" fmla="*/ 5709 h 16058"/>
                <a:gd name="T112" fmla="*/ 10727 w 11063"/>
                <a:gd name="T113" fmla="*/ 3622 h 16058"/>
                <a:gd name="T114" fmla="*/ 9626 w 11063"/>
                <a:gd name="T115" fmla="*/ 1809 h 16058"/>
                <a:gd name="T116" fmla="*/ 7929 w 11063"/>
                <a:gd name="T117" fmla="*/ 544 h 16058"/>
                <a:gd name="T118" fmla="*/ 5816 w 11063"/>
                <a:gd name="T119" fmla="*/ 7 h 16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063" h="16058">
                  <a:moveTo>
                    <a:pt x="7881" y="10538"/>
                  </a:moveTo>
                  <a:lnTo>
                    <a:pt x="3187" y="10538"/>
                  </a:lnTo>
                  <a:lnTo>
                    <a:pt x="3140" y="10437"/>
                  </a:lnTo>
                  <a:lnTo>
                    <a:pt x="3092" y="10335"/>
                  </a:lnTo>
                  <a:lnTo>
                    <a:pt x="3041" y="10234"/>
                  </a:lnTo>
                  <a:lnTo>
                    <a:pt x="2991" y="10132"/>
                  </a:lnTo>
                  <a:lnTo>
                    <a:pt x="2940" y="10030"/>
                  </a:lnTo>
                  <a:lnTo>
                    <a:pt x="2887" y="9929"/>
                  </a:lnTo>
                  <a:lnTo>
                    <a:pt x="2835" y="9827"/>
                  </a:lnTo>
                  <a:lnTo>
                    <a:pt x="2781" y="9727"/>
                  </a:lnTo>
                  <a:lnTo>
                    <a:pt x="2728" y="9626"/>
                  </a:lnTo>
                  <a:lnTo>
                    <a:pt x="2672" y="9524"/>
                  </a:lnTo>
                  <a:lnTo>
                    <a:pt x="2618" y="9424"/>
                  </a:lnTo>
                  <a:lnTo>
                    <a:pt x="2563" y="9324"/>
                  </a:lnTo>
                  <a:lnTo>
                    <a:pt x="2507" y="9223"/>
                  </a:lnTo>
                  <a:lnTo>
                    <a:pt x="2451" y="9123"/>
                  </a:lnTo>
                  <a:lnTo>
                    <a:pt x="2396" y="9024"/>
                  </a:lnTo>
                  <a:lnTo>
                    <a:pt x="2340" y="8924"/>
                  </a:lnTo>
                  <a:lnTo>
                    <a:pt x="2217" y="8703"/>
                  </a:lnTo>
                  <a:lnTo>
                    <a:pt x="2094" y="8483"/>
                  </a:lnTo>
                  <a:lnTo>
                    <a:pt x="2034" y="8372"/>
                  </a:lnTo>
                  <a:lnTo>
                    <a:pt x="1973" y="8262"/>
                  </a:lnTo>
                  <a:lnTo>
                    <a:pt x="1914" y="8151"/>
                  </a:lnTo>
                  <a:lnTo>
                    <a:pt x="1855" y="8041"/>
                  </a:lnTo>
                  <a:lnTo>
                    <a:pt x="1796" y="7931"/>
                  </a:lnTo>
                  <a:lnTo>
                    <a:pt x="1740" y="7820"/>
                  </a:lnTo>
                  <a:lnTo>
                    <a:pt x="1684" y="7711"/>
                  </a:lnTo>
                  <a:lnTo>
                    <a:pt x="1629" y="7600"/>
                  </a:lnTo>
                  <a:lnTo>
                    <a:pt x="1576" y="7491"/>
                  </a:lnTo>
                  <a:lnTo>
                    <a:pt x="1525" y="7383"/>
                  </a:lnTo>
                  <a:lnTo>
                    <a:pt x="1475" y="7273"/>
                  </a:lnTo>
                  <a:lnTo>
                    <a:pt x="1427" y="7165"/>
                  </a:lnTo>
                  <a:lnTo>
                    <a:pt x="1381" y="7057"/>
                  </a:lnTo>
                  <a:lnTo>
                    <a:pt x="1337" y="6950"/>
                  </a:lnTo>
                  <a:lnTo>
                    <a:pt x="1294" y="6843"/>
                  </a:lnTo>
                  <a:lnTo>
                    <a:pt x="1255" y="6736"/>
                  </a:lnTo>
                  <a:lnTo>
                    <a:pt x="1218" y="6631"/>
                  </a:lnTo>
                  <a:lnTo>
                    <a:pt x="1183" y="6526"/>
                  </a:lnTo>
                  <a:lnTo>
                    <a:pt x="1151" y="6421"/>
                  </a:lnTo>
                  <a:lnTo>
                    <a:pt x="1122" y="6318"/>
                  </a:lnTo>
                  <a:lnTo>
                    <a:pt x="1095" y="6214"/>
                  </a:lnTo>
                  <a:lnTo>
                    <a:pt x="1072" y="6112"/>
                  </a:lnTo>
                  <a:lnTo>
                    <a:pt x="1053" y="6012"/>
                  </a:lnTo>
                  <a:lnTo>
                    <a:pt x="1036" y="5911"/>
                  </a:lnTo>
                  <a:lnTo>
                    <a:pt x="1023" y="5812"/>
                  </a:lnTo>
                  <a:lnTo>
                    <a:pt x="1014" y="5714"/>
                  </a:lnTo>
                  <a:lnTo>
                    <a:pt x="1008" y="5616"/>
                  </a:lnTo>
                  <a:lnTo>
                    <a:pt x="1006" y="5520"/>
                  </a:lnTo>
                  <a:lnTo>
                    <a:pt x="1012" y="5288"/>
                  </a:lnTo>
                  <a:lnTo>
                    <a:pt x="1029" y="5059"/>
                  </a:lnTo>
                  <a:lnTo>
                    <a:pt x="1058" y="4833"/>
                  </a:lnTo>
                  <a:lnTo>
                    <a:pt x="1098" y="4611"/>
                  </a:lnTo>
                  <a:lnTo>
                    <a:pt x="1149" y="4393"/>
                  </a:lnTo>
                  <a:lnTo>
                    <a:pt x="1210" y="4178"/>
                  </a:lnTo>
                  <a:lnTo>
                    <a:pt x="1280" y="3968"/>
                  </a:lnTo>
                  <a:lnTo>
                    <a:pt x="1362" y="3764"/>
                  </a:lnTo>
                  <a:lnTo>
                    <a:pt x="1452" y="3564"/>
                  </a:lnTo>
                  <a:lnTo>
                    <a:pt x="1553" y="3369"/>
                  </a:lnTo>
                  <a:lnTo>
                    <a:pt x="1661" y="3179"/>
                  </a:lnTo>
                  <a:lnTo>
                    <a:pt x="1779" y="2997"/>
                  </a:lnTo>
                  <a:lnTo>
                    <a:pt x="1906" y="2819"/>
                  </a:lnTo>
                  <a:lnTo>
                    <a:pt x="2041" y="2649"/>
                  </a:lnTo>
                  <a:lnTo>
                    <a:pt x="2182" y="2485"/>
                  </a:lnTo>
                  <a:lnTo>
                    <a:pt x="2332" y="2327"/>
                  </a:lnTo>
                  <a:lnTo>
                    <a:pt x="2490" y="2178"/>
                  </a:lnTo>
                  <a:lnTo>
                    <a:pt x="2654" y="2036"/>
                  </a:lnTo>
                  <a:lnTo>
                    <a:pt x="2825" y="1902"/>
                  </a:lnTo>
                  <a:lnTo>
                    <a:pt x="3003" y="1776"/>
                  </a:lnTo>
                  <a:lnTo>
                    <a:pt x="3186" y="1658"/>
                  </a:lnTo>
                  <a:lnTo>
                    <a:pt x="3376" y="1550"/>
                  </a:lnTo>
                  <a:lnTo>
                    <a:pt x="3571" y="1449"/>
                  </a:lnTo>
                  <a:lnTo>
                    <a:pt x="3771" y="1359"/>
                  </a:lnTo>
                  <a:lnTo>
                    <a:pt x="3977" y="1279"/>
                  </a:lnTo>
                  <a:lnTo>
                    <a:pt x="4187" y="1207"/>
                  </a:lnTo>
                  <a:lnTo>
                    <a:pt x="4402" y="1146"/>
                  </a:lnTo>
                  <a:lnTo>
                    <a:pt x="4620" y="1096"/>
                  </a:lnTo>
                  <a:lnTo>
                    <a:pt x="4843" y="1056"/>
                  </a:lnTo>
                  <a:lnTo>
                    <a:pt x="5069" y="1027"/>
                  </a:lnTo>
                  <a:lnTo>
                    <a:pt x="5299" y="1010"/>
                  </a:lnTo>
                  <a:lnTo>
                    <a:pt x="5532" y="1004"/>
                  </a:lnTo>
                  <a:lnTo>
                    <a:pt x="5764" y="1010"/>
                  </a:lnTo>
                  <a:lnTo>
                    <a:pt x="5993" y="1027"/>
                  </a:lnTo>
                  <a:lnTo>
                    <a:pt x="6219" y="1056"/>
                  </a:lnTo>
                  <a:lnTo>
                    <a:pt x="6443" y="1096"/>
                  </a:lnTo>
                  <a:lnTo>
                    <a:pt x="6661" y="1146"/>
                  </a:lnTo>
                  <a:lnTo>
                    <a:pt x="6876" y="1207"/>
                  </a:lnTo>
                  <a:lnTo>
                    <a:pt x="7086" y="1279"/>
                  </a:lnTo>
                  <a:lnTo>
                    <a:pt x="7292" y="1359"/>
                  </a:lnTo>
                  <a:lnTo>
                    <a:pt x="7492" y="1449"/>
                  </a:lnTo>
                  <a:lnTo>
                    <a:pt x="7687" y="1550"/>
                  </a:lnTo>
                  <a:lnTo>
                    <a:pt x="7877" y="1658"/>
                  </a:lnTo>
                  <a:lnTo>
                    <a:pt x="8060" y="1776"/>
                  </a:lnTo>
                  <a:lnTo>
                    <a:pt x="8238" y="1902"/>
                  </a:lnTo>
                  <a:lnTo>
                    <a:pt x="8409" y="2036"/>
                  </a:lnTo>
                  <a:lnTo>
                    <a:pt x="8573" y="2178"/>
                  </a:lnTo>
                  <a:lnTo>
                    <a:pt x="8731" y="2327"/>
                  </a:lnTo>
                  <a:lnTo>
                    <a:pt x="8881" y="2485"/>
                  </a:lnTo>
                  <a:lnTo>
                    <a:pt x="9022" y="2649"/>
                  </a:lnTo>
                  <a:lnTo>
                    <a:pt x="9157" y="2819"/>
                  </a:lnTo>
                  <a:lnTo>
                    <a:pt x="9283" y="2997"/>
                  </a:lnTo>
                  <a:lnTo>
                    <a:pt x="9402" y="3179"/>
                  </a:lnTo>
                  <a:lnTo>
                    <a:pt x="9510" y="3369"/>
                  </a:lnTo>
                  <a:lnTo>
                    <a:pt x="9611" y="3564"/>
                  </a:lnTo>
                  <a:lnTo>
                    <a:pt x="9701" y="3764"/>
                  </a:lnTo>
                  <a:lnTo>
                    <a:pt x="9783" y="3968"/>
                  </a:lnTo>
                  <a:lnTo>
                    <a:pt x="9853" y="4178"/>
                  </a:lnTo>
                  <a:lnTo>
                    <a:pt x="9914" y="4393"/>
                  </a:lnTo>
                  <a:lnTo>
                    <a:pt x="9965" y="4611"/>
                  </a:lnTo>
                  <a:lnTo>
                    <a:pt x="10005" y="4833"/>
                  </a:lnTo>
                  <a:lnTo>
                    <a:pt x="10034" y="5059"/>
                  </a:lnTo>
                  <a:lnTo>
                    <a:pt x="10051" y="5288"/>
                  </a:lnTo>
                  <a:lnTo>
                    <a:pt x="10057" y="5520"/>
                  </a:lnTo>
                  <a:lnTo>
                    <a:pt x="10055" y="5615"/>
                  </a:lnTo>
                  <a:lnTo>
                    <a:pt x="10049" y="5713"/>
                  </a:lnTo>
                  <a:lnTo>
                    <a:pt x="10040" y="5810"/>
                  </a:lnTo>
                  <a:lnTo>
                    <a:pt x="10027" y="5908"/>
                  </a:lnTo>
                  <a:lnTo>
                    <a:pt x="10010" y="6009"/>
                  </a:lnTo>
                  <a:lnTo>
                    <a:pt x="9990" y="6110"/>
                  </a:lnTo>
                  <a:lnTo>
                    <a:pt x="9967" y="6211"/>
                  </a:lnTo>
                  <a:lnTo>
                    <a:pt x="9941" y="6314"/>
                  </a:lnTo>
                  <a:lnTo>
                    <a:pt x="9911" y="6418"/>
                  </a:lnTo>
                  <a:lnTo>
                    <a:pt x="9880" y="6523"/>
                  </a:lnTo>
                  <a:lnTo>
                    <a:pt x="9845" y="6627"/>
                  </a:lnTo>
                  <a:lnTo>
                    <a:pt x="9808" y="6733"/>
                  </a:lnTo>
                  <a:lnTo>
                    <a:pt x="9769" y="6840"/>
                  </a:lnTo>
                  <a:lnTo>
                    <a:pt x="9726" y="6947"/>
                  </a:lnTo>
                  <a:lnTo>
                    <a:pt x="9682" y="7054"/>
                  </a:lnTo>
                  <a:lnTo>
                    <a:pt x="9636" y="7163"/>
                  </a:lnTo>
                  <a:lnTo>
                    <a:pt x="9588" y="7271"/>
                  </a:lnTo>
                  <a:lnTo>
                    <a:pt x="9538" y="7381"/>
                  </a:lnTo>
                  <a:lnTo>
                    <a:pt x="9486" y="7490"/>
                  </a:lnTo>
                  <a:lnTo>
                    <a:pt x="9433" y="7599"/>
                  </a:lnTo>
                  <a:lnTo>
                    <a:pt x="9378" y="7710"/>
                  </a:lnTo>
                  <a:lnTo>
                    <a:pt x="9323" y="7820"/>
                  </a:lnTo>
                  <a:lnTo>
                    <a:pt x="9266" y="7932"/>
                  </a:lnTo>
                  <a:lnTo>
                    <a:pt x="9207" y="8042"/>
                  </a:lnTo>
                  <a:lnTo>
                    <a:pt x="9149" y="8153"/>
                  </a:lnTo>
                  <a:lnTo>
                    <a:pt x="9089" y="8264"/>
                  </a:lnTo>
                  <a:lnTo>
                    <a:pt x="9028" y="8375"/>
                  </a:lnTo>
                  <a:lnTo>
                    <a:pt x="8968" y="8487"/>
                  </a:lnTo>
                  <a:lnTo>
                    <a:pt x="8845" y="8708"/>
                  </a:lnTo>
                  <a:lnTo>
                    <a:pt x="8722" y="8930"/>
                  </a:lnTo>
                  <a:lnTo>
                    <a:pt x="8667" y="9029"/>
                  </a:lnTo>
                  <a:lnTo>
                    <a:pt x="8612" y="9129"/>
                  </a:lnTo>
                  <a:lnTo>
                    <a:pt x="8557" y="9228"/>
                  </a:lnTo>
                  <a:lnTo>
                    <a:pt x="8501" y="9329"/>
                  </a:lnTo>
                  <a:lnTo>
                    <a:pt x="8447" y="9429"/>
                  </a:lnTo>
                  <a:lnTo>
                    <a:pt x="8392" y="9529"/>
                  </a:lnTo>
                  <a:lnTo>
                    <a:pt x="8338" y="9630"/>
                  </a:lnTo>
                  <a:lnTo>
                    <a:pt x="8284" y="9730"/>
                  </a:lnTo>
                  <a:lnTo>
                    <a:pt x="8231" y="9831"/>
                  </a:lnTo>
                  <a:lnTo>
                    <a:pt x="8179" y="9932"/>
                  </a:lnTo>
                  <a:lnTo>
                    <a:pt x="8127" y="10033"/>
                  </a:lnTo>
                  <a:lnTo>
                    <a:pt x="8076" y="10134"/>
                  </a:lnTo>
                  <a:lnTo>
                    <a:pt x="8026" y="10235"/>
                  </a:lnTo>
                  <a:lnTo>
                    <a:pt x="7976" y="10336"/>
                  </a:lnTo>
                  <a:lnTo>
                    <a:pt x="7928" y="10437"/>
                  </a:lnTo>
                  <a:lnTo>
                    <a:pt x="7881" y="10538"/>
                  </a:lnTo>
                  <a:close/>
                  <a:moveTo>
                    <a:pt x="5532" y="15054"/>
                  </a:moveTo>
                  <a:lnTo>
                    <a:pt x="5484" y="15054"/>
                  </a:lnTo>
                  <a:lnTo>
                    <a:pt x="5439" y="15053"/>
                  </a:lnTo>
                  <a:lnTo>
                    <a:pt x="5395" y="15052"/>
                  </a:lnTo>
                  <a:lnTo>
                    <a:pt x="5352" y="15050"/>
                  </a:lnTo>
                  <a:lnTo>
                    <a:pt x="5311" y="15048"/>
                  </a:lnTo>
                  <a:lnTo>
                    <a:pt x="5272" y="15045"/>
                  </a:lnTo>
                  <a:lnTo>
                    <a:pt x="5234" y="15041"/>
                  </a:lnTo>
                  <a:lnTo>
                    <a:pt x="5197" y="15036"/>
                  </a:lnTo>
                  <a:lnTo>
                    <a:pt x="5160" y="15030"/>
                  </a:lnTo>
                  <a:lnTo>
                    <a:pt x="5125" y="15023"/>
                  </a:lnTo>
                  <a:lnTo>
                    <a:pt x="5091" y="15015"/>
                  </a:lnTo>
                  <a:lnTo>
                    <a:pt x="5059" y="15006"/>
                  </a:lnTo>
                  <a:lnTo>
                    <a:pt x="5027" y="14995"/>
                  </a:lnTo>
                  <a:lnTo>
                    <a:pt x="4995" y="14983"/>
                  </a:lnTo>
                  <a:lnTo>
                    <a:pt x="4965" y="14969"/>
                  </a:lnTo>
                  <a:lnTo>
                    <a:pt x="4936" y="14954"/>
                  </a:lnTo>
                  <a:lnTo>
                    <a:pt x="4907" y="14937"/>
                  </a:lnTo>
                  <a:lnTo>
                    <a:pt x="4880" y="14919"/>
                  </a:lnTo>
                  <a:lnTo>
                    <a:pt x="4852" y="14898"/>
                  </a:lnTo>
                  <a:lnTo>
                    <a:pt x="4825" y="14876"/>
                  </a:lnTo>
                  <a:lnTo>
                    <a:pt x="4799" y="14852"/>
                  </a:lnTo>
                  <a:lnTo>
                    <a:pt x="4773" y="14825"/>
                  </a:lnTo>
                  <a:lnTo>
                    <a:pt x="4748" y="14796"/>
                  </a:lnTo>
                  <a:lnTo>
                    <a:pt x="4723" y="14765"/>
                  </a:lnTo>
                  <a:lnTo>
                    <a:pt x="4698" y="14732"/>
                  </a:lnTo>
                  <a:lnTo>
                    <a:pt x="4673" y="14696"/>
                  </a:lnTo>
                  <a:lnTo>
                    <a:pt x="4648" y="14658"/>
                  </a:lnTo>
                  <a:lnTo>
                    <a:pt x="4624" y="14618"/>
                  </a:lnTo>
                  <a:lnTo>
                    <a:pt x="4600" y="14574"/>
                  </a:lnTo>
                  <a:lnTo>
                    <a:pt x="4576" y="14527"/>
                  </a:lnTo>
                  <a:lnTo>
                    <a:pt x="4552" y="14479"/>
                  </a:lnTo>
                  <a:lnTo>
                    <a:pt x="4527" y="14427"/>
                  </a:lnTo>
                  <a:lnTo>
                    <a:pt x="6658" y="14161"/>
                  </a:lnTo>
                  <a:lnTo>
                    <a:pt x="6630" y="14236"/>
                  </a:lnTo>
                  <a:lnTo>
                    <a:pt x="6602" y="14308"/>
                  </a:lnTo>
                  <a:lnTo>
                    <a:pt x="6573" y="14375"/>
                  </a:lnTo>
                  <a:lnTo>
                    <a:pt x="6546" y="14438"/>
                  </a:lnTo>
                  <a:lnTo>
                    <a:pt x="6518" y="14496"/>
                  </a:lnTo>
                  <a:lnTo>
                    <a:pt x="6491" y="14552"/>
                  </a:lnTo>
                  <a:lnTo>
                    <a:pt x="6464" y="14603"/>
                  </a:lnTo>
                  <a:lnTo>
                    <a:pt x="6436" y="14651"/>
                  </a:lnTo>
                  <a:lnTo>
                    <a:pt x="6408" y="14695"/>
                  </a:lnTo>
                  <a:lnTo>
                    <a:pt x="6380" y="14736"/>
                  </a:lnTo>
                  <a:lnTo>
                    <a:pt x="6352" y="14773"/>
                  </a:lnTo>
                  <a:lnTo>
                    <a:pt x="6323" y="14808"/>
                  </a:lnTo>
                  <a:lnTo>
                    <a:pt x="6294" y="14841"/>
                  </a:lnTo>
                  <a:lnTo>
                    <a:pt x="6264" y="14869"/>
                  </a:lnTo>
                  <a:lnTo>
                    <a:pt x="6233" y="14895"/>
                  </a:lnTo>
                  <a:lnTo>
                    <a:pt x="6202" y="14919"/>
                  </a:lnTo>
                  <a:lnTo>
                    <a:pt x="6170" y="14940"/>
                  </a:lnTo>
                  <a:lnTo>
                    <a:pt x="6137" y="14959"/>
                  </a:lnTo>
                  <a:lnTo>
                    <a:pt x="6103" y="14976"/>
                  </a:lnTo>
                  <a:lnTo>
                    <a:pt x="6068" y="14990"/>
                  </a:lnTo>
                  <a:lnTo>
                    <a:pt x="6031" y="15003"/>
                  </a:lnTo>
                  <a:lnTo>
                    <a:pt x="5994" y="15014"/>
                  </a:lnTo>
                  <a:lnTo>
                    <a:pt x="5955" y="15023"/>
                  </a:lnTo>
                  <a:lnTo>
                    <a:pt x="5915" y="15031"/>
                  </a:lnTo>
                  <a:lnTo>
                    <a:pt x="5873" y="15038"/>
                  </a:lnTo>
                  <a:lnTo>
                    <a:pt x="5829" y="15043"/>
                  </a:lnTo>
                  <a:lnTo>
                    <a:pt x="5785" y="15047"/>
                  </a:lnTo>
                  <a:lnTo>
                    <a:pt x="5738" y="15050"/>
                  </a:lnTo>
                  <a:lnTo>
                    <a:pt x="5689" y="15052"/>
                  </a:lnTo>
                  <a:lnTo>
                    <a:pt x="5638" y="15053"/>
                  </a:lnTo>
                  <a:lnTo>
                    <a:pt x="5586" y="15054"/>
                  </a:lnTo>
                  <a:lnTo>
                    <a:pt x="5532" y="15054"/>
                  </a:lnTo>
                  <a:close/>
                  <a:moveTo>
                    <a:pt x="3890" y="12499"/>
                  </a:moveTo>
                  <a:lnTo>
                    <a:pt x="3873" y="12442"/>
                  </a:lnTo>
                  <a:lnTo>
                    <a:pt x="3855" y="12386"/>
                  </a:lnTo>
                  <a:lnTo>
                    <a:pt x="3838" y="12328"/>
                  </a:lnTo>
                  <a:lnTo>
                    <a:pt x="3820" y="12269"/>
                  </a:lnTo>
                  <a:lnTo>
                    <a:pt x="3802" y="12211"/>
                  </a:lnTo>
                  <a:lnTo>
                    <a:pt x="3783" y="12153"/>
                  </a:lnTo>
                  <a:lnTo>
                    <a:pt x="3763" y="12094"/>
                  </a:lnTo>
                  <a:lnTo>
                    <a:pt x="3744" y="12033"/>
                  </a:lnTo>
                  <a:lnTo>
                    <a:pt x="3725" y="11974"/>
                  </a:lnTo>
                  <a:lnTo>
                    <a:pt x="3705" y="11913"/>
                  </a:lnTo>
                  <a:lnTo>
                    <a:pt x="3685" y="11853"/>
                  </a:lnTo>
                  <a:lnTo>
                    <a:pt x="3665" y="11792"/>
                  </a:lnTo>
                  <a:lnTo>
                    <a:pt x="3645" y="11729"/>
                  </a:lnTo>
                  <a:lnTo>
                    <a:pt x="3624" y="11667"/>
                  </a:lnTo>
                  <a:lnTo>
                    <a:pt x="3603" y="11605"/>
                  </a:lnTo>
                  <a:lnTo>
                    <a:pt x="3581" y="11542"/>
                  </a:lnTo>
                  <a:lnTo>
                    <a:pt x="7487" y="11542"/>
                  </a:lnTo>
                  <a:lnTo>
                    <a:pt x="7464" y="11609"/>
                  </a:lnTo>
                  <a:lnTo>
                    <a:pt x="7440" y="11677"/>
                  </a:lnTo>
                  <a:lnTo>
                    <a:pt x="7417" y="11744"/>
                  </a:lnTo>
                  <a:lnTo>
                    <a:pt x="7395" y="11811"/>
                  </a:lnTo>
                  <a:lnTo>
                    <a:pt x="7373" y="11878"/>
                  </a:lnTo>
                  <a:lnTo>
                    <a:pt x="7351" y="11943"/>
                  </a:lnTo>
                  <a:lnTo>
                    <a:pt x="7330" y="12008"/>
                  </a:lnTo>
                  <a:lnTo>
                    <a:pt x="7309" y="12074"/>
                  </a:lnTo>
                  <a:lnTo>
                    <a:pt x="3890" y="12499"/>
                  </a:lnTo>
                  <a:close/>
                  <a:moveTo>
                    <a:pt x="6835" y="13637"/>
                  </a:moveTo>
                  <a:lnTo>
                    <a:pt x="4342" y="13948"/>
                  </a:lnTo>
                  <a:lnTo>
                    <a:pt x="4325" y="13899"/>
                  </a:lnTo>
                  <a:lnTo>
                    <a:pt x="4309" y="13850"/>
                  </a:lnTo>
                  <a:lnTo>
                    <a:pt x="4290" y="13799"/>
                  </a:lnTo>
                  <a:lnTo>
                    <a:pt x="4273" y="13747"/>
                  </a:lnTo>
                  <a:lnTo>
                    <a:pt x="4256" y="13693"/>
                  </a:lnTo>
                  <a:lnTo>
                    <a:pt x="4238" y="13638"/>
                  </a:lnTo>
                  <a:lnTo>
                    <a:pt x="4220" y="13582"/>
                  </a:lnTo>
                  <a:lnTo>
                    <a:pt x="4202" y="13524"/>
                  </a:lnTo>
                  <a:lnTo>
                    <a:pt x="4183" y="13465"/>
                  </a:lnTo>
                  <a:lnTo>
                    <a:pt x="4164" y="13403"/>
                  </a:lnTo>
                  <a:lnTo>
                    <a:pt x="4145" y="13340"/>
                  </a:lnTo>
                  <a:lnTo>
                    <a:pt x="4124" y="13276"/>
                  </a:lnTo>
                  <a:lnTo>
                    <a:pt x="4104" y="13210"/>
                  </a:lnTo>
                  <a:lnTo>
                    <a:pt x="4083" y="13141"/>
                  </a:lnTo>
                  <a:lnTo>
                    <a:pt x="4062" y="13070"/>
                  </a:lnTo>
                  <a:lnTo>
                    <a:pt x="4041" y="12998"/>
                  </a:lnTo>
                  <a:lnTo>
                    <a:pt x="4038" y="12990"/>
                  </a:lnTo>
                  <a:lnTo>
                    <a:pt x="4036" y="12983"/>
                  </a:lnTo>
                  <a:lnTo>
                    <a:pt x="7149" y="12594"/>
                  </a:lnTo>
                  <a:lnTo>
                    <a:pt x="7132" y="12651"/>
                  </a:lnTo>
                  <a:lnTo>
                    <a:pt x="7116" y="12707"/>
                  </a:lnTo>
                  <a:lnTo>
                    <a:pt x="7098" y="12763"/>
                  </a:lnTo>
                  <a:lnTo>
                    <a:pt x="7081" y="12819"/>
                  </a:lnTo>
                  <a:lnTo>
                    <a:pt x="7064" y="12876"/>
                  </a:lnTo>
                  <a:lnTo>
                    <a:pt x="7047" y="12931"/>
                  </a:lnTo>
                  <a:lnTo>
                    <a:pt x="7031" y="12985"/>
                  </a:lnTo>
                  <a:lnTo>
                    <a:pt x="7016" y="13038"/>
                  </a:lnTo>
                  <a:lnTo>
                    <a:pt x="6992" y="13121"/>
                  </a:lnTo>
                  <a:lnTo>
                    <a:pt x="6968" y="13202"/>
                  </a:lnTo>
                  <a:lnTo>
                    <a:pt x="6945" y="13280"/>
                  </a:lnTo>
                  <a:lnTo>
                    <a:pt x="6921" y="13355"/>
                  </a:lnTo>
                  <a:lnTo>
                    <a:pt x="6899" y="13429"/>
                  </a:lnTo>
                  <a:lnTo>
                    <a:pt x="6878" y="13500"/>
                  </a:lnTo>
                  <a:lnTo>
                    <a:pt x="6856" y="13570"/>
                  </a:lnTo>
                  <a:lnTo>
                    <a:pt x="6835" y="13637"/>
                  </a:lnTo>
                  <a:close/>
                  <a:moveTo>
                    <a:pt x="5532" y="0"/>
                  </a:moveTo>
                  <a:lnTo>
                    <a:pt x="5247" y="7"/>
                  </a:lnTo>
                  <a:lnTo>
                    <a:pt x="4966" y="28"/>
                  </a:lnTo>
                  <a:lnTo>
                    <a:pt x="4689" y="63"/>
                  </a:lnTo>
                  <a:lnTo>
                    <a:pt x="4417" y="112"/>
                  </a:lnTo>
                  <a:lnTo>
                    <a:pt x="4149" y="174"/>
                  </a:lnTo>
                  <a:lnTo>
                    <a:pt x="3886" y="248"/>
                  </a:lnTo>
                  <a:lnTo>
                    <a:pt x="3630" y="335"/>
                  </a:lnTo>
                  <a:lnTo>
                    <a:pt x="3378" y="434"/>
                  </a:lnTo>
                  <a:lnTo>
                    <a:pt x="3133" y="544"/>
                  </a:lnTo>
                  <a:lnTo>
                    <a:pt x="2894" y="666"/>
                  </a:lnTo>
                  <a:lnTo>
                    <a:pt x="2663" y="799"/>
                  </a:lnTo>
                  <a:lnTo>
                    <a:pt x="2439" y="942"/>
                  </a:lnTo>
                  <a:lnTo>
                    <a:pt x="2222" y="1097"/>
                  </a:lnTo>
                  <a:lnTo>
                    <a:pt x="2013" y="1261"/>
                  </a:lnTo>
                  <a:lnTo>
                    <a:pt x="1812" y="1434"/>
                  </a:lnTo>
                  <a:lnTo>
                    <a:pt x="1620" y="1617"/>
                  </a:lnTo>
                  <a:lnTo>
                    <a:pt x="1437" y="1809"/>
                  </a:lnTo>
                  <a:lnTo>
                    <a:pt x="1263" y="2009"/>
                  </a:lnTo>
                  <a:lnTo>
                    <a:pt x="1099" y="2217"/>
                  </a:lnTo>
                  <a:lnTo>
                    <a:pt x="944" y="2434"/>
                  </a:lnTo>
                  <a:lnTo>
                    <a:pt x="801" y="2658"/>
                  </a:lnTo>
                  <a:lnTo>
                    <a:pt x="668" y="2888"/>
                  </a:lnTo>
                  <a:lnTo>
                    <a:pt x="545" y="3127"/>
                  </a:lnTo>
                  <a:lnTo>
                    <a:pt x="434" y="3371"/>
                  </a:lnTo>
                  <a:lnTo>
                    <a:pt x="336" y="3622"/>
                  </a:lnTo>
                  <a:lnTo>
                    <a:pt x="248" y="3879"/>
                  </a:lnTo>
                  <a:lnTo>
                    <a:pt x="174" y="4141"/>
                  </a:lnTo>
                  <a:lnTo>
                    <a:pt x="113" y="4408"/>
                  </a:lnTo>
                  <a:lnTo>
                    <a:pt x="63" y="4679"/>
                  </a:lnTo>
                  <a:lnTo>
                    <a:pt x="28" y="4956"/>
                  </a:lnTo>
                  <a:lnTo>
                    <a:pt x="7" y="5236"/>
                  </a:lnTo>
                  <a:lnTo>
                    <a:pt x="0" y="5520"/>
                  </a:lnTo>
                  <a:lnTo>
                    <a:pt x="5" y="5710"/>
                  </a:lnTo>
                  <a:lnTo>
                    <a:pt x="21" y="5900"/>
                  </a:lnTo>
                  <a:lnTo>
                    <a:pt x="46" y="6092"/>
                  </a:lnTo>
                  <a:lnTo>
                    <a:pt x="81" y="6284"/>
                  </a:lnTo>
                  <a:lnTo>
                    <a:pt x="125" y="6475"/>
                  </a:lnTo>
                  <a:lnTo>
                    <a:pt x="176" y="6668"/>
                  </a:lnTo>
                  <a:lnTo>
                    <a:pt x="234" y="6861"/>
                  </a:lnTo>
                  <a:lnTo>
                    <a:pt x="301" y="7053"/>
                  </a:lnTo>
                  <a:lnTo>
                    <a:pt x="373" y="7247"/>
                  </a:lnTo>
                  <a:lnTo>
                    <a:pt x="451" y="7440"/>
                  </a:lnTo>
                  <a:lnTo>
                    <a:pt x="534" y="7634"/>
                  </a:lnTo>
                  <a:lnTo>
                    <a:pt x="623" y="7826"/>
                  </a:lnTo>
                  <a:lnTo>
                    <a:pt x="715" y="8020"/>
                  </a:lnTo>
                  <a:lnTo>
                    <a:pt x="811" y="8213"/>
                  </a:lnTo>
                  <a:lnTo>
                    <a:pt x="910" y="8405"/>
                  </a:lnTo>
                  <a:lnTo>
                    <a:pt x="1012" y="8597"/>
                  </a:lnTo>
                  <a:lnTo>
                    <a:pt x="1115" y="8789"/>
                  </a:lnTo>
                  <a:lnTo>
                    <a:pt x="1221" y="8980"/>
                  </a:lnTo>
                  <a:lnTo>
                    <a:pt x="1327" y="9171"/>
                  </a:lnTo>
                  <a:lnTo>
                    <a:pt x="1433" y="9361"/>
                  </a:lnTo>
                  <a:lnTo>
                    <a:pt x="1539" y="9550"/>
                  </a:lnTo>
                  <a:lnTo>
                    <a:pt x="1644" y="9739"/>
                  </a:lnTo>
                  <a:lnTo>
                    <a:pt x="1748" y="9927"/>
                  </a:lnTo>
                  <a:lnTo>
                    <a:pt x="1850" y="10115"/>
                  </a:lnTo>
                  <a:lnTo>
                    <a:pt x="1949" y="10300"/>
                  </a:lnTo>
                  <a:lnTo>
                    <a:pt x="2046" y="10485"/>
                  </a:lnTo>
                  <a:lnTo>
                    <a:pt x="2138" y="10670"/>
                  </a:lnTo>
                  <a:lnTo>
                    <a:pt x="2228" y="10852"/>
                  </a:lnTo>
                  <a:lnTo>
                    <a:pt x="2311" y="11033"/>
                  </a:lnTo>
                  <a:lnTo>
                    <a:pt x="2391" y="11214"/>
                  </a:lnTo>
                  <a:lnTo>
                    <a:pt x="2463" y="11392"/>
                  </a:lnTo>
                  <a:lnTo>
                    <a:pt x="2529" y="11569"/>
                  </a:lnTo>
                  <a:lnTo>
                    <a:pt x="2621" y="11829"/>
                  </a:lnTo>
                  <a:lnTo>
                    <a:pt x="2706" y="12083"/>
                  </a:lnTo>
                  <a:lnTo>
                    <a:pt x="2787" y="12329"/>
                  </a:lnTo>
                  <a:lnTo>
                    <a:pt x="2861" y="12568"/>
                  </a:lnTo>
                  <a:lnTo>
                    <a:pt x="2933" y="12801"/>
                  </a:lnTo>
                  <a:lnTo>
                    <a:pt x="3000" y="13026"/>
                  </a:lnTo>
                  <a:lnTo>
                    <a:pt x="3065" y="13245"/>
                  </a:lnTo>
                  <a:lnTo>
                    <a:pt x="3128" y="13456"/>
                  </a:lnTo>
                  <a:lnTo>
                    <a:pt x="3188" y="13658"/>
                  </a:lnTo>
                  <a:lnTo>
                    <a:pt x="3248" y="13855"/>
                  </a:lnTo>
                  <a:lnTo>
                    <a:pt x="3308" y="14043"/>
                  </a:lnTo>
                  <a:lnTo>
                    <a:pt x="3367" y="14223"/>
                  </a:lnTo>
                  <a:lnTo>
                    <a:pt x="3428" y="14396"/>
                  </a:lnTo>
                  <a:lnTo>
                    <a:pt x="3489" y="14562"/>
                  </a:lnTo>
                  <a:lnTo>
                    <a:pt x="3552" y="14718"/>
                  </a:lnTo>
                  <a:lnTo>
                    <a:pt x="3619" y="14867"/>
                  </a:lnTo>
                  <a:lnTo>
                    <a:pt x="3688" y="15007"/>
                  </a:lnTo>
                  <a:lnTo>
                    <a:pt x="3761" y="15140"/>
                  </a:lnTo>
                  <a:lnTo>
                    <a:pt x="3839" y="15263"/>
                  </a:lnTo>
                  <a:lnTo>
                    <a:pt x="3922" y="15379"/>
                  </a:lnTo>
                  <a:lnTo>
                    <a:pt x="4011" y="15485"/>
                  </a:lnTo>
                  <a:lnTo>
                    <a:pt x="4105" y="15582"/>
                  </a:lnTo>
                  <a:lnTo>
                    <a:pt x="4207" y="15672"/>
                  </a:lnTo>
                  <a:lnTo>
                    <a:pt x="4316" y="15752"/>
                  </a:lnTo>
                  <a:lnTo>
                    <a:pt x="4433" y="15822"/>
                  </a:lnTo>
                  <a:lnTo>
                    <a:pt x="4559" y="15884"/>
                  </a:lnTo>
                  <a:lnTo>
                    <a:pt x="4694" y="15937"/>
                  </a:lnTo>
                  <a:lnTo>
                    <a:pt x="4840" y="15981"/>
                  </a:lnTo>
                  <a:lnTo>
                    <a:pt x="4995" y="16014"/>
                  </a:lnTo>
                  <a:lnTo>
                    <a:pt x="5161" y="16038"/>
                  </a:lnTo>
                  <a:lnTo>
                    <a:pt x="5340" y="16053"/>
                  </a:lnTo>
                  <a:lnTo>
                    <a:pt x="5532" y="16058"/>
                  </a:lnTo>
                  <a:lnTo>
                    <a:pt x="5726" y="16053"/>
                  </a:lnTo>
                  <a:lnTo>
                    <a:pt x="5907" y="16039"/>
                  </a:lnTo>
                  <a:lnTo>
                    <a:pt x="6076" y="16014"/>
                  </a:lnTo>
                  <a:lnTo>
                    <a:pt x="6232" y="15981"/>
                  </a:lnTo>
                  <a:lnTo>
                    <a:pt x="6379" y="15938"/>
                  </a:lnTo>
                  <a:lnTo>
                    <a:pt x="6516" y="15885"/>
                  </a:lnTo>
                  <a:lnTo>
                    <a:pt x="6643" y="15823"/>
                  </a:lnTo>
                  <a:lnTo>
                    <a:pt x="6760" y="15753"/>
                  </a:lnTo>
                  <a:lnTo>
                    <a:pt x="6870" y="15673"/>
                  </a:lnTo>
                  <a:lnTo>
                    <a:pt x="6972" y="15584"/>
                  </a:lnTo>
                  <a:lnTo>
                    <a:pt x="7066" y="15487"/>
                  </a:lnTo>
                  <a:lnTo>
                    <a:pt x="7155" y="15381"/>
                  </a:lnTo>
                  <a:lnTo>
                    <a:pt x="7237" y="15266"/>
                  </a:lnTo>
                  <a:lnTo>
                    <a:pt x="7315" y="15143"/>
                  </a:lnTo>
                  <a:lnTo>
                    <a:pt x="7387" y="15011"/>
                  </a:lnTo>
                  <a:lnTo>
                    <a:pt x="7455" y="14871"/>
                  </a:lnTo>
                  <a:lnTo>
                    <a:pt x="7521" y="14723"/>
                  </a:lnTo>
                  <a:lnTo>
                    <a:pt x="7584" y="14567"/>
                  </a:lnTo>
                  <a:lnTo>
                    <a:pt x="7645" y="14402"/>
                  </a:lnTo>
                  <a:lnTo>
                    <a:pt x="7704" y="14229"/>
                  </a:lnTo>
                  <a:lnTo>
                    <a:pt x="7762" y="14050"/>
                  </a:lnTo>
                  <a:lnTo>
                    <a:pt x="7821" y="13862"/>
                  </a:lnTo>
                  <a:lnTo>
                    <a:pt x="7880" y="13666"/>
                  </a:lnTo>
                  <a:lnTo>
                    <a:pt x="7939" y="13464"/>
                  </a:lnTo>
                  <a:lnTo>
                    <a:pt x="8002" y="13253"/>
                  </a:lnTo>
                  <a:lnTo>
                    <a:pt x="8065" y="13035"/>
                  </a:lnTo>
                  <a:lnTo>
                    <a:pt x="8132" y="12810"/>
                  </a:lnTo>
                  <a:lnTo>
                    <a:pt x="8203" y="12578"/>
                  </a:lnTo>
                  <a:lnTo>
                    <a:pt x="8277" y="12340"/>
                  </a:lnTo>
                  <a:lnTo>
                    <a:pt x="8357" y="12094"/>
                  </a:lnTo>
                  <a:lnTo>
                    <a:pt x="8442" y="11841"/>
                  </a:lnTo>
                  <a:lnTo>
                    <a:pt x="8534" y="11581"/>
                  </a:lnTo>
                  <a:lnTo>
                    <a:pt x="8600" y="11403"/>
                  </a:lnTo>
                  <a:lnTo>
                    <a:pt x="8673" y="11224"/>
                  </a:lnTo>
                  <a:lnTo>
                    <a:pt x="8752" y="11043"/>
                  </a:lnTo>
                  <a:lnTo>
                    <a:pt x="8836" y="10861"/>
                  </a:lnTo>
                  <a:lnTo>
                    <a:pt x="8926" y="10678"/>
                  </a:lnTo>
                  <a:lnTo>
                    <a:pt x="9018" y="10493"/>
                  </a:lnTo>
                  <a:lnTo>
                    <a:pt x="9115" y="10307"/>
                  </a:lnTo>
                  <a:lnTo>
                    <a:pt x="9214" y="10121"/>
                  </a:lnTo>
                  <a:lnTo>
                    <a:pt x="9316" y="9932"/>
                  </a:lnTo>
                  <a:lnTo>
                    <a:pt x="9421" y="9743"/>
                  </a:lnTo>
                  <a:lnTo>
                    <a:pt x="9525" y="9554"/>
                  </a:lnTo>
                  <a:lnTo>
                    <a:pt x="9632" y="9363"/>
                  </a:lnTo>
                  <a:lnTo>
                    <a:pt x="9737" y="9172"/>
                  </a:lnTo>
                  <a:lnTo>
                    <a:pt x="9844" y="8980"/>
                  </a:lnTo>
                  <a:lnTo>
                    <a:pt x="9949" y="8788"/>
                  </a:lnTo>
                  <a:lnTo>
                    <a:pt x="10052" y="8596"/>
                  </a:lnTo>
                  <a:lnTo>
                    <a:pt x="10154" y="8402"/>
                  </a:lnTo>
                  <a:lnTo>
                    <a:pt x="10253" y="8210"/>
                  </a:lnTo>
                  <a:lnTo>
                    <a:pt x="10349" y="8016"/>
                  </a:lnTo>
                  <a:lnTo>
                    <a:pt x="10441" y="7822"/>
                  </a:lnTo>
                  <a:lnTo>
                    <a:pt x="10529" y="7629"/>
                  </a:lnTo>
                  <a:lnTo>
                    <a:pt x="10612" y="7435"/>
                  </a:lnTo>
                  <a:lnTo>
                    <a:pt x="10691" y="7241"/>
                  </a:lnTo>
                  <a:lnTo>
                    <a:pt x="10763" y="7048"/>
                  </a:lnTo>
                  <a:lnTo>
                    <a:pt x="10829" y="6856"/>
                  </a:lnTo>
                  <a:lnTo>
                    <a:pt x="10888" y="6663"/>
                  </a:lnTo>
                  <a:lnTo>
                    <a:pt x="10939" y="6470"/>
                  </a:lnTo>
                  <a:lnTo>
                    <a:pt x="10983" y="6280"/>
                  </a:lnTo>
                  <a:lnTo>
                    <a:pt x="11017" y="6088"/>
                  </a:lnTo>
                  <a:lnTo>
                    <a:pt x="11042" y="5898"/>
                  </a:lnTo>
                  <a:lnTo>
                    <a:pt x="11058" y="5709"/>
                  </a:lnTo>
                  <a:lnTo>
                    <a:pt x="11063" y="5520"/>
                  </a:lnTo>
                  <a:lnTo>
                    <a:pt x="11056" y="5236"/>
                  </a:lnTo>
                  <a:lnTo>
                    <a:pt x="11035" y="4956"/>
                  </a:lnTo>
                  <a:lnTo>
                    <a:pt x="11000" y="4679"/>
                  </a:lnTo>
                  <a:lnTo>
                    <a:pt x="10950" y="4408"/>
                  </a:lnTo>
                  <a:lnTo>
                    <a:pt x="10889" y="4141"/>
                  </a:lnTo>
                  <a:lnTo>
                    <a:pt x="10815" y="3879"/>
                  </a:lnTo>
                  <a:lnTo>
                    <a:pt x="10727" y="3622"/>
                  </a:lnTo>
                  <a:lnTo>
                    <a:pt x="10629" y="3371"/>
                  </a:lnTo>
                  <a:lnTo>
                    <a:pt x="10518" y="3127"/>
                  </a:lnTo>
                  <a:lnTo>
                    <a:pt x="10395" y="2888"/>
                  </a:lnTo>
                  <a:lnTo>
                    <a:pt x="10262" y="2658"/>
                  </a:lnTo>
                  <a:lnTo>
                    <a:pt x="10119" y="2434"/>
                  </a:lnTo>
                  <a:lnTo>
                    <a:pt x="9964" y="2217"/>
                  </a:lnTo>
                  <a:lnTo>
                    <a:pt x="9800" y="2009"/>
                  </a:lnTo>
                  <a:lnTo>
                    <a:pt x="9626" y="1809"/>
                  </a:lnTo>
                  <a:lnTo>
                    <a:pt x="9443" y="1617"/>
                  </a:lnTo>
                  <a:lnTo>
                    <a:pt x="9251" y="1434"/>
                  </a:lnTo>
                  <a:lnTo>
                    <a:pt x="9050" y="1261"/>
                  </a:lnTo>
                  <a:lnTo>
                    <a:pt x="8841" y="1097"/>
                  </a:lnTo>
                  <a:lnTo>
                    <a:pt x="8624" y="942"/>
                  </a:lnTo>
                  <a:lnTo>
                    <a:pt x="8400" y="799"/>
                  </a:lnTo>
                  <a:lnTo>
                    <a:pt x="8169" y="666"/>
                  </a:lnTo>
                  <a:lnTo>
                    <a:pt x="7929" y="544"/>
                  </a:lnTo>
                  <a:lnTo>
                    <a:pt x="7685" y="434"/>
                  </a:lnTo>
                  <a:lnTo>
                    <a:pt x="7433" y="335"/>
                  </a:lnTo>
                  <a:lnTo>
                    <a:pt x="7176" y="248"/>
                  </a:lnTo>
                  <a:lnTo>
                    <a:pt x="6913" y="174"/>
                  </a:lnTo>
                  <a:lnTo>
                    <a:pt x="6646" y="112"/>
                  </a:lnTo>
                  <a:lnTo>
                    <a:pt x="6374" y="63"/>
                  </a:lnTo>
                  <a:lnTo>
                    <a:pt x="6097" y="28"/>
                  </a:lnTo>
                  <a:lnTo>
                    <a:pt x="5816" y="7"/>
                  </a:lnTo>
                  <a:lnTo>
                    <a:pt x="553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Freeform 101">
              <a:extLst>
                <a:ext uri="{FF2B5EF4-FFF2-40B4-BE49-F238E27FC236}">
                  <a16:creationId xmlns:a16="http://schemas.microsoft.com/office/drawing/2014/main" id="{E4D8A43B-932F-72C6-D70D-3887BDB9AE58}"/>
                </a:ext>
              </a:extLst>
            </p:cNvPr>
            <p:cNvSpPr>
              <a:spLocks/>
            </p:cNvSpPr>
            <p:nvPr/>
          </p:nvSpPr>
          <p:spPr bwMode="auto">
            <a:xfrm>
              <a:off x="8699500" y="2173288"/>
              <a:ext cx="139700" cy="139700"/>
            </a:xfrm>
            <a:custGeom>
              <a:avLst/>
              <a:gdLst>
                <a:gd name="T0" fmla="*/ 2559 w 3269"/>
                <a:gd name="T1" fmla="*/ 35 h 3262"/>
                <a:gd name="T2" fmla="*/ 1981 w 3269"/>
                <a:gd name="T3" fmla="*/ 183 h 3262"/>
                <a:gd name="T4" fmla="*/ 1455 w 3269"/>
                <a:gd name="T5" fmla="*/ 437 h 3262"/>
                <a:gd name="T6" fmla="*/ 990 w 3269"/>
                <a:gd name="T7" fmla="*/ 783 h 3262"/>
                <a:gd name="T8" fmla="*/ 601 w 3269"/>
                <a:gd name="T9" fmla="*/ 1210 h 3262"/>
                <a:gd name="T10" fmla="*/ 298 w 3269"/>
                <a:gd name="T11" fmla="*/ 1706 h 3262"/>
                <a:gd name="T12" fmla="*/ 96 w 3269"/>
                <a:gd name="T13" fmla="*/ 2259 h 3262"/>
                <a:gd name="T14" fmla="*/ 4 w 3269"/>
                <a:gd name="T15" fmla="*/ 2856 h 3262"/>
                <a:gd name="T16" fmla="*/ 3 w 3269"/>
                <a:gd name="T17" fmla="*/ 3049 h 3262"/>
                <a:gd name="T18" fmla="*/ 15 w 3269"/>
                <a:gd name="T19" fmla="*/ 3097 h 3262"/>
                <a:gd name="T20" fmla="*/ 37 w 3269"/>
                <a:gd name="T21" fmla="*/ 3141 h 3262"/>
                <a:gd name="T22" fmla="*/ 66 w 3269"/>
                <a:gd name="T23" fmla="*/ 3180 h 3262"/>
                <a:gd name="T24" fmla="*/ 101 w 3269"/>
                <a:gd name="T25" fmla="*/ 3212 h 3262"/>
                <a:gd name="T26" fmla="*/ 143 w 3269"/>
                <a:gd name="T27" fmla="*/ 3237 h 3262"/>
                <a:gd name="T28" fmla="*/ 189 w 3269"/>
                <a:gd name="T29" fmla="*/ 3254 h 3262"/>
                <a:gd name="T30" fmla="*/ 239 w 3269"/>
                <a:gd name="T31" fmla="*/ 3262 h 3262"/>
                <a:gd name="T32" fmla="*/ 290 w 3269"/>
                <a:gd name="T33" fmla="*/ 3259 h 3262"/>
                <a:gd name="T34" fmla="*/ 338 w 3269"/>
                <a:gd name="T35" fmla="*/ 3247 h 3262"/>
                <a:gd name="T36" fmla="*/ 382 w 3269"/>
                <a:gd name="T37" fmla="*/ 3226 h 3262"/>
                <a:gd name="T38" fmla="*/ 421 w 3269"/>
                <a:gd name="T39" fmla="*/ 3197 h 3262"/>
                <a:gd name="T40" fmla="*/ 453 w 3269"/>
                <a:gd name="T41" fmla="*/ 3161 h 3262"/>
                <a:gd name="T42" fmla="*/ 478 w 3269"/>
                <a:gd name="T43" fmla="*/ 3119 h 3262"/>
                <a:gd name="T44" fmla="*/ 495 w 3269"/>
                <a:gd name="T45" fmla="*/ 3073 h 3262"/>
                <a:gd name="T46" fmla="*/ 503 w 3269"/>
                <a:gd name="T47" fmla="*/ 3024 h 3262"/>
                <a:gd name="T48" fmla="*/ 532 w 3269"/>
                <a:gd name="T49" fmla="*/ 2630 h 3262"/>
                <a:gd name="T50" fmla="*/ 656 w 3269"/>
                <a:gd name="T51" fmla="*/ 2149 h 3262"/>
                <a:gd name="T52" fmla="*/ 867 w 3269"/>
                <a:gd name="T53" fmla="*/ 1711 h 3262"/>
                <a:gd name="T54" fmla="*/ 1157 w 3269"/>
                <a:gd name="T55" fmla="*/ 1325 h 3262"/>
                <a:gd name="T56" fmla="*/ 1514 w 3269"/>
                <a:gd name="T57" fmla="*/ 1001 h 3262"/>
                <a:gd name="T58" fmla="*/ 1928 w 3269"/>
                <a:gd name="T59" fmla="*/ 750 h 3262"/>
                <a:gd name="T60" fmla="*/ 2390 w 3269"/>
                <a:gd name="T61" fmla="*/ 581 h 3262"/>
                <a:gd name="T62" fmla="*/ 2889 w 3269"/>
                <a:gd name="T63" fmla="*/ 505 h 3262"/>
                <a:gd name="T64" fmla="*/ 3056 w 3269"/>
                <a:gd name="T65" fmla="*/ 499 h 3262"/>
                <a:gd name="T66" fmla="*/ 3104 w 3269"/>
                <a:gd name="T67" fmla="*/ 487 h 3262"/>
                <a:gd name="T68" fmla="*/ 3148 w 3269"/>
                <a:gd name="T69" fmla="*/ 466 h 3262"/>
                <a:gd name="T70" fmla="*/ 3186 w 3269"/>
                <a:gd name="T71" fmla="*/ 437 h 3262"/>
                <a:gd name="T72" fmla="*/ 3219 w 3269"/>
                <a:gd name="T73" fmla="*/ 402 h 3262"/>
                <a:gd name="T74" fmla="*/ 3244 w 3269"/>
                <a:gd name="T75" fmla="*/ 359 h 3262"/>
                <a:gd name="T76" fmla="*/ 3261 w 3269"/>
                <a:gd name="T77" fmla="*/ 314 h 3262"/>
                <a:gd name="T78" fmla="*/ 3269 w 3269"/>
                <a:gd name="T79" fmla="*/ 264 h 3262"/>
                <a:gd name="T80" fmla="*/ 3266 w 3269"/>
                <a:gd name="T81" fmla="*/ 213 h 3262"/>
                <a:gd name="T82" fmla="*/ 3254 w 3269"/>
                <a:gd name="T83" fmla="*/ 165 h 3262"/>
                <a:gd name="T84" fmla="*/ 3233 w 3269"/>
                <a:gd name="T85" fmla="*/ 120 h 3262"/>
                <a:gd name="T86" fmla="*/ 3204 w 3269"/>
                <a:gd name="T87" fmla="*/ 82 h 3262"/>
                <a:gd name="T88" fmla="*/ 3168 w 3269"/>
                <a:gd name="T89" fmla="*/ 50 h 3262"/>
                <a:gd name="T90" fmla="*/ 3126 w 3269"/>
                <a:gd name="T91" fmla="*/ 25 h 3262"/>
                <a:gd name="T92" fmla="*/ 3080 w 3269"/>
                <a:gd name="T93" fmla="*/ 8 h 3262"/>
                <a:gd name="T94" fmla="*/ 3031 w 3269"/>
                <a:gd name="T95" fmla="*/ 0 h 3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269" h="3262">
                  <a:moveTo>
                    <a:pt x="3018" y="0"/>
                  </a:moveTo>
                  <a:lnTo>
                    <a:pt x="2863" y="4"/>
                  </a:lnTo>
                  <a:lnTo>
                    <a:pt x="2710" y="15"/>
                  </a:lnTo>
                  <a:lnTo>
                    <a:pt x="2559" y="35"/>
                  </a:lnTo>
                  <a:lnTo>
                    <a:pt x="2410" y="61"/>
                  </a:lnTo>
                  <a:lnTo>
                    <a:pt x="2264" y="95"/>
                  </a:lnTo>
                  <a:lnTo>
                    <a:pt x="2121" y="136"/>
                  </a:lnTo>
                  <a:lnTo>
                    <a:pt x="1981" y="183"/>
                  </a:lnTo>
                  <a:lnTo>
                    <a:pt x="1844" y="237"/>
                  </a:lnTo>
                  <a:lnTo>
                    <a:pt x="1710" y="297"/>
                  </a:lnTo>
                  <a:lnTo>
                    <a:pt x="1580" y="364"/>
                  </a:lnTo>
                  <a:lnTo>
                    <a:pt x="1455" y="437"/>
                  </a:lnTo>
                  <a:lnTo>
                    <a:pt x="1332" y="515"/>
                  </a:lnTo>
                  <a:lnTo>
                    <a:pt x="1213" y="599"/>
                  </a:lnTo>
                  <a:lnTo>
                    <a:pt x="1100" y="689"/>
                  </a:lnTo>
                  <a:lnTo>
                    <a:pt x="990" y="783"/>
                  </a:lnTo>
                  <a:lnTo>
                    <a:pt x="885" y="883"/>
                  </a:lnTo>
                  <a:lnTo>
                    <a:pt x="785" y="988"/>
                  </a:lnTo>
                  <a:lnTo>
                    <a:pt x="690" y="1097"/>
                  </a:lnTo>
                  <a:lnTo>
                    <a:pt x="601" y="1210"/>
                  </a:lnTo>
                  <a:lnTo>
                    <a:pt x="516" y="1329"/>
                  </a:lnTo>
                  <a:lnTo>
                    <a:pt x="438" y="1450"/>
                  </a:lnTo>
                  <a:lnTo>
                    <a:pt x="365" y="1577"/>
                  </a:lnTo>
                  <a:lnTo>
                    <a:pt x="298" y="1706"/>
                  </a:lnTo>
                  <a:lnTo>
                    <a:pt x="238" y="1840"/>
                  </a:lnTo>
                  <a:lnTo>
                    <a:pt x="183" y="1976"/>
                  </a:lnTo>
                  <a:lnTo>
                    <a:pt x="136" y="2117"/>
                  </a:lnTo>
                  <a:lnTo>
                    <a:pt x="96" y="2259"/>
                  </a:lnTo>
                  <a:lnTo>
                    <a:pt x="62" y="2405"/>
                  </a:lnTo>
                  <a:lnTo>
                    <a:pt x="36" y="2553"/>
                  </a:lnTo>
                  <a:lnTo>
                    <a:pt x="16" y="2704"/>
                  </a:lnTo>
                  <a:lnTo>
                    <a:pt x="4" y="2856"/>
                  </a:lnTo>
                  <a:lnTo>
                    <a:pt x="0" y="3011"/>
                  </a:lnTo>
                  <a:lnTo>
                    <a:pt x="0" y="3024"/>
                  </a:lnTo>
                  <a:lnTo>
                    <a:pt x="1" y="3037"/>
                  </a:lnTo>
                  <a:lnTo>
                    <a:pt x="3" y="3049"/>
                  </a:lnTo>
                  <a:lnTo>
                    <a:pt x="5" y="3061"/>
                  </a:lnTo>
                  <a:lnTo>
                    <a:pt x="8" y="3073"/>
                  </a:lnTo>
                  <a:lnTo>
                    <a:pt x="11" y="3085"/>
                  </a:lnTo>
                  <a:lnTo>
                    <a:pt x="15" y="3097"/>
                  </a:lnTo>
                  <a:lnTo>
                    <a:pt x="20" y="3108"/>
                  </a:lnTo>
                  <a:lnTo>
                    <a:pt x="25" y="3119"/>
                  </a:lnTo>
                  <a:lnTo>
                    <a:pt x="30" y="3130"/>
                  </a:lnTo>
                  <a:lnTo>
                    <a:pt x="37" y="3141"/>
                  </a:lnTo>
                  <a:lnTo>
                    <a:pt x="44" y="3151"/>
                  </a:lnTo>
                  <a:lnTo>
                    <a:pt x="51" y="3161"/>
                  </a:lnTo>
                  <a:lnTo>
                    <a:pt x="58" y="3171"/>
                  </a:lnTo>
                  <a:lnTo>
                    <a:pt x="66" y="3180"/>
                  </a:lnTo>
                  <a:lnTo>
                    <a:pt x="74" y="3189"/>
                  </a:lnTo>
                  <a:lnTo>
                    <a:pt x="83" y="3197"/>
                  </a:lnTo>
                  <a:lnTo>
                    <a:pt x="92" y="3205"/>
                  </a:lnTo>
                  <a:lnTo>
                    <a:pt x="101" y="3212"/>
                  </a:lnTo>
                  <a:lnTo>
                    <a:pt x="111" y="3219"/>
                  </a:lnTo>
                  <a:lnTo>
                    <a:pt x="121" y="3226"/>
                  </a:lnTo>
                  <a:lnTo>
                    <a:pt x="132" y="3232"/>
                  </a:lnTo>
                  <a:lnTo>
                    <a:pt x="143" y="3237"/>
                  </a:lnTo>
                  <a:lnTo>
                    <a:pt x="154" y="3242"/>
                  </a:lnTo>
                  <a:lnTo>
                    <a:pt x="165" y="3247"/>
                  </a:lnTo>
                  <a:lnTo>
                    <a:pt x="177" y="3251"/>
                  </a:lnTo>
                  <a:lnTo>
                    <a:pt x="189" y="3254"/>
                  </a:lnTo>
                  <a:lnTo>
                    <a:pt x="201" y="3257"/>
                  </a:lnTo>
                  <a:lnTo>
                    <a:pt x="214" y="3259"/>
                  </a:lnTo>
                  <a:lnTo>
                    <a:pt x="227" y="3261"/>
                  </a:lnTo>
                  <a:lnTo>
                    <a:pt x="239" y="3262"/>
                  </a:lnTo>
                  <a:lnTo>
                    <a:pt x="252" y="3262"/>
                  </a:lnTo>
                  <a:lnTo>
                    <a:pt x="265" y="3262"/>
                  </a:lnTo>
                  <a:lnTo>
                    <a:pt x="278" y="3261"/>
                  </a:lnTo>
                  <a:lnTo>
                    <a:pt x="290" y="3259"/>
                  </a:lnTo>
                  <a:lnTo>
                    <a:pt x="302" y="3257"/>
                  </a:lnTo>
                  <a:lnTo>
                    <a:pt x="315" y="3254"/>
                  </a:lnTo>
                  <a:lnTo>
                    <a:pt x="326" y="3251"/>
                  </a:lnTo>
                  <a:lnTo>
                    <a:pt x="338" y="3247"/>
                  </a:lnTo>
                  <a:lnTo>
                    <a:pt x="349" y="3242"/>
                  </a:lnTo>
                  <a:lnTo>
                    <a:pt x="360" y="3237"/>
                  </a:lnTo>
                  <a:lnTo>
                    <a:pt x="371" y="3232"/>
                  </a:lnTo>
                  <a:lnTo>
                    <a:pt x="382" y="3226"/>
                  </a:lnTo>
                  <a:lnTo>
                    <a:pt x="393" y="3219"/>
                  </a:lnTo>
                  <a:lnTo>
                    <a:pt x="403" y="3212"/>
                  </a:lnTo>
                  <a:lnTo>
                    <a:pt x="412" y="3205"/>
                  </a:lnTo>
                  <a:lnTo>
                    <a:pt x="421" y="3197"/>
                  </a:lnTo>
                  <a:lnTo>
                    <a:pt x="430" y="3189"/>
                  </a:lnTo>
                  <a:lnTo>
                    <a:pt x="438" y="3180"/>
                  </a:lnTo>
                  <a:lnTo>
                    <a:pt x="446" y="3171"/>
                  </a:lnTo>
                  <a:lnTo>
                    <a:pt x="453" y="3161"/>
                  </a:lnTo>
                  <a:lnTo>
                    <a:pt x="460" y="3151"/>
                  </a:lnTo>
                  <a:lnTo>
                    <a:pt x="467" y="3141"/>
                  </a:lnTo>
                  <a:lnTo>
                    <a:pt x="473" y="3130"/>
                  </a:lnTo>
                  <a:lnTo>
                    <a:pt x="478" y="3119"/>
                  </a:lnTo>
                  <a:lnTo>
                    <a:pt x="483" y="3108"/>
                  </a:lnTo>
                  <a:lnTo>
                    <a:pt x="488" y="3097"/>
                  </a:lnTo>
                  <a:lnTo>
                    <a:pt x="492" y="3085"/>
                  </a:lnTo>
                  <a:lnTo>
                    <a:pt x="495" y="3073"/>
                  </a:lnTo>
                  <a:lnTo>
                    <a:pt x="498" y="3061"/>
                  </a:lnTo>
                  <a:lnTo>
                    <a:pt x="500" y="3049"/>
                  </a:lnTo>
                  <a:lnTo>
                    <a:pt x="502" y="3037"/>
                  </a:lnTo>
                  <a:lnTo>
                    <a:pt x="503" y="3024"/>
                  </a:lnTo>
                  <a:lnTo>
                    <a:pt x="503" y="3011"/>
                  </a:lnTo>
                  <a:lnTo>
                    <a:pt x="506" y="2882"/>
                  </a:lnTo>
                  <a:lnTo>
                    <a:pt x="516" y="2755"/>
                  </a:lnTo>
                  <a:lnTo>
                    <a:pt x="532" y="2630"/>
                  </a:lnTo>
                  <a:lnTo>
                    <a:pt x="554" y="2506"/>
                  </a:lnTo>
                  <a:lnTo>
                    <a:pt x="583" y="2385"/>
                  </a:lnTo>
                  <a:lnTo>
                    <a:pt x="617" y="2265"/>
                  </a:lnTo>
                  <a:lnTo>
                    <a:pt x="656" y="2149"/>
                  </a:lnTo>
                  <a:lnTo>
                    <a:pt x="701" y="2035"/>
                  </a:lnTo>
                  <a:lnTo>
                    <a:pt x="752" y="1924"/>
                  </a:lnTo>
                  <a:lnTo>
                    <a:pt x="807" y="1816"/>
                  </a:lnTo>
                  <a:lnTo>
                    <a:pt x="867" y="1711"/>
                  </a:lnTo>
                  <a:lnTo>
                    <a:pt x="934" y="1609"/>
                  </a:lnTo>
                  <a:lnTo>
                    <a:pt x="1003" y="1511"/>
                  </a:lnTo>
                  <a:lnTo>
                    <a:pt x="1078" y="1416"/>
                  </a:lnTo>
                  <a:lnTo>
                    <a:pt x="1157" y="1325"/>
                  </a:lnTo>
                  <a:lnTo>
                    <a:pt x="1240" y="1238"/>
                  </a:lnTo>
                  <a:lnTo>
                    <a:pt x="1328" y="1154"/>
                  </a:lnTo>
                  <a:lnTo>
                    <a:pt x="1419" y="1076"/>
                  </a:lnTo>
                  <a:lnTo>
                    <a:pt x="1514" y="1001"/>
                  </a:lnTo>
                  <a:lnTo>
                    <a:pt x="1612" y="931"/>
                  </a:lnTo>
                  <a:lnTo>
                    <a:pt x="1715" y="865"/>
                  </a:lnTo>
                  <a:lnTo>
                    <a:pt x="1820" y="805"/>
                  </a:lnTo>
                  <a:lnTo>
                    <a:pt x="1928" y="750"/>
                  </a:lnTo>
                  <a:lnTo>
                    <a:pt x="2040" y="700"/>
                  </a:lnTo>
                  <a:lnTo>
                    <a:pt x="2154" y="654"/>
                  </a:lnTo>
                  <a:lnTo>
                    <a:pt x="2270" y="615"/>
                  </a:lnTo>
                  <a:lnTo>
                    <a:pt x="2390" y="581"/>
                  </a:lnTo>
                  <a:lnTo>
                    <a:pt x="2512" y="553"/>
                  </a:lnTo>
                  <a:lnTo>
                    <a:pt x="2635" y="531"/>
                  </a:lnTo>
                  <a:lnTo>
                    <a:pt x="2761" y="515"/>
                  </a:lnTo>
                  <a:lnTo>
                    <a:pt x="2889" y="505"/>
                  </a:lnTo>
                  <a:lnTo>
                    <a:pt x="3018" y="502"/>
                  </a:lnTo>
                  <a:lnTo>
                    <a:pt x="3031" y="502"/>
                  </a:lnTo>
                  <a:lnTo>
                    <a:pt x="3044" y="501"/>
                  </a:lnTo>
                  <a:lnTo>
                    <a:pt x="3056" y="499"/>
                  </a:lnTo>
                  <a:lnTo>
                    <a:pt x="3068" y="497"/>
                  </a:lnTo>
                  <a:lnTo>
                    <a:pt x="3080" y="494"/>
                  </a:lnTo>
                  <a:lnTo>
                    <a:pt x="3092" y="491"/>
                  </a:lnTo>
                  <a:lnTo>
                    <a:pt x="3104" y="487"/>
                  </a:lnTo>
                  <a:lnTo>
                    <a:pt x="3115" y="482"/>
                  </a:lnTo>
                  <a:lnTo>
                    <a:pt x="3126" y="477"/>
                  </a:lnTo>
                  <a:lnTo>
                    <a:pt x="3137" y="472"/>
                  </a:lnTo>
                  <a:lnTo>
                    <a:pt x="3148" y="466"/>
                  </a:lnTo>
                  <a:lnTo>
                    <a:pt x="3158" y="459"/>
                  </a:lnTo>
                  <a:lnTo>
                    <a:pt x="3168" y="452"/>
                  </a:lnTo>
                  <a:lnTo>
                    <a:pt x="3177" y="445"/>
                  </a:lnTo>
                  <a:lnTo>
                    <a:pt x="3186" y="437"/>
                  </a:lnTo>
                  <a:lnTo>
                    <a:pt x="3196" y="429"/>
                  </a:lnTo>
                  <a:lnTo>
                    <a:pt x="3204" y="420"/>
                  </a:lnTo>
                  <a:lnTo>
                    <a:pt x="3212" y="411"/>
                  </a:lnTo>
                  <a:lnTo>
                    <a:pt x="3219" y="402"/>
                  </a:lnTo>
                  <a:lnTo>
                    <a:pt x="3226" y="391"/>
                  </a:lnTo>
                  <a:lnTo>
                    <a:pt x="3233" y="381"/>
                  </a:lnTo>
                  <a:lnTo>
                    <a:pt x="3239" y="370"/>
                  </a:lnTo>
                  <a:lnTo>
                    <a:pt x="3244" y="359"/>
                  </a:lnTo>
                  <a:lnTo>
                    <a:pt x="3249" y="348"/>
                  </a:lnTo>
                  <a:lnTo>
                    <a:pt x="3254" y="337"/>
                  </a:lnTo>
                  <a:lnTo>
                    <a:pt x="3258" y="325"/>
                  </a:lnTo>
                  <a:lnTo>
                    <a:pt x="3261" y="314"/>
                  </a:lnTo>
                  <a:lnTo>
                    <a:pt x="3264" y="301"/>
                  </a:lnTo>
                  <a:lnTo>
                    <a:pt x="3266" y="289"/>
                  </a:lnTo>
                  <a:lnTo>
                    <a:pt x="3268" y="277"/>
                  </a:lnTo>
                  <a:lnTo>
                    <a:pt x="3269" y="264"/>
                  </a:lnTo>
                  <a:lnTo>
                    <a:pt x="3269" y="251"/>
                  </a:lnTo>
                  <a:lnTo>
                    <a:pt x="3269" y="238"/>
                  </a:lnTo>
                  <a:lnTo>
                    <a:pt x="3268" y="226"/>
                  </a:lnTo>
                  <a:lnTo>
                    <a:pt x="3266" y="213"/>
                  </a:lnTo>
                  <a:lnTo>
                    <a:pt x="3264" y="201"/>
                  </a:lnTo>
                  <a:lnTo>
                    <a:pt x="3261" y="189"/>
                  </a:lnTo>
                  <a:lnTo>
                    <a:pt x="3258" y="177"/>
                  </a:lnTo>
                  <a:lnTo>
                    <a:pt x="3254" y="165"/>
                  </a:lnTo>
                  <a:lnTo>
                    <a:pt x="3249" y="154"/>
                  </a:lnTo>
                  <a:lnTo>
                    <a:pt x="3244" y="143"/>
                  </a:lnTo>
                  <a:lnTo>
                    <a:pt x="3239" y="132"/>
                  </a:lnTo>
                  <a:lnTo>
                    <a:pt x="3233" y="120"/>
                  </a:lnTo>
                  <a:lnTo>
                    <a:pt x="3226" y="110"/>
                  </a:lnTo>
                  <a:lnTo>
                    <a:pt x="3219" y="100"/>
                  </a:lnTo>
                  <a:lnTo>
                    <a:pt x="3212" y="91"/>
                  </a:lnTo>
                  <a:lnTo>
                    <a:pt x="3204" y="82"/>
                  </a:lnTo>
                  <a:lnTo>
                    <a:pt x="3196" y="73"/>
                  </a:lnTo>
                  <a:lnTo>
                    <a:pt x="3186" y="65"/>
                  </a:lnTo>
                  <a:lnTo>
                    <a:pt x="3177" y="57"/>
                  </a:lnTo>
                  <a:lnTo>
                    <a:pt x="3168" y="50"/>
                  </a:lnTo>
                  <a:lnTo>
                    <a:pt x="3158" y="43"/>
                  </a:lnTo>
                  <a:lnTo>
                    <a:pt x="3148" y="36"/>
                  </a:lnTo>
                  <a:lnTo>
                    <a:pt x="3137" y="30"/>
                  </a:lnTo>
                  <a:lnTo>
                    <a:pt x="3126" y="25"/>
                  </a:lnTo>
                  <a:lnTo>
                    <a:pt x="3115" y="20"/>
                  </a:lnTo>
                  <a:lnTo>
                    <a:pt x="3104" y="15"/>
                  </a:lnTo>
                  <a:lnTo>
                    <a:pt x="3092" y="11"/>
                  </a:lnTo>
                  <a:lnTo>
                    <a:pt x="3080" y="8"/>
                  </a:lnTo>
                  <a:lnTo>
                    <a:pt x="3068" y="5"/>
                  </a:lnTo>
                  <a:lnTo>
                    <a:pt x="3056" y="3"/>
                  </a:lnTo>
                  <a:lnTo>
                    <a:pt x="3044" y="1"/>
                  </a:lnTo>
                  <a:lnTo>
                    <a:pt x="3031" y="0"/>
                  </a:lnTo>
                  <a:lnTo>
                    <a:pt x="301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2" name="Group 23">
            <a:extLst>
              <a:ext uri="{FF2B5EF4-FFF2-40B4-BE49-F238E27FC236}">
                <a16:creationId xmlns:a16="http://schemas.microsoft.com/office/drawing/2014/main" id="{3E15CAEF-26B6-85C0-A44D-9D37E217757A}"/>
              </a:ext>
            </a:extLst>
          </p:cNvPr>
          <p:cNvGrpSpPr/>
          <p:nvPr/>
        </p:nvGrpSpPr>
        <p:grpSpPr>
          <a:xfrm>
            <a:off x="3108631" y="2536205"/>
            <a:ext cx="627229" cy="627229"/>
            <a:chOff x="3632200" y="4152900"/>
            <a:chExt cx="690563" cy="690563"/>
          </a:xfrm>
          <a:solidFill>
            <a:schemeClr val="bg1"/>
          </a:solidFill>
        </p:grpSpPr>
        <p:sp>
          <p:nvSpPr>
            <p:cNvPr id="33" name="Freeform 207">
              <a:extLst>
                <a:ext uri="{FF2B5EF4-FFF2-40B4-BE49-F238E27FC236}">
                  <a16:creationId xmlns:a16="http://schemas.microsoft.com/office/drawing/2014/main" id="{7D0B7EDF-B5A5-C0FD-9D9D-1EF17E3931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32200" y="4152900"/>
              <a:ext cx="215900" cy="690563"/>
            </a:xfrm>
            <a:custGeom>
              <a:avLst/>
              <a:gdLst>
                <a:gd name="T0" fmla="*/ 3784 w 5030"/>
                <a:gd name="T1" fmla="*/ 5837 h 16095"/>
                <a:gd name="T2" fmla="*/ 3571 w 5030"/>
                <a:gd name="T3" fmla="*/ 6098 h 16095"/>
                <a:gd name="T4" fmla="*/ 3350 w 5030"/>
                <a:gd name="T5" fmla="*/ 6279 h 16095"/>
                <a:gd name="T6" fmla="*/ 3045 w 5030"/>
                <a:gd name="T7" fmla="*/ 6436 h 16095"/>
                <a:gd name="T8" fmla="*/ 2678 w 5030"/>
                <a:gd name="T9" fmla="*/ 6529 h 16095"/>
                <a:gd name="T10" fmla="*/ 2288 w 5030"/>
                <a:gd name="T11" fmla="*/ 6519 h 16095"/>
                <a:gd name="T12" fmla="*/ 1931 w 5030"/>
                <a:gd name="T13" fmla="*/ 6415 h 16095"/>
                <a:gd name="T14" fmla="*/ 1633 w 5030"/>
                <a:gd name="T15" fmla="*/ 6246 h 16095"/>
                <a:gd name="T16" fmla="*/ 1400 w 5030"/>
                <a:gd name="T17" fmla="*/ 6039 h 16095"/>
                <a:gd name="T18" fmla="*/ 1158 w 5030"/>
                <a:gd name="T19" fmla="*/ 5678 h 16095"/>
                <a:gd name="T20" fmla="*/ 1020 w 5030"/>
                <a:gd name="T21" fmla="*/ 5219 h 16095"/>
                <a:gd name="T22" fmla="*/ 1014 w 5030"/>
                <a:gd name="T23" fmla="*/ 4893 h 16095"/>
                <a:gd name="T24" fmla="*/ 1117 w 5030"/>
                <a:gd name="T25" fmla="*/ 4478 h 16095"/>
                <a:gd name="T26" fmla="*/ 1329 w 5030"/>
                <a:gd name="T27" fmla="*/ 4104 h 16095"/>
                <a:gd name="T28" fmla="*/ 1607 w 5030"/>
                <a:gd name="T29" fmla="*/ 3832 h 16095"/>
                <a:gd name="T30" fmla="*/ 1879 w 5030"/>
                <a:gd name="T31" fmla="*/ 3669 h 16095"/>
                <a:gd name="T32" fmla="*/ 2225 w 5030"/>
                <a:gd name="T33" fmla="*/ 3552 h 16095"/>
                <a:gd name="T34" fmla="*/ 2613 w 5030"/>
                <a:gd name="T35" fmla="*/ 3525 h 16095"/>
                <a:gd name="T36" fmla="*/ 2988 w 5030"/>
                <a:gd name="T37" fmla="*/ 3603 h 16095"/>
                <a:gd name="T38" fmla="*/ 3301 w 5030"/>
                <a:gd name="T39" fmla="*/ 3750 h 16095"/>
                <a:gd name="T40" fmla="*/ 3571 w 5030"/>
                <a:gd name="T41" fmla="*/ 3960 h 16095"/>
                <a:gd name="T42" fmla="*/ 3825 w 5030"/>
                <a:gd name="T43" fmla="*/ 4288 h 16095"/>
                <a:gd name="T44" fmla="*/ 3996 w 5030"/>
                <a:gd name="T45" fmla="*/ 4760 h 16095"/>
                <a:gd name="T46" fmla="*/ 4021 w 5030"/>
                <a:gd name="T47" fmla="*/ 5112 h 16095"/>
                <a:gd name="T48" fmla="*/ 3015 w 5030"/>
                <a:gd name="T49" fmla="*/ 14637 h 16095"/>
                <a:gd name="T50" fmla="*/ 2903 w 5030"/>
                <a:gd name="T51" fmla="*/ 14906 h 16095"/>
                <a:gd name="T52" fmla="*/ 2665 w 5030"/>
                <a:gd name="T53" fmla="*/ 15067 h 16095"/>
                <a:gd name="T54" fmla="*/ 2365 w 5030"/>
                <a:gd name="T55" fmla="*/ 15067 h 16095"/>
                <a:gd name="T56" fmla="*/ 2127 w 5030"/>
                <a:gd name="T57" fmla="*/ 14906 h 16095"/>
                <a:gd name="T58" fmla="*/ 2015 w 5030"/>
                <a:gd name="T59" fmla="*/ 14637 h 16095"/>
                <a:gd name="T60" fmla="*/ 2579 w 5030"/>
                <a:gd name="T61" fmla="*/ 7544 h 16095"/>
                <a:gd name="T62" fmla="*/ 2018 w 5030"/>
                <a:gd name="T63" fmla="*/ 1432 h 16095"/>
                <a:gd name="T64" fmla="*/ 2143 w 5030"/>
                <a:gd name="T65" fmla="*/ 1171 h 16095"/>
                <a:gd name="T66" fmla="*/ 2389 w 5030"/>
                <a:gd name="T67" fmla="*/ 1022 h 16095"/>
                <a:gd name="T68" fmla="*/ 2688 w 5030"/>
                <a:gd name="T69" fmla="*/ 1036 h 16095"/>
                <a:gd name="T70" fmla="*/ 2918 w 5030"/>
                <a:gd name="T71" fmla="*/ 1208 h 16095"/>
                <a:gd name="T72" fmla="*/ 3017 w 5030"/>
                <a:gd name="T73" fmla="*/ 1483 h 16095"/>
                <a:gd name="T74" fmla="*/ 2386 w 5030"/>
                <a:gd name="T75" fmla="*/ 2518 h 16095"/>
                <a:gd name="T76" fmla="*/ 4007 w 5030"/>
                <a:gd name="T77" fmla="*/ 1280 h 16095"/>
                <a:gd name="T78" fmla="*/ 3631 w 5030"/>
                <a:gd name="T79" fmla="*/ 495 h 16095"/>
                <a:gd name="T80" fmla="*/ 2891 w 5030"/>
                <a:gd name="T81" fmla="*/ 47 h 16095"/>
                <a:gd name="T82" fmla="*/ 1997 w 5030"/>
                <a:gd name="T83" fmla="*/ 92 h 16095"/>
                <a:gd name="T84" fmla="*/ 1306 w 5030"/>
                <a:gd name="T85" fmla="*/ 607 h 16095"/>
                <a:gd name="T86" fmla="*/ 1008 w 5030"/>
                <a:gd name="T87" fmla="*/ 1431 h 16095"/>
                <a:gd name="T88" fmla="*/ 503 w 5030"/>
                <a:gd name="T89" fmla="*/ 3532 h 16095"/>
                <a:gd name="T90" fmla="*/ 111 w 5030"/>
                <a:gd name="T91" fmla="*/ 4294 h 16095"/>
                <a:gd name="T92" fmla="*/ 5 w 5030"/>
                <a:gd name="T93" fmla="*/ 5183 h 16095"/>
                <a:gd name="T94" fmla="*/ 213 w 5030"/>
                <a:gd name="T95" fmla="*/ 6036 h 16095"/>
                <a:gd name="T96" fmla="*/ 687 w 5030"/>
                <a:gd name="T97" fmla="*/ 6746 h 16095"/>
                <a:gd name="T98" fmla="*/ 1053 w 5030"/>
                <a:gd name="T99" fmla="*/ 14962 h 16095"/>
                <a:gd name="T100" fmla="*/ 1501 w 5030"/>
                <a:gd name="T101" fmla="*/ 15703 h 16095"/>
                <a:gd name="T102" fmla="*/ 2285 w 5030"/>
                <a:gd name="T103" fmla="*/ 16078 h 16095"/>
                <a:gd name="T104" fmla="*/ 3169 w 5030"/>
                <a:gd name="T105" fmla="*/ 15946 h 16095"/>
                <a:gd name="T106" fmla="*/ 3805 w 5030"/>
                <a:gd name="T107" fmla="*/ 15368 h 16095"/>
                <a:gd name="T108" fmla="*/ 4024 w 5030"/>
                <a:gd name="T109" fmla="*/ 7030 h 16095"/>
                <a:gd name="T110" fmla="*/ 4609 w 5030"/>
                <a:gd name="T111" fmla="*/ 6412 h 16095"/>
                <a:gd name="T112" fmla="*/ 4958 w 5030"/>
                <a:gd name="T113" fmla="*/ 5624 h 16095"/>
                <a:gd name="T114" fmla="*/ 5012 w 5030"/>
                <a:gd name="T115" fmla="*/ 4727 h 16095"/>
                <a:gd name="T116" fmla="*/ 4754 w 5030"/>
                <a:gd name="T117" fmla="*/ 3894 h 16095"/>
                <a:gd name="T118" fmla="*/ 4241 w 5030"/>
                <a:gd name="T119" fmla="*/ 3213 h 16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030" h="16095">
                  <a:moveTo>
                    <a:pt x="3955" y="5452"/>
                  </a:moveTo>
                  <a:lnTo>
                    <a:pt x="3950" y="5472"/>
                  </a:lnTo>
                  <a:lnTo>
                    <a:pt x="3944" y="5492"/>
                  </a:lnTo>
                  <a:lnTo>
                    <a:pt x="3938" y="5512"/>
                  </a:lnTo>
                  <a:lnTo>
                    <a:pt x="3931" y="5532"/>
                  </a:lnTo>
                  <a:lnTo>
                    <a:pt x="3913" y="5581"/>
                  </a:lnTo>
                  <a:lnTo>
                    <a:pt x="3893" y="5630"/>
                  </a:lnTo>
                  <a:lnTo>
                    <a:pt x="3872" y="5678"/>
                  </a:lnTo>
                  <a:lnTo>
                    <a:pt x="3849" y="5725"/>
                  </a:lnTo>
                  <a:lnTo>
                    <a:pt x="3825" y="5771"/>
                  </a:lnTo>
                  <a:lnTo>
                    <a:pt x="3798" y="5815"/>
                  </a:lnTo>
                  <a:lnTo>
                    <a:pt x="3784" y="5837"/>
                  </a:lnTo>
                  <a:lnTo>
                    <a:pt x="3770" y="5860"/>
                  </a:lnTo>
                  <a:lnTo>
                    <a:pt x="3756" y="5881"/>
                  </a:lnTo>
                  <a:lnTo>
                    <a:pt x="3741" y="5903"/>
                  </a:lnTo>
                  <a:lnTo>
                    <a:pt x="3738" y="5906"/>
                  </a:lnTo>
                  <a:lnTo>
                    <a:pt x="3735" y="5910"/>
                  </a:lnTo>
                  <a:lnTo>
                    <a:pt x="3701" y="5954"/>
                  </a:lnTo>
                  <a:lnTo>
                    <a:pt x="3666" y="5997"/>
                  </a:lnTo>
                  <a:lnTo>
                    <a:pt x="3648" y="6019"/>
                  </a:lnTo>
                  <a:lnTo>
                    <a:pt x="3629" y="6039"/>
                  </a:lnTo>
                  <a:lnTo>
                    <a:pt x="3610" y="6059"/>
                  </a:lnTo>
                  <a:lnTo>
                    <a:pt x="3591" y="6079"/>
                  </a:lnTo>
                  <a:lnTo>
                    <a:pt x="3571" y="6098"/>
                  </a:lnTo>
                  <a:lnTo>
                    <a:pt x="3552" y="6118"/>
                  </a:lnTo>
                  <a:lnTo>
                    <a:pt x="3531" y="6136"/>
                  </a:lnTo>
                  <a:lnTo>
                    <a:pt x="3511" y="6155"/>
                  </a:lnTo>
                  <a:lnTo>
                    <a:pt x="3490" y="6173"/>
                  </a:lnTo>
                  <a:lnTo>
                    <a:pt x="3468" y="6191"/>
                  </a:lnTo>
                  <a:lnTo>
                    <a:pt x="3446" y="6209"/>
                  </a:lnTo>
                  <a:lnTo>
                    <a:pt x="3424" y="6225"/>
                  </a:lnTo>
                  <a:lnTo>
                    <a:pt x="3422" y="6228"/>
                  </a:lnTo>
                  <a:lnTo>
                    <a:pt x="3420" y="6230"/>
                  </a:lnTo>
                  <a:lnTo>
                    <a:pt x="3397" y="6246"/>
                  </a:lnTo>
                  <a:lnTo>
                    <a:pt x="3374" y="6263"/>
                  </a:lnTo>
                  <a:lnTo>
                    <a:pt x="3350" y="6279"/>
                  </a:lnTo>
                  <a:lnTo>
                    <a:pt x="3326" y="6294"/>
                  </a:lnTo>
                  <a:lnTo>
                    <a:pt x="3301" y="6309"/>
                  </a:lnTo>
                  <a:lnTo>
                    <a:pt x="3277" y="6324"/>
                  </a:lnTo>
                  <a:lnTo>
                    <a:pt x="3252" y="6338"/>
                  </a:lnTo>
                  <a:lnTo>
                    <a:pt x="3228" y="6352"/>
                  </a:lnTo>
                  <a:lnTo>
                    <a:pt x="3202" y="6366"/>
                  </a:lnTo>
                  <a:lnTo>
                    <a:pt x="3177" y="6379"/>
                  </a:lnTo>
                  <a:lnTo>
                    <a:pt x="3151" y="6391"/>
                  </a:lnTo>
                  <a:lnTo>
                    <a:pt x="3124" y="6403"/>
                  </a:lnTo>
                  <a:lnTo>
                    <a:pt x="3098" y="6415"/>
                  </a:lnTo>
                  <a:lnTo>
                    <a:pt x="3072" y="6425"/>
                  </a:lnTo>
                  <a:lnTo>
                    <a:pt x="3045" y="6436"/>
                  </a:lnTo>
                  <a:lnTo>
                    <a:pt x="3018" y="6446"/>
                  </a:lnTo>
                  <a:lnTo>
                    <a:pt x="2988" y="6456"/>
                  </a:lnTo>
                  <a:lnTo>
                    <a:pt x="2958" y="6466"/>
                  </a:lnTo>
                  <a:lnTo>
                    <a:pt x="2928" y="6475"/>
                  </a:lnTo>
                  <a:lnTo>
                    <a:pt x="2897" y="6484"/>
                  </a:lnTo>
                  <a:lnTo>
                    <a:pt x="2867" y="6492"/>
                  </a:lnTo>
                  <a:lnTo>
                    <a:pt x="2836" y="6500"/>
                  </a:lnTo>
                  <a:lnTo>
                    <a:pt x="2805" y="6507"/>
                  </a:lnTo>
                  <a:lnTo>
                    <a:pt x="2773" y="6513"/>
                  </a:lnTo>
                  <a:lnTo>
                    <a:pt x="2742" y="6519"/>
                  </a:lnTo>
                  <a:lnTo>
                    <a:pt x="2710" y="6525"/>
                  </a:lnTo>
                  <a:lnTo>
                    <a:pt x="2678" y="6529"/>
                  </a:lnTo>
                  <a:lnTo>
                    <a:pt x="2646" y="6533"/>
                  </a:lnTo>
                  <a:lnTo>
                    <a:pt x="2613" y="6535"/>
                  </a:lnTo>
                  <a:lnTo>
                    <a:pt x="2581" y="6537"/>
                  </a:lnTo>
                  <a:lnTo>
                    <a:pt x="2548" y="6539"/>
                  </a:lnTo>
                  <a:lnTo>
                    <a:pt x="2515" y="6539"/>
                  </a:lnTo>
                  <a:lnTo>
                    <a:pt x="2482" y="6539"/>
                  </a:lnTo>
                  <a:lnTo>
                    <a:pt x="2448" y="6537"/>
                  </a:lnTo>
                  <a:lnTo>
                    <a:pt x="2416" y="6535"/>
                  </a:lnTo>
                  <a:lnTo>
                    <a:pt x="2383" y="6533"/>
                  </a:lnTo>
                  <a:lnTo>
                    <a:pt x="2351" y="6529"/>
                  </a:lnTo>
                  <a:lnTo>
                    <a:pt x="2320" y="6525"/>
                  </a:lnTo>
                  <a:lnTo>
                    <a:pt x="2288" y="6519"/>
                  </a:lnTo>
                  <a:lnTo>
                    <a:pt x="2256" y="6513"/>
                  </a:lnTo>
                  <a:lnTo>
                    <a:pt x="2225" y="6507"/>
                  </a:lnTo>
                  <a:lnTo>
                    <a:pt x="2194" y="6500"/>
                  </a:lnTo>
                  <a:lnTo>
                    <a:pt x="2163" y="6492"/>
                  </a:lnTo>
                  <a:lnTo>
                    <a:pt x="2133" y="6484"/>
                  </a:lnTo>
                  <a:lnTo>
                    <a:pt x="2101" y="6475"/>
                  </a:lnTo>
                  <a:lnTo>
                    <a:pt x="2071" y="6466"/>
                  </a:lnTo>
                  <a:lnTo>
                    <a:pt x="2041" y="6456"/>
                  </a:lnTo>
                  <a:lnTo>
                    <a:pt x="2012" y="6446"/>
                  </a:lnTo>
                  <a:lnTo>
                    <a:pt x="1985" y="6436"/>
                  </a:lnTo>
                  <a:lnTo>
                    <a:pt x="1958" y="6425"/>
                  </a:lnTo>
                  <a:lnTo>
                    <a:pt x="1931" y="6415"/>
                  </a:lnTo>
                  <a:lnTo>
                    <a:pt x="1905" y="6403"/>
                  </a:lnTo>
                  <a:lnTo>
                    <a:pt x="1879" y="6391"/>
                  </a:lnTo>
                  <a:lnTo>
                    <a:pt x="1853" y="6379"/>
                  </a:lnTo>
                  <a:lnTo>
                    <a:pt x="1827" y="6366"/>
                  </a:lnTo>
                  <a:lnTo>
                    <a:pt x="1802" y="6352"/>
                  </a:lnTo>
                  <a:lnTo>
                    <a:pt x="1776" y="6338"/>
                  </a:lnTo>
                  <a:lnTo>
                    <a:pt x="1752" y="6324"/>
                  </a:lnTo>
                  <a:lnTo>
                    <a:pt x="1727" y="6309"/>
                  </a:lnTo>
                  <a:lnTo>
                    <a:pt x="1703" y="6294"/>
                  </a:lnTo>
                  <a:lnTo>
                    <a:pt x="1680" y="6279"/>
                  </a:lnTo>
                  <a:lnTo>
                    <a:pt x="1656" y="6263"/>
                  </a:lnTo>
                  <a:lnTo>
                    <a:pt x="1633" y="6246"/>
                  </a:lnTo>
                  <a:lnTo>
                    <a:pt x="1611" y="6230"/>
                  </a:lnTo>
                  <a:lnTo>
                    <a:pt x="1607" y="6228"/>
                  </a:lnTo>
                  <a:lnTo>
                    <a:pt x="1605" y="6225"/>
                  </a:lnTo>
                  <a:lnTo>
                    <a:pt x="1583" y="6209"/>
                  </a:lnTo>
                  <a:lnTo>
                    <a:pt x="1561" y="6191"/>
                  </a:lnTo>
                  <a:lnTo>
                    <a:pt x="1540" y="6173"/>
                  </a:lnTo>
                  <a:lnTo>
                    <a:pt x="1519" y="6155"/>
                  </a:lnTo>
                  <a:lnTo>
                    <a:pt x="1499" y="6136"/>
                  </a:lnTo>
                  <a:lnTo>
                    <a:pt x="1478" y="6118"/>
                  </a:lnTo>
                  <a:lnTo>
                    <a:pt x="1458" y="6098"/>
                  </a:lnTo>
                  <a:lnTo>
                    <a:pt x="1438" y="6079"/>
                  </a:lnTo>
                  <a:lnTo>
                    <a:pt x="1400" y="6039"/>
                  </a:lnTo>
                  <a:lnTo>
                    <a:pt x="1364" y="5997"/>
                  </a:lnTo>
                  <a:lnTo>
                    <a:pt x="1329" y="5954"/>
                  </a:lnTo>
                  <a:lnTo>
                    <a:pt x="1295" y="5910"/>
                  </a:lnTo>
                  <a:lnTo>
                    <a:pt x="1292" y="5906"/>
                  </a:lnTo>
                  <a:lnTo>
                    <a:pt x="1289" y="5903"/>
                  </a:lnTo>
                  <a:lnTo>
                    <a:pt x="1274" y="5881"/>
                  </a:lnTo>
                  <a:lnTo>
                    <a:pt x="1258" y="5860"/>
                  </a:lnTo>
                  <a:lnTo>
                    <a:pt x="1244" y="5837"/>
                  </a:lnTo>
                  <a:lnTo>
                    <a:pt x="1231" y="5815"/>
                  </a:lnTo>
                  <a:lnTo>
                    <a:pt x="1205" y="5771"/>
                  </a:lnTo>
                  <a:lnTo>
                    <a:pt x="1181" y="5725"/>
                  </a:lnTo>
                  <a:lnTo>
                    <a:pt x="1158" y="5678"/>
                  </a:lnTo>
                  <a:lnTo>
                    <a:pt x="1137" y="5630"/>
                  </a:lnTo>
                  <a:lnTo>
                    <a:pt x="1117" y="5581"/>
                  </a:lnTo>
                  <a:lnTo>
                    <a:pt x="1098" y="5532"/>
                  </a:lnTo>
                  <a:lnTo>
                    <a:pt x="1091" y="5512"/>
                  </a:lnTo>
                  <a:lnTo>
                    <a:pt x="1085" y="5492"/>
                  </a:lnTo>
                  <a:lnTo>
                    <a:pt x="1079" y="5472"/>
                  </a:lnTo>
                  <a:lnTo>
                    <a:pt x="1074" y="5452"/>
                  </a:lnTo>
                  <a:lnTo>
                    <a:pt x="1059" y="5402"/>
                  </a:lnTo>
                  <a:lnTo>
                    <a:pt x="1046" y="5350"/>
                  </a:lnTo>
                  <a:lnTo>
                    <a:pt x="1034" y="5298"/>
                  </a:lnTo>
                  <a:lnTo>
                    <a:pt x="1025" y="5246"/>
                  </a:lnTo>
                  <a:lnTo>
                    <a:pt x="1020" y="5219"/>
                  </a:lnTo>
                  <a:lnTo>
                    <a:pt x="1017" y="5193"/>
                  </a:lnTo>
                  <a:lnTo>
                    <a:pt x="1014" y="5165"/>
                  </a:lnTo>
                  <a:lnTo>
                    <a:pt x="1011" y="5139"/>
                  </a:lnTo>
                  <a:lnTo>
                    <a:pt x="1009" y="5112"/>
                  </a:lnTo>
                  <a:lnTo>
                    <a:pt x="1007" y="5085"/>
                  </a:lnTo>
                  <a:lnTo>
                    <a:pt x="1006" y="5057"/>
                  </a:lnTo>
                  <a:lnTo>
                    <a:pt x="1006" y="5030"/>
                  </a:lnTo>
                  <a:lnTo>
                    <a:pt x="1006" y="5002"/>
                  </a:lnTo>
                  <a:lnTo>
                    <a:pt x="1007" y="4974"/>
                  </a:lnTo>
                  <a:lnTo>
                    <a:pt x="1009" y="4947"/>
                  </a:lnTo>
                  <a:lnTo>
                    <a:pt x="1011" y="4920"/>
                  </a:lnTo>
                  <a:lnTo>
                    <a:pt x="1014" y="4893"/>
                  </a:lnTo>
                  <a:lnTo>
                    <a:pt x="1017" y="4866"/>
                  </a:lnTo>
                  <a:lnTo>
                    <a:pt x="1020" y="4840"/>
                  </a:lnTo>
                  <a:lnTo>
                    <a:pt x="1025" y="4812"/>
                  </a:lnTo>
                  <a:lnTo>
                    <a:pt x="1034" y="4760"/>
                  </a:lnTo>
                  <a:lnTo>
                    <a:pt x="1046" y="4709"/>
                  </a:lnTo>
                  <a:lnTo>
                    <a:pt x="1059" y="4657"/>
                  </a:lnTo>
                  <a:lnTo>
                    <a:pt x="1074" y="4606"/>
                  </a:lnTo>
                  <a:lnTo>
                    <a:pt x="1079" y="4586"/>
                  </a:lnTo>
                  <a:lnTo>
                    <a:pt x="1085" y="4567"/>
                  </a:lnTo>
                  <a:lnTo>
                    <a:pt x="1091" y="4547"/>
                  </a:lnTo>
                  <a:lnTo>
                    <a:pt x="1098" y="4528"/>
                  </a:lnTo>
                  <a:lnTo>
                    <a:pt x="1117" y="4478"/>
                  </a:lnTo>
                  <a:lnTo>
                    <a:pt x="1137" y="4429"/>
                  </a:lnTo>
                  <a:lnTo>
                    <a:pt x="1158" y="4382"/>
                  </a:lnTo>
                  <a:lnTo>
                    <a:pt x="1181" y="4335"/>
                  </a:lnTo>
                  <a:lnTo>
                    <a:pt x="1205" y="4288"/>
                  </a:lnTo>
                  <a:lnTo>
                    <a:pt x="1231" y="4243"/>
                  </a:lnTo>
                  <a:lnTo>
                    <a:pt x="1244" y="4221"/>
                  </a:lnTo>
                  <a:lnTo>
                    <a:pt x="1258" y="4200"/>
                  </a:lnTo>
                  <a:lnTo>
                    <a:pt x="1274" y="4178"/>
                  </a:lnTo>
                  <a:lnTo>
                    <a:pt x="1289" y="4157"/>
                  </a:lnTo>
                  <a:lnTo>
                    <a:pt x="1292" y="4153"/>
                  </a:lnTo>
                  <a:lnTo>
                    <a:pt x="1295" y="4148"/>
                  </a:lnTo>
                  <a:lnTo>
                    <a:pt x="1329" y="4104"/>
                  </a:lnTo>
                  <a:lnTo>
                    <a:pt x="1364" y="4062"/>
                  </a:lnTo>
                  <a:lnTo>
                    <a:pt x="1400" y="4020"/>
                  </a:lnTo>
                  <a:lnTo>
                    <a:pt x="1438" y="3979"/>
                  </a:lnTo>
                  <a:lnTo>
                    <a:pt x="1458" y="3960"/>
                  </a:lnTo>
                  <a:lnTo>
                    <a:pt x="1478" y="3941"/>
                  </a:lnTo>
                  <a:lnTo>
                    <a:pt x="1499" y="3922"/>
                  </a:lnTo>
                  <a:lnTo>
                    <a:pt x="1519" y="3903"/>
                  </a:lnTo>
                  <a:lnTo>
                    <a:pt x="1540" y="3885"/>
                  </a:lnTo>
                  <a:lnTo>
                    <a:pt x="1561" y="3868"/>
                  </a:lnTo>
                  <a:lnTo>
                    <a:pt x="1583" y="3850"/>
                  </a:lnTo>
                  <a:lnTo>
                    <a:pt x="1605" y="3833"/>
                  </a:lnTo>
                  <a:lnTo>
                    <a:pt x="1607" y="3832"/>
                  </a:lnTo>
                  <a:lnTo>
                    <a:pt x="1611" y="3830"/>
                  </a:lnTo>
                  <a:lnTo>
                    <a:pt x="1633" y="3813"/>
                  </a:lnTo>
                  <a:lnTo>
                    <a:pt x="1656" y="3796"/>
                  </a:lnTo>
                  <a:lnTo>
                    <a:pt x="1680" y="3780"/>
                  </a:lnTo>
                  <a:lnTo>
                    <a:pt x="1703" y="3765"/>
                  </a:lnTo>
                  <a:lnTo>
                    <a:pt x="1727" y="3750"/>
                  </a:lnTo>
                  <a:lnTo>
                    <a:pt x="1752" y="3735"/>
                  </a:lnTo>
                  <a:lnTo>
                    <a:pt x="1776" y="3721"/>
                  </a:lnTo>
                  <a:lnTo>
                    <a:pt x="1802" y="3707"/>
                  </a:lnTo>
                  <a:lnTo>
                    <a:pt x="1827" y="3694"/>
                  </a:lnTo>
                  <a:lnTo>
                    <a:pt x="1853" y="3681"/>
                  </a:lnTo>
                  <a:lnTo>
                    <a:pt x="1879" y="3669"/>
                  </a:lnTo>
                  <a:lnTo>
                    <a:pt x="1905" y="3657"/>
                  </a:lnTo>
                  <a:lnTo>
                    <a:pt x="1931" y="3645"/>
                  </a:lnTo>
                  <a:lnTo>
                    <a:pt x="1958" y="3633"/>
                  </a:lnTo>
                  <a:lnTo>
                    <a:pt x="1985" y="3623"/>
                  </a:lnTo>
                  <a:lnTo>
                    <a:pt x="2012" y="3613"/>
                  </a:lnTo>
                  <a:lnTo>
                    <a:pt x="2041" y="3603"/>
                  </a:lnTo>
                  <a:lnTo>
                    <a:pt x="2071" y="3593"/>
                  </a:lnTo>
                  <a:lnTo>
                    <a:pt x="2101" y="3584"/>
                  </a:lnTo>
                  <a:lnTo>
                    <a:pt x="2133" y="3575"/>
                  </a:lnTo>
                  <a:lnTo>
                    <a:pt x="2163" y="3567"/>
                  </a:lnTo>
                  <a:lnTo>
                    <a:pt x="2194" y="3559"/>
                  </a:lnTo>
                  <a:lnTo>
                    <a:pt x="2225" y="3552"/>
                  </a:lnTo>
                  <a:lnTo>
                    <a:pt x="2256" y="3546"/>
                  </a:lnTo>
                  <a:lnTo>
                    <a:pt x="2288" y="3540"/>
                  </a:lnTo>
                  <a:lnTo>
                    <a:pt x="2320" y="3535"/>
                  </a:lnTo>
                  <a:lnTo>
                    <a:pt x="2351" y="3531"/>
                  </a:lnTo>
                  <a:lnTo>
                    <a:pt x="2383" y="3528"/>
                  </a:lnTo>
                  <a:lnTo>
                    <a:pt x="2416" y="3525"/>
                  </a:lnTo>
                  <a:lnTo>
                    <a:pt x="2448" y="3523"/>
                  </a:lnTo>
                  <a:lnTo>
                    <a:pt x="2482" y="3521"/>
                  </a:lnTo>
                  <a:lnTo>
                    <a:pt x="2515" y="3521"/>
                  </a:lnTo>
                  <a:lnTo>
                    <a:pt x="2548" y="3521"/>
                  </a:lnTo>
                  <a:lnTo>
                    <a:pt x="2581" y="3523"/>
                  </a:lnTo>
                  <a:lnTo>
                    <a:pt x="2613" y="3525"/>
                  </a:lnTo>
                  <a:lnTo>
                    <a:pt x="2646" y="3528"/>
                  </a:lnTo>
                  <a:lnTo>
                    <a:pt x="2678" y="3531"/>
                  </a:lnTo>
                  <a:lnTo>
                    <a:pt x="2710" y="3535"/>
                  </a:lnTo>
                  <a:lnTo>
                    <a:pt x="2742" y="3540"/>
                  </a:lnTo>
                  <a:lnTo>
                    <a:pt x="2773" y="3546"/>
                  </a:lnTo>
                  <a:lnTo>
                    <a:pt x="2805" y="3552"/>
                  </a:lnTo>
                  <a:lnTo>
                    <a:pt x="2836" y="3559"/>
                  </a:lnTo>
                  <a:lnTo>
                    <a:pt x="2867" y="3567"/>
                  </a:lnTo>
                  <a:lnTo>
                    <a:pt x="2897" y="3575"/>
                  </a:lnTo>
                  <a:lnTo>
                    <a:pt x="2928" y="3584"/>
                  </a:lnTo>
                  <a:lnTo>
                    <a:pt x="2958" y="3593"/>
                  </a:lnTo>
                  <a:lnTo>
                    <a:pt x="2988" y="3603"/>
                  </a:lnTo>
                  <a:lnTo>
                    <a:pt x="3018" y="3613"/>
                  </a:lnTo>
                  <a:lnTo>
                    <a:pt x="3045" y="3623"/>
                  </a:lnTo>
                  <a:lnTo>
                    <a:pt x="3072" y="3633"/>
                  </a:lnTo>
                  <a:lnTo>
                    <a:pt x="3098" y="3645"/>
                  </a:lnTo>
                  <a:lnTo>
                    <a:pt x="3124" y="3657"/>
                  </a:lnTo>
                  <a:lnTo>
                    <a:pt x="3151" y="3669"/>
                  </a:lnTo>
                  <a:lnTo>
                    <a:pt x="3177" y="3681"/>
                  </a:lnTo>
                  <a:lnTo>
                    <a:pt x="3202" y="3694"/>
                  </a:lnTo>
                  <a:lnTo>
                    <a:pt x="3228" y="3707"/>
                  </a:lnTo>
                  <a:lnTo>
                    <a:pt x="3252" y="3721"/>
                  </a:lnTo>
                  <a:lnTo>
                    <a:pt x="3277" y="3735"/>
                  </a:lnTo>
                  <a:lnTo>
                    <a:pt x="3301" y="3750"/>
                  </a:lnTo>
                  <a:lnTo>
                    <a:pt x="3326" y="3765"/>
                  </a:lnTo>
                  <a:lnTo>
                    <a:pt x="3374" y="3796"/>
                  </a:lnTo>
                  <a:lnTo>
                    <a:pt x="3420" y="3830"/>
                  </a:lnTo>
                  <a:lnTo>
                    <a:pt x="3422" y="3832"/>
                  </a:lnTo>
                  <a:lnTo>
                    <a:pt x="3424" y="3833"/>
                  </a:lnTo>
                  <a:lnTo>
                    <a:pt x="3446" y="3850"/>
                  </a:lnTo>
                  <a:lnTo>
                    <a:pt x="3468" y="3868"/>
                  </a:lnTo>
                  <a:lnTo>
                    <a:pt x="3490" y="3885"/>
                  </a:lnTo>
                  <a:lnTo>
                    <a:pt x="3511" y="3903"/>
                  </a:lnTo>
                  <a:lnTo>
                    <a:pt x="3531" y="3922"/>
                  </a:lnTo>
                  <a:lnTo>
                    <a:pt x="3552" y="3941"/>
                  </a:lnTo>
                  <a:lnTo>
                    <a:pt x="3571" y="3960"/>
                  </a:lnTo>
                  <a:lnTo>
                    <a:pt x="3591" y="3979"/>
                  </a:lnTo>
                  <a:lnTo>
                    <a:pt x="3629" y="4020"/>
                  </a:lnTo>
                  <a:lnTo>
                    <a:pt x="3666" y="4062"/>
                  </a:lnTo>
                  <a:lnTo>
                    <a:pt x="3701" y="4104"/>
                  </a:lnTo>
                  <a:lnTo>
                    <a:pt x="3735" y="4148"/>
                  </a:lnTo>
                  <a:lnTo>
                    <a:pt x="3738" y="4153"/>
                  </a:lnTo>
                  <a:lnTo>
                    <a:pt x="3741" y="4157"/>
                  </a:lnTo>
                  <a:lnTo>
                    <a:pt x="3756" y="4178"/>
                  </a:lnTo>
                  <a:lnTo>
                    <a:pt x="3770" y="4200"/>
                  </a:lnTo>
                  <a:lnTo>
                    <a:pt x="3784" y="4221"/>
                  </a:lnTo>
                  <a:lnTo>
                    <a:pt x="3798" y="4243"/>
                  </a:lnTo>
                  <a:lnTo>
                    <a:pt x="3825" y="4288"/>
                  </a:lnTo>
                  <a:lnTo>
                    <a:pt x="3849" y="4335"/>
                  </a:lnTo>
                  <a:lnTo>
                    <a:pt x="3872" y="4382"/>
                  </a:lnTo>
                  <a:lnTo>
                    <a:pt x="3893" y="4429"/>
                  </a:lnTo>
                  <a:lnTo>
                    <a:pt x="3913" y="4478"/>
                  </a:lnTo>
                  <a:lnTo>
                    <a:pt x="3931" y="4528"/>
                  </a:lnTo>
                  <a:lnTo>
                    <a:pt x="3938" y="4547"/>
                  </a:lnTo>
                  <a:lnTo>
                    <a:pt x="3944" y="4567"/>
                  </a:lnTo>
                  <a:lnTo>
                    <a:pt x="3950" y="4586"/>
                  </a:lnTo>
                  <a:lnTo>
                    <a:pt x="3955" y="4606"/>
                  </a:lnTo>
                  <a:lnTo>
                    <a:pt x="3970" y="4657"/>
                  </a:lnTo>
                  <a:lnTo>
                    <a:pt x="3984" y="4709"/>
                  </a:lnTo>
                  <a:lnTo>
                    <a:pt x="3996" y="4760"/>
                  </a:lnTo>
                  <a:lnTo>
                    <a:pt x="4005" y="4812"/>
                  </a:lnTo>
                  <a:lnTo>
                    <a:pt x="4010" y="4840"/>
                  </a:lnTo>
                  <a:lnTo>
                    <a:pt x="4013" y="4866"/>
                  </a:lnTo>
                  <a:lnTo>
                    <a:pt x="4016" y="4893"/>
                  </a:lnTo>
                  <a:lnTo>
                    <a:pt x="4019" y="4920"/>
                  </a:lnTo>
                  <a:lnTo>
                    <a:pt x="4021" y="4947"/>
                  </a:lnTo>
                  <a:lnTo>
                    <a:pt x="4023" y="4974"/>
                  </a:lnTo>
                  <a:lnTo>
                    <a:pt x="4024" y="5002"/>
                  </a:lnTo>
                  <a:lnTo>
                    <a:pt x="4024" y="5030"/>
                  </a:lnTo>
                  <a:lnTo>
                    <a:pt x="4024" y="5057"/>
                  </a:lnTo>
                  <a:lnTo>
                    <a:pt x="4023" y="5085"/>
                  </a:lnTo>
                  <a:lnTo>
                    <a:pt x="4021" y="5112"/>
                  </a:lnTo>
                  <a:lnTo>
                    <a:pt x="4019" y="5139"/>
                  </a:lnTo>
                  <a:lnTo>
                    <a:pt x="4016" y="5165"/>
                  </a:lnTo>
                  <a:lnTo>
                    <a:pt x="4013" y="5193"/>
                  </a:lnTo>
                  <a:lnTo>
                    <a:pt x="4010" y="5219"/>
                  </a:lnTo>
                  <a:lnTo>
                    <a:pt x="4005" y="5246"/>
                  </a:lnTo>
                  <a:lnTo>
                    <a:pt x="3996" y="5298"/>
                  </a:lnTo>
                  <a:lnTo>
                    <a:pt x="3984" y="5350"/>
                  </a:lnTo>
                  <a:lnTo>
                    <a:pt x="3970" y="5402"/>
                  </a:lnTo>
                  <a:lnTo>
                    <a:pt x="3955" y="5452"/>
                  </a:lnTo>
                  <a:close/>
                  <a:moveTo>
                    <a:pt x="3018" y="14586"/>
                  </a:moveTo>
                  <a:lnTo>
                    <a:pt x="3017" y="14612"/>
                  </a:lnTo>
                  <a:lnTo>
                    <a:pt x="3015" y="14637"/>
                  </a:lnTo>
                  <a:lnTo>
                    <a:pt x="3012" y="14663"/>
                  </a:lnTo>
                  <a:lnTo>
                    <a:pt x="3008" y="14688"/>
                  </a:lnTo>
                  <a:lnTo>
                    <a:pt x="3002" y="14712"/>
                  </a:lnTo>
                  <a:lnTo>
                    <a:pt x="2996" y="14736"/>
                  </a:lnTo>
                  <a:lnTo>
                    <a:pt x="2988" y="14759"/>
                  </a:lnTo>
                  <a:lnTo>
                    <a:pt x="2979" y="14782"/>
                  </a:lnTo>
                  <a:lnTo>
                    <a:pt x="2969" y="14804"/>
                  </a:lnTo>
                  <a:lnTo>
                    <a:pt x="2957" y="14827"/>
                  </a:lnTo>
                  <a:lnTo>
                    <a:pt x="2945" y="14847"/>
                  </a:lnTo>
                  <a:lnTo>
                    <a:pt x="2932" y="14868"/>
                  </a:lnTo>
                  <a:lnTo>
                    <a:pt x="2918" y="14887"/>
                  </a:lnTo>
                  <a:lnTo>
                    <a:pt x="2903" y="14906"/>
                  </a:lnTo>
                  <a:lnTo>
                    <a:pt x="2887" y="14924"/>
                  </a:lnTo>
                  <a:lnTo>
                    <a:pt x="2871" y="14942"/>
                  </a:lnTo>
                  <a:lnTo>
                    <a:pt x="2853" y="14958"/>
                  </a:lnTo>
                  <a:lnTo>
                    <a:pt x="2835" y="14974"/>
                  </a:lnTo>
                  <a:lnTo>
                    <a:pt x="2816" y="14989"/>
                  </a:lnTo>
                  <a:lnTo>
                    <a:pt x="2796" y="15004"/>
                  </a:lnTo>
                  <a:lnTo>
                    <a:pt x="2775" y="15017"/>
                  </a:lnTo>
                  <a:lnTo>
                    <a:pt x="2754" y="15029"/>
                  </a:lnTo>
                  <a:lnTo>
                    <a:pt x="2733" y="15040"/>
                  </a:lnTo>
                  <a:lnTo>
                    <a:pt x="2711" y="15050"/>
                  </a:lnTo>
                  <a:lnTo>
                    <a:pt x="2688" y="15059"/>
                  </a:lnTo>
                  <a:lnTo>
                    <a:pt x="2665" y="15067"/>
                  </a:lnTo>
                  <a:lnTo>
                    <a:pt x="2641" y="15073"/>
                  </a:lnTo>
                  <a:lnTo>
                    <a:pt x="2616" y="15079"/>
                  </a:lnTo>
                  <a:lnTo>
                    <a:pt x="2591" y="15083"/>
                  </a:lnTo>
                  <a:lnTo>
                    <a:pt x="2566" y="15086"/>
                  </a:lnTo>
                  <a:lnTo>
                    <a:pt x="2541" y="15088"/>
                  </a:lnTo>
                  <a:lnTo>
                    <a:pt x="2515" y="15089"/>
                  </a:lnTo>
                  <a:lnTo>
                    <a:pt x="2489" y="15088"/>
                  </a:lnTo>
                  <a:lnTo>
                    <a:pt x="2464" y="15086"/>
                  </a:lnTo>
                  <a:lnTo>
                    <a:pt x="2438" y="15083"/>
                  </a:lnTo>
                  <a:lnTo>
                    <a:pt x="2413" y="15079"/>
                  </a:lnTo>
                  <a:lnTo>
                    <a:pt x="2389" y="15073"/>
                  </a:lnTo>
                  <a:lnTo>
                    <a:pt x="2365" y="15067"/>
                  </a:lnTo>
                  <a:lnTo>
                    <a:pt x="2342" y="15059"/>
                  </a:lnTo>
                  <a:lnTo>
                    <a:pt x="2319" y="15050"/>
                  </a:lnTo>
                  <a:lnTo>
                    <a:pt x="2297" y="15040"/>
                  </a:lnTo>
                  <a:lnTo>
                    <a:pt x="2274" y="15029"/>
                  </a:lnTo>
                  <a:lnTo>
                    <a:pt x="2254" y="15017"/>
                  </a:lnTo>
                  <a:lnTo>
                    <a:pt x="2233" y="15004"/>
                  </a:lnTo>
                  <a:lnTo>
                    <a:pt x="2214" y="14989"/>
                  </a:lnTo>
                  <a:lnTo>
                    <a:pt x="2195" y="14974"/>
                  </a:lnTo>
                  <a:lnTo>
                    <a:pt x="2177" y="14958"/>
                  </a:lnTo>
                  <a:lnTo>
                    <a:pt x="2159" y="14942"/>
                  </a:lnTo>
                  <a:lnTo>
                    <a:pt x="2143" y="14924"/>
                  </a:lnTo>
                  <a:lnTo>
                    <a:pt x="2127" y="14906"/>
                  </a:lnTo>
                  <a:lnTo>
                    <a:pt x="2111" y="14887"/>
                  </a:lnTo>
                  <a:lnTo>
                    <a:pt x="2097" y="14868"/>
                  </a:lnTo>
                  <a:lnTo>
                    <a:pt x="2084" y="14847"/>
                  </a:lnTo>
                  <a:lnTo>
                    <a:pt x="2072" y="14827"/>
                  </a:lnTo>
                  <a:lnTo>
                    <a:pt x="2061" y="14804"/>
                  </a:lnTo>
                  <a:lnTo>
                    <a:pt x="2051" y="14782"/>
                  </a:lnTo>
                  <a:lnTo>
                    <a:pt x="2042" y="14759"/>
                  </a:lnTo>
                  <a:lnTo>
                    <a:pt x="2034" y="14736"/>
                  </a:lnTo>
                  <a:lnTo>
                    <a:pt x="2028" y="14712"/>
                  </a:lnTo>
                  <a:lnTo>
                    <a:pt x="2022" y="14688"/>
                  </a:lnTo>
                  <a:lnTo>
                    <a:pt x="2018" y="14663"/>
                  </a:lnTo>
                  <a:lnTo>
                    <a:pt x="2015" y="14637"/>
                  </a:lnTo>
                  <a:lnTo>
                    <a:pt x="2013" y="14612"/>
                  </a:lnTo>
                  <a:lnTo>
                    <a:pt x="2012" y="14586"/>
                  </a:lnTo>
                  <a:lnTo>
                    <a:pt x="2012" y="7493"/>
                  </a:lnTo>
                  <a:lnTo>
                    <a:pt x="2073" y="7505"/>
                  </a:lnTo>
                  <a:lnTo>
                    <a:pt x="2135" y="7515"/>
                  </a:lnTo>
                  <a:lnTo>
                    <a:pt x="2197" y="7524"/>
                  </a:lnTo>
                  <a:lnTo>
                    <a:pt x="2259" y="7531"/>
                  </a:lnTo>
                  <a:lnTo>
                    <a:pt x="2323" y="7537"/>
                  </a:lnTo>
                  <a:lnTo>
                    <a:pt x="2386" y="7542"/>
                  </a:lnTo>
                  <a:lnTo>
                    <a:pt x="2450" y="7544"/>
                  </a:lnTo>
                  <a:lnTo>
                    <a:pt x="2515" y="7545"/>
                  </a:lnTo>
                  <a:lnTo>
                    <a:pt x="2579" y="7544"/>
                  </a:lnTo>
                  <a:lnTo>
                    <a:pt x="2644" y="7542"/>
                  </a:lnTo>
                  <a:lnTo>
                    <a:pt x="2707" y="7537"/>
                  </a:lnTo>
                  <a:lnTo>
                    <a:pt x="2770" y="7531"/>
                  </a:lnTo>
                  <a:lnTo>
                    <a:pt x="2833" y="7524"/>
                  </a:lnTo>
                  <a:lnTo>
                    <a:pt x="2895" y="7515"/>
                  </a:lnTo>
                  <a:lnTo>
                    <a:pt x="2956" y="7505"/>
                  </a:lnTo>
                  <a:lnTo>
                    <a:pt x="3018" y="7493"/>
                  </a:lnTo>
                  <a:lnTo>
                    <a:pt x="3018" y="14586"/>
                  </a:lnTo>
                  <a:close/>
                  <a:moveTo>
                    <a:pt x="2012" y="1509"/>
                  </a:moveTo>
                  <a:lnTo>
                    <a:pt x="2013" y="1483"/>
                  </a:lnTo>
                  <a:lnTo>
                    <a:pt x="2015" y="1458"/>
                  </a:lnTo>
                  <a:lnTo>
                    <a:pt x="2018" y="1432"/>
                  </a:lnTo>
                  <a:lnTo>
                    <a:pt x="2022" y="1407"/>
                  </a:lnTo>
                  <a:lnTo>
                    <a:pt x="2028" y="1383"/>
                  </a:lnTo>
                  <a:lnTo>
                    <a:pt x="2034" y="1359"/>
                  </a:lnTo>
                  <a:lnTo>
                    <a:pt x="2042" y="1336"/>
                  </a:lnTo>
                  <a:lnTo>
                    <a:pt x="2051" y="1313"/>
                  </a:lnTo>
                  <a:lnTo>
                    <a:pt x="2061" y="1291"/>
                  </a:lnTo>
                  <a:lnTo>
                    <a:pt x="2072" y="1269"/>
                  </a:lnTo>
                  <a:lnTo>
                    <a:pt x="2084" y="1248"/>
                  </a:lnTo>
                  <a:lnTo>
                    <a:pt x="2097" y="1227"/>
                  </a:lnTo>
                  <a:lnTo>
                    <a:pt x="2111" y="1208"/>
                  </a:lnTo>
                  <a:lnTo>
                    <a:pt x="2127" y="1189"/>
                  </a:lnTo>
                  <a:lnTo>
                    <a:pt x="2143" y="1171"/>
                  </a:lnTo>
                  <a:lnTo>
                    <a:pt x="2159" y="1153"/>
                  </a:lnTo>
                  <a:lnTo>
                    <a:pt x="2177" y="1137"/>
                  </a:lnTo>
                  <a:lnTo>
                    <a:pt x="2195" y="1121"/>
                  </a:lnTo>
                  <a:lnTo>
                    <a:pt x="2214" y="1106"/>
                  </a:lnTo>
                  <a:lnTo>
                    <a:pt x="2233" y="1091"/>
                  </a:lnTo>
                  <a:lnTo>
                    <a:pt x="2254" y="1078"/>
                  </a:lnTo>
                  <a:lnTo>
                    <a:pt x="2274" y="1066"/>
                  </a:lnTo>
                  <a:lnTo>
                    <a:pt x="2297" y="1055"/>
                  </a:lnTo>
                  <a:lnTo>
                    <a:pt x="2319" y="1045"/>
                  </a:lnTo>
                  <a:lnTo>
                    <a:pt x="2342" y="1036"/>
                  </a:lnTo>
                  <a:lnTo>
                    <a:pt x="2365" y="1029"/>
                  </a:lnTo>
                  <a:lnTo>
                    <a:pt x="2389" y="1022"/>
                  </a:lnTo>
                  <a:lnTo>
                    <a:pt x="2413" y="1016"/>
                  </a:lnTo>
                  <a:lnTo>
                    <a:pt x="2438" y="1012"/>
                  </a:lnTo>
                  <a:lnTo>
                    <a:pt x="2464" y="1009"/>
                  </a:lnTo>
                  <a:lnTo>
                    <a:pt x="2489" y="1007"/>
                  </a:lnTo>
                  <a:lnTo>
                    <a:pt x="2515" y="1006"/>
                  </a:lnTo>
                  <a:lnTo>
                    <a:pt x="2541" y="1007"/>
                  </a:lnTo>
                  <a:lnTo>
                    <a:pt x="2566" y="1009"/>
                  </a:lnTo>
                  <a:lnTo>
                    <a:pt x="2591" y="1012"/>
                  </a:lnTo>
                  <a:lnTo>
                    <a:pt x="2616" y="1016"/>
                  </a:lnTo>
                  <a:lnTo>
                    <a:pt x="2641" y="1022"/>
                  </a:lnTo>
                  <a:lnTo>
                    <a:pt x="2665" y="1029"/>
                  </a:lnTo>
                  <a:lnTo>
                    <a:pt x="2688" y="1036"/>
                  </a:lnTo>
                  <a:lnTo>
                    <a:pt x="2711" y="1045"/>
                  </a:lnTo>
                  <a:lnTo>
                    <a:pt x="2733" y="1055"/>
                  </a:lnTo>
                  <a:lnTo>
                    <a:pt x="2754" y="1066"/>
                  </a:lnTo>
                  <a:lnTo>
                    <a:pt x="2775" y="1078"/>
                  </a:lnTo>
                  <a:lnTo>
                    <a:pt x="2796" y="1091"/>
                  </a:lnTo>
                  <a:lnTo>
                    <a:pt x="2816" y="1106"/>
                  </a:lnTo>
                  <a:lnTo>
                    <a:pt x="2835" y="1121"/>
                  </a:lnTo>
                  <a:lnTo>
                    <a:pt x="2853" y="1137"/>
                  </a:lnTo>
                  <a:lnTo>
                    <a:pt x="2871" y="1153"/>
                  </a:lnTo>
                  <a:lnTo>
                    <a:pt x="2887" y="1171"/>
                  </a:lnTo>
                  <a:lnTo>
                    <a:pt x="2903" y="1189"/>
                  </a:lnTo>
                  <a:lnTo>
                    <a:pt x="2918" y="1208"/>
                  </a:lnTo>
                  <a:lnTo>
                    <a:pt x="2932" y="1227"/>
                  </a:lnTo>
                  <a:lnTo>
                    <a:pt x="2945" y="1248"/>
                  </a:lnTo>
                  <a:lnTo>
                    <a:pt x="2957" y="1269"/>
                  </a:lnTo>
                  <a:lnTo>
                    <a:pt x="2969" y="1291"/>
                  </a:lnTo>
                  <a:lnTo>
                    <a:pt x="2979" y="1313"/>
                  </a:lnTo>
                  <a:lnTo>
                    <a:pt x="2988" y="1336"/>
                  </a:lnTo>
                  <a:lnTo>
                    <a:pt x="2996" y="1359"/>
                  </a:lnTo>
                  <a:lnTo>
                    <a:pt x="3002" y="1383"/>
                  </a:lnTo>
                  <a:lnTo>
                    <a:pt x="3008" y="1407"/>
                  </a:lnTo>
                  <a:lnTo>
                    <a:pt x="3012" y="1432"/>
                  </a:lnTo>
                  <a:lnTo>
                    <a:pt x="3015" y="1458"/>
                  </a:lnTo>
                  <a:lnTo>
                    <a:pt x="3017" y="1483"/>
                  </a:lnTo>
                  <a:lnTo>
                    <a:pt x="3018" y="1509"/>
                  </a:lnTo>
                  <a:lnTo>
                    <a:pt x="3018" y="2565"/>
                  </a:lnTo>
                  <a:lnTo>
                    <a:pt x="2956" y="2554"/>
                  </a:lnTo>
                  <a:lnTo>
                    <a:pt x="2895" y="2543"/>
                  </a:lnTo>
                  <a:lnTo>
                    <a:pt x="2833" y="2535"/>
                  </a:lnTo>
                  <a:lnTo>
                    <a:pt x="2770" y="2528"/>
                  </a:lnTo>
                  <a:lnTo>
                    <a:pt x="2707" y="2522"/>
                  </a:lnTo>
                  <a:lnTo>
                    <a:pt x="2644" y="2518"/>
                  </a:lnTo>
                  <a:lnTo>
                    <a:pt x="2579" y="2516"/>
                  </a:lnTo>
                  <a:lnTo>
                    <a:pt x="2515" y="2515"/>
                  </a:lnTo>
                  <a:lnTo>
                    <a:pt x="2450" y="2516"/>
                  </a:lnTo>
                  <a:lnTo>
                    <a:pt x="2386" y="2518"/>
                  </a:lnTo>
                  <a:lnTo>
                    <a:pt x="2323" y="2522"/>
                  </a:lnTo>
                  <a:lnTo>
                    <a:pt x="2259" y="2528"/>
                  </a:lnTo>
                  <a:lnTo>
                    <a:pt x="2197" y="2535"/>
                  </a:lnTo>
                  <a:lnTo>
                    <a:pt x="2135" y="2543"/>
                  </a:lnTo>
                  <a:lnTo>
                    <a:pt x="2073" y="2554"/>
                  </a:lnTo>
                  <a:lnTo>
                    <a:pt x="2012" y="2565"/>
                  </a:lnTo>
                  <a:lnTo>
                    <a:pt x="2012" y="1509"/>
                  </a:lnTo>
                  <a:close/>
                  <a:moveTo>
                    <a:pt x="4024" y="3029"/>
                  </a:moveTo>
                  <a:lnTo>
                    <a:pt x="4024" y="1509"/>
                  </a:lnTo>
                  <a:lnTo>
                    <a:pt x="4022" y="1431"/>
                  </a:lnTo>
                  <a:lnTo>
                    <a:pt x="4016" y="1355"/>
                  </a:lnTo>
                  <a:lnTo>
                    <a:pt x="4007" y="1280"/>
                  </a:lnTo>
                  <a:lnTo>
                    <a:pt x="3994" y="1205"/>
                  </a:lnTo>
                  <a:lnTo>
                    <a:pt x="3976" y="1133"/>
                  </a:lnTo>
                  <a:lnTo>
                    <a:pt x="3955" y="1060"/>
                  </a:lnTo>
                  <a:lnTo>
                    <a:pt x="3932" y="991"/>
                  </a:lnTo>
                  <a:lnTo>
                    <a:pt x="3905" y="922"/>
                  </a:lnTo>
                  <a:lnTo>
                    <a:pt x="3875" y="855"/>
                  </a:lnTo>
                  <a:lnTo>
                    <a:pt x="3842" y="791"/>
                  </a:lnTo>
                  <a:lnTo>
                    <a:pt x="3805" y="727"/>
                  </a:lnTo>
                  <a:lnTo>
                    <a:pt x="3765" y="666"/>
                  </a:lnTo>
                  <a:lnTo>
                    <a:pt x="3724" y="607"/>
                  </a:lnTo>
                  <a:lnTo>
                    <a:pt x="3679" y="549"/>
                  </a:lnTo>
                  <a:lnTo>
                    <a:pt x="3631" y="495"/>
                  </a:lnTo>
                  <a:lnTo>
                    <a:pt x="3581" y="443"/>
                  </a:lnTo>
                  <a:lnTo>
                    <a:pt x="3529" y="392"/>
                  </a:lnTo>
                  <a:lnTo>
                    <a:pt x="3475" y="345"/>
                  </a:lnTo>
                  <a:lnTo>
                    <a:pt x="3417" y="300"/>
                  </a:lnTo>
                  <a:lnTo>
                    <a:pt x="3358" y="259"/>
                  </a:lnTo>
                  <a:lnTo>
                    <a:pt x="3296" y="219"/>
                  </a:lnTo>
                  <a:lnTo>
                    <a:pt x="3233" y="182"/>
                  </a:lnTo>
                  <a:lnTo>
                    <a:pt x="3169" y="149"/>
                  </a:lnTo>
                  <a:lnTo>
                    <a:pt x="3101" y="119"/>
                  </a:lnTo>
                  <a:lnTo>
                    <a:pt x="3033" y="92"/>
                  </a:lnTo>
                  <a:lnTo>
                    <a:pt x="2962" y="68"/>
                  </a:lnTo>
                  <a:lnTo>
                    <a:pt x="2891" y="47"/>
                  </a:lnTo>
                  <a:lnTo>
                    <a:pt x="2819" y="31"/>
                  </a:lnTo>
                  <a:lnTo>
                    <a:pt x="2744" y="17"/>
                  </a:lnTo>
                  <a:lnTo>
                    <a:pt x="2669" y="8"/>
                  </a:lnTo>
                  <a:lnTo>
                    <a:pt x="2592" y="2"/>
                  </a:lnTo>
                  <a:lnTo>
                    <a:pt x="2515" y="0"/>
                  </a:lnTo>
                  <a:lnTo>
                    <a:pt x="2437" y="2"/>
                  </a:lnTo>
                  <a:lnTo>
                    <a:pt x="2361" y="8"/>
                  </a:lnTo>
                  <a:lnTo>
                    <a:pt x="2285" y="17"/>
                  </a:lnTo>
                  <a:lnTo>
                    <a:pt x="2211" y="31"/>
                  </a:lnTo>
                  <a:lnTo>
                    <a:pt x="2138" y="47"/>
                  </a:lnTo>
                  <a:lnTo>
                    <a:pt x="2066" y="68"/>
                  </a:lnTo>
                  <a:lnTo>
                    <a:pt x="1997" y="92"/>
                  </a:lnTo>
                  <a:lnTo>
                    <a:pt x="1928" y="119"/>
                  </a:lnTo>
                  <a:lnTo>
                    <a:pt x="1861" y="149"/>
                  </a:lnTo>
                  <a:lnTo>
                    <a:pt x="1796" y="182"/>
                  </a:lnTo>
                  <a:lnTo>
                    <a:pt x="1733" y="219"/>
                  </a:lnTo>
                  <a:lnTo>
                    <a:pt x="1672" y="259"/>
                  </a:lnTo>
                  <a:lnTo>
                    <a:pt x="1613" y="300"/>
                  </a:lnTo>
                  <a:lnTo>
                    <a:pt x="1555" y="345"/>
                  </a:lnTo>
                  <a:lnTo>
                    <a:pt x="1501" y="392"/>
                  </a:lnTo>
                  <a:lnTo>
                    <a:pt x="1449" y="443"/>
                  </a:lnTo>
                  <a:lnTo>
                    <a:pt x="1398" y="495"/>
                  </a:lnTo>
                  <a:lnTo>
                    <a:pt x="1351" y="549"/>
                  </a:lnTo>
                  <a:lnTo>
                    <a:pt x="1306" y="607"/>
                  </a:lnTo>
                  <a:lnTo>
                    <a:pt x="1263" y="666"/>
                  </a:lnTo>
                  <a:lnTo>
                    <a:pt x="1224" y="727"/>
                  </a:lnTo>
                  <a:lnTo>
                    <a:pt x="1188" y="791"/>
                  </a:lnTo>
                  <a:lnTo>
                    <a:pt x="1155" y="855"/>
                  </a:lnTo>
                  <a:lnTo>
                    <a:pt x="1125" y="922"/>
                  </a:lnTo>
                  <a:lnTo>
                    <a:pt x="1097" y="991"/>
                  </a:lnTo>
                  <a:lnTo>
                    <a:pt x="1074" y="1060"/>
                  </a:lnTo>
                  <a:lnTo>
                    <a:pt x="1053" y="1133"/>
                  </a:lnTo>
                  <a:lnTo>
                    <a:pt x="1037" y="1205"/>
                  </a:lnTo>
                  <a:lnTo>
                    <a:pt x="1023" y="1280"/>
                  </a:lnTo>
                  <a:lnTo>
                    <a:pt x="1014" y="1355"/>
                  </a:lnTo>
                  <a:lnTo>
                    <a:pt x="1008" y="1431"/>
                  </a:lnTo>
                  <a:lnTo>
                    <a:pt x="1006" y="1509"/>
                  </a:lnTo>
                  <a:lnTo>
                    <a:pt x="1006" y="3029"/>
                  </a:lnTo>
                  <a:lnTo>
                    <a:pt x="950" y="3073"/>
                  </a:lnTo>
                  <a:lnTo>
                    <a:pt x="894" y="3118"/>
                  </a:lnTo>
                  <a:lnTo>
                    <a:pt x="841" y="3165"/>
                  </a:lnTo>
                  <a:lnTo>
                    <a:pt x="789" y="3213"/>
                  </a:lnTo>
                  <a:lnTo>
                    <a:pt x="737" y="3263"/>
                  </a:lnTo>
                  <a:lnTo>
                    <a:pt x="687" y="3314"/>
                  </a:lnTo>
                  <a:lnTo>
                    <a:pt x="639" y="3366"/>
                  </a:lnTo>
                  <a:lnTo>
                    <a:pt x="592" y="3420"/>
                  </a:lnTo>
                  <a:lnTo>
                    <a:pt x="547" y="3476"/>
                  </a:lnTo>
                  <a:lnTo>
                    <a:pt x="503" y="3532"/>
                  </a:lnTo>
                  <a:lnTo>
                    <a:pt x="461" y="3589"/>
                  </a:lnTo>
                  <a:lnTo>
                    <a:pt x="420" y="3648"/>
                  </a:lnTo>
                  <a:lnTo>
                    <a:pt x="381" y="3708"/>
                  </a:lnTo>
                  <a:lnTo>
                    <a:pt x="344" y="3768"/>
                  </a:lnTo>
                  <a:lnTo>
                    <a:pt x="309" y="3831"/>
                  </a:lnTo>
                  <a:lnTo>
                    <a:pt x="276" y="3894"/>
                  </a:lnTo>
                  <a:lnTo>
                    <a:pt x="243" y="3958"/>
                  </a:lnTo>
                  <a:lnTo>
                    <a:pt x="213" y="4024"/>
                  </a:lnTo>
                  <a:lnTo>
                    <a:pt x="184" y="4090"/>
                  </a:lnTo>
                  <a:lnTo>
                    <a:pt x="158" y="4158"/>
                  </a:lnTo>
                  <a:lnTo>
                    <a:pt x="134" y="4226"/>
                  </a:lnTo>
                  <a:lnTo>
                    <a:pt x="111" y="4294"/>
                  </a:lnTo>
                  <a:lnTo>
                    <a:pt x="91" y="4365"/>
                  </a:lnTo>
                  <a:lnTo>
                    <a:pt x="71" y="4435"/>
                  </a:lnTo>
                  <a:lnTo>
                    <a:pt x="55" y="4508"/>
                  </a:lnTo>
                  <a:lnTo>
                    <a:pt x="41" y="4580"/>
                  </a:lnTo>
                  <a:lnTo>
                    <a:pt x="28" y="4653"/>
                  </a:lnTo>
                  <a:lnTo>
                    <a:pt x="18" y="4727"/>
                  </a:lnTo>
                  <a:lnTo>
                    <a:pt x="10" y="4801"/>
                  </a:lnTo>
                  <a:lnTo>
                    <a:pt x="5" y="4877"/>
                  </a:lnTo>
                  <a:lnTo>
                    <a:pt x="1" y="4953"/>
                  </a:lnTo>
                  <a:lnTo>
                    <a:pt x="0" y="5030"/>
                  </a:lnTo>
                  <a:lnTo>
                    <a:pt x="1" y="5106"/>
                  </a:lnTo>
                  <a:lnTo>
                    <a:pt x="5" y="5183"/>
                  </a:lnTo>
                  <a:lnTo>
                    <a:pt x="10" y="5258"/>
                  </a:lnTo>
                  <a:lnTo>
                    <a:pt x="18" y="5332"/>
                  </a:lnTo>
                  <a:lnTo>
                    <a:pt x="28" y="5407"/>
                  </a:lnTo>
                  <a:lnTo>
                    <a:pt x="41" y="5479"/>
                  </a:lnTo>
                  <a:lnTo>
                    <a:pt x="55" y="5552"/>
                  </a:lnTo>
                  <a:lnTo>
                    <a:pt x="71" y="5624"/>
                  </a:lnTo>
                  <a:lnTo>
                    <a:pt x="91" y="5695"/>
                  </a:lnTo>
                  <a:lnTo>
                    <a:pt x="111" y="5765"/>
                  </a:lnTo>
                  <a:lnTo>
                    <a:pt x="134" y="5834"/>
                  </a:lnTo>
                  <a:lnTo>
                    <a:pt x="158" y="5902"/>
                  </a:lnTo>
                  <a:lnTo>
                    <a:pt x="184" y="5969"/>
                  </a:lnTo>
                  <a:lnTo>
                    <a:pt x="213" y="6036"/>
                  </a:lnTo>
                  <a:lnTo>
                    <a:pt x="243" y="6101"/>
                  </a:lnTo>
                  <a:lnTo>
                    <a:pt x="276" y="6165"/>
                  </a:lnTo>
                  <a:lnTo>
                    <a:pt x="309" y="6229"/>
                  </a:lnTo>
                  <a:lnTo>
                    <a:pt x="344" y="6291"/>
                  </a:lnTo>
                  <a:lnTo>
                    <a:pt x="381" y="6351"/>
                  </a:lnTo>
                  <a:lnTo>
                    <a:pt x="420" y="6412"/>
                  </a:lnTo>
                  <a:lnTo>
                    <a:pt x="461" y="6470"/>
                  </a:lnTo>
                  <a:lnTo>
                    <a:pt x="503" y="6529"/>
                  </a:lnTo>
                  <a:lnTo>
                    <a:pt x="547" y="6584"/>
                  </a:lnTo>
                  <a:lnTo>
                    <a:pt x="592" y="6639"/>
                  </a:lnTo>
                  <a:lnTo>
                    <a:pt x="639" y="6694"/>
                  </a:lnTo>
                  <a:lnTo>
                    <a:pt x="687" y="6746"/>
                  </a:lnTo>
                  <a:lnTo>
                    <a:pt x="737" y="6796"/>
                  </a:lnTo>
                  <a:lnTo>
                    <a:pt x="789" y="6846"/>
                  </a:lnTo>
                  <a:lnTo>
                    <a:pt x="841" y="6895"/>
                  </a:lnTo>
                  <a:lnTo>
                    <a:pt x="894" y="6941"/>
                  </a:lnTo>
                  <a:lnTo>
                    <a:pt x="950" y="6986"/>
                  </a:lnTo>
                  <a:lnTo>
                    <a:pt x="1006" y="7030"/>
                  </a:lnTo>
                  <a:lnTo>
                    <a:pt x="1006" y="14586"/>
                  </a:lnTo>
                  <a:lnTo>
                    <a:pt x="1008" y="14664"/>
                  </a:lnTo>
                  <a:lnTo>
                    <a:pt x="1014" y="14740"/>
                  </a:lnTo>
                  <a:lnTo>
                    <a:pt x="1023" y="14815"/>
                  </a:lnTo>
                  <a:lnTo>
                    <a:pt x="1037" y="14890"/>
                  </a:lnTo>
                  <a:lnTo>
                    <a:pt x="1053" y="14962"/>
                  </a:lnTo>
                  <a:lnTo>
                    <a:pt x="1074" y="15035"/>
                  </a:lnTo>
                  <a:lnTo>
                    <a:pt x="1097" y="15104"/>
                  </a:lnTo>
                  <a:lnTo>
                    <a:pt x="1125" y="15173"/>
                  </a:lnTo>
                  <a:lnTo>
                    <a:pt x="1155" y="15240"/>
                  </a:lnTo>
                  <a:lnTo>
                    <a:pt x="1188" y="15304"/>
                  </a:lnTo>
                  <a:lnTo>
                    <a:pt x="1224" y="15368"/>
                  </a:lnTo>
                  <a:lnTo>
                    <a:pt x="1263" y="15429"/>
                  </a:lnTo>
                  <a:lnTo>
                    <a:pt x="1306" y="15488"/>
                  </a:lnTo>
                  <a:lnTo>
                    <a:pt x="1351" y="15546"/>
                  </a:lnTo>
                  <a:lnTo>
                    <a:pt x="1398" y="15600"/>
                  </a:lnTo>
                  <a:lnTo>
                    <a:pt x="1449" y="15652"/>
                  </a:lnTo>
                  <a:lnTo>
                    <a:pt x="1501" y="15703"/>
                  </a:lnTo>
                  <a:lnTo>
                    <a:pt x="1555" y="15750"/>
                  </a:lnTo>
                  <a:lnTo>
                    <a:pt x="1613" y="15795"/>
                  </a:lnTo>
                  <a:lnTo>
                    <a:pt x="1672" y="15836"/>
                  </a:lnTo>
                  <a:lnTo>
                    <a:pt x="1733" y="15877"/>
                  </a:lnTo>
                  <a:lnTo>
                    <a:pt x="1796" y="15913"/>
                  </a:lnTo>
                  <a:lnTo>
                    <a:pt x="1861" y="15946"/>
                  </a:lnTo>
                  <a:lnTo>
                    <a:pt x="1928" y="15976"/>
                  </a:lnTo>
                  <a:lnTo>
                    <a:pt x="1997" y="16003"/>
                  </a:lnTo>
                  <a:lnTo>
                    <a:pt x="2066" y="16027"/>
                  </a:lnTo>
                  <a:lnTo>
                    <a:pt x="2138" y="16048"/>
                  </a:lnTo>
                  <a:lnTo>
                    <a:pt x="2211" y="16064"/>
                  </a:lnTo>
                  <a:lnTo>
                    <a:pt x="2285" y="16078"/>
                  </a:lnTo>
                  <a:lnTo>
                    <a:pt x="2361" y="16087"/>
                  </a:lnTo>
                  <a:lnTo>
                    <a:pt x="2437" y="16093"/>
                  </a:lnTo>
                  <a:lnTo>
                    <a:pt x="2515" y="16095"/>
                  </a:lnTo>
                  <a:lnTo>
                    <a:pt x="2592" y="16093"/>
                  </a:lnTo>
                  <a:lnTo>
                    <a:pt x="2669" y="16087"/>
                  </a:lnTo>
                  <a:lnTo>
                    <a:pt x="2744" y="16078"/>
                  </a:lnTo>
                  <a:lnTo>
                    <a:pt x="2819" y="16064"/>
                  </a:lnTo>
                  <a:lnTo>
                    <a:pt x="2891" y="16048"/>
                  </a:lnTo>
                  <a:lnTo>
                    <a:pt x="2962" y="16027"/>
                  </a:lnTo>
                  <a:lnTo>
                    <a:pt x="3033" y="16003"/>
                  </a:lnTo>
                  <a:lnTo>
                    <a:pt x="3101" y="15976"/>
                  </a:lnTo>
                  <a:lnTo>
                    <a:pt x="3169" y="15946"/>
                  </a:lnTo>
                  <a:lnTo>
                    <a:pt x="3233" y="15913"/>
                  </a:lnTo>
                  <a:lnTo>
                    <a:pt x="3296" y="15877"/>
                  </a:lnTo>
                  <a:lnTo>
                    <a:pt x="3358" y="15836"/>
                  </a:lnTo>
                  <a:lnTo>
                    <a:pt x="3417" y="15795"/>
                  </a:lnTo>
                  <a:lnTo>
                    <a:pt x="3475" y="15750"/>
                  </a:lnTo>
                  <a:lnTo>
                    <a:pt x="3529" y="15703"/>
                  </a:lnTo>
                  <a:lnTo>
                    <a:pt x="3581" y="15652"/>
                  </a:lnTo>
                  <a:lnTo>
                    <a:pt x="3631" y="15600"/>
                  </a:lnTo>
                  <a:lnTo>
                    <a:pt x="3679" y="15546"/>
                  </a:lnTo>
                  <a:lnTo>
                    <a:pt x="3724" y="15488"/>
                  </a:lnTo>
                  <a:lnTo>
                    <a:pt x="3765" y="15429"/>
                  </a:lnTo>
                  <a:lnTo>
                    <a:pt x="3805" y="15368"/>
                  </a:lnTo>
                  <a:lnTo>
                    <a:pt x="3842" y="15304"/>
                  </a:lnTo>
                  <a:lnTo>
                    <a:pt x="3875" y="15240"/>
                  </a:lnTo>
                  <a:lnTo>
                    <a:pt x="3905" y="15173"/>
                  </a:lnTo>
                  <a:lnTo>
                    <a:pt x="3932" y="15104"/>
                  </a:lnTo>
                  <a:lnTo>
                    <a:pt x="3955" y="15035"/>
                  </a:lnTo>
                  <a:lnTo>
                    <a:pt x="3976" y="14962"/>
                  </a:lnTo>
                  <a:lnTo>
                    <a:pt x="3994" y="14890"/>
                  </a:lnTo>
                  <a:lnTo>
                    <a:pt x="4007" y="14815"/>
                  </a:lnTo>
                  <a:lnTo>
                    <a:pt x="4016" y="14740"/>
                  </a:lnTo>
                  <a:lnTo>
                    <a:pt x="4022" y="14664"/>
                  </a:lnTo>
                  <a:lnTo>
                    <a:pt x="4024" y="14586"/>
                  </a:lnTo>
                  <a:lnTo>
                    <a:pt x="4024" y="7030"/>
                  </a:lnTo>
                  <a:lnTo>
                    <a:pt x="4080" y="6986"/>
                  </a:lnTo>
                  <a:lnTo>
                    <a:pt x="4135" y="6941"/>
                  </a:lnTo>
                  <a:lnTo>
                    <a:pt x="4189" y="6895"/>
                  </a:lnTo>
                  <a:lnTo>
                    <a:pt x="4241" y="6846"/>
                  </a:lnTo>
                  <a:lnTo>
                    <a:pt x="4292" y="6796"/>
                  </a:lnTo>
                  <a:lnTo>
                    <a:pt x="4343" y="6746"/>
                  </a:lnTo>
                  <a:lnTo>
                    <a:pt x="4391" y="6694"/>
                  </a:lnTo>
                  <a:lnTo>
                    <a:pt x="4437" y="6639"/>
                  </a:lnTo>
                  <a:lnTo>
                    <a:pt x="4482" y="6584"/>
                  </a:lnTo>
                  <a:lnTo>
                    <a:pt x="4527" y="6529"/>
                  </a:lnTo>
                  <a:lnTo>
                    <a:pt x="4569" y="6470"/>
                  </a:lnTo>
                  <a:lnTo>
                    <a:pt x="4609" y="6412"/>
                  </a:lnTo>
                  <a:lnTo>
                    <a:pt x="4648" y="6351"/>
                  </a:lnTo>
                  <a:lnTo>
                    <a:pt x="4686" y="6291"/>
                  </a:lnTo>
                  <a:lnTo>
                    <a:pt x="4721" y="6229"/>
                  </a:lnTo>
                  <a:lnTo>
                    <a:pt x="4754" y="6165"/>
                  </a:lnTo>
                  <a:lnTo>
                    <a:pt x="4786" y="6101"/>
                  </a:lnTo>
                  <a:lnTo>
                    <a:pt x="4816" y="6036"/>
                  </a:lnTo>
                  <a:lnTo>
                    <a:pt x="4846" y="5969"/>
                  </a:lnTo>
                  <a:lnTo>
                    <a:pt x="4872" y="5902"/>
                  </a:lnTo>
                  <a:lnTo>
                    <a:pt x="4896" y="5834"/>
                  </a:lnTo>
                  <a:lnTo>
                    <a:pt x="4919" y="5765"/>
                  </a:lnTo>
                  <a:lnTo>
                    <a:pt x="4939" y="5695"/>
                  </a:lnTo>
                  <a:lnTo>
                    <a:pt x="4958" y="5624"/>
                  </a:lnTo>
                  <a:lnTo>
                    <a:pt x="4974" y="5552"/>
                  </a:lnTo>
                  <a:lnTo>
                    <a:pt x="4988" y="5479"/>
                  </a:lnTo>
                  <a:lnTo>
                    <a:pt x="5002" y="5407"/>
                  </a:lnTo>
                  <a:lnTo>
                    <a:pt x="5012" y="5332"/>
                  </a:lnTo>
                  <a:lnTo>
                    <a:pt x="5020" y="5258"/>
                  </a:lnTo>
                  <a:lnTo>
                    <a:pt x="5025" y="5183"/>
                  </a:lnTo>
                  <a:lnTo>
                    <a:pt x="5029" y="5106"/>
                  </a:lnTo>
                  <a:lnTo>
                    <a:pt x="5030" y="5030"/>
                  </a:lnTo>
                  <a:lnTo>
                    <a:pt x="5029" y="4953"/>
                  </a:lnTo>
                  <a:lnTo>
                    <a:pt x="5025" y="4877"/>
                  </a:lnTo>
                  <a:lnTo>
                    <a:pt x="5020" y="4801"/>
                  </a:lnTo>
                  <a:lnTo>
                    <a:pt x="5012" y="4727"/>
                  </a:lnTo>
                  <a:lnTo>
                    <a:pt x="5002" y="4653"/>
                  </a:lnTo>
                  <a:lnTo>
                    <a:pt x="4988" y="4580"/>
                  </a:lnTo>
                  <a:lnTo>
                    <a:pt x="4974" y="4508"/>
                  </a:lnTo>
                  <a:lnTo>
                    <a:pt x="4958" y="4435"/>
                  </a:lnTo>
                  <a:lnTo>
                    <a:pt x="4939" y="4365"/>
                  </a:lnTo>
                  <a:lnTo>
                    <a:pt x="4919" y="4294"/>
                  </a:lnTo>
                  <a:lnTo>
                    <a:pt x="4896" y="4226"/>
                  </a:lnTo>
                  <a:lnTo>
                    <a:pt x="4872" y="4158"/>
                  </a:lnTo>
                  <a:lnTo>
                    <a:pt x="4846" y="4090"/>
                  </a:lnTo>
                  <a:lnTo>
                    <a:pt x="4816" y="4024"/>
                  </a:lnTo>
                  <a:lnTo>
                    <a:pt x="4786" y="3958"/>
                  </a:lnTo>
                  <a:lnTo>
                    <a:pt x="4754" y="3894"/>
                  </a:lnTo>
                  <a:lnTo>
                    <a:pt x="4721" y="3831"/>
                  </a:lnTo>
                  <a:lnTo>
                    <a:pt x="4686" y="3768"/>
                  </a:lnTo>
                  <a:lnTo>
                    <a:pt x="4648" y="3708"/>
                  </a:lnTo>
                  <a:lnTo>
                    <a:pt x="4609" y="3648"/>
                  </a:lnTo>
                  <a:lnTo>
                    <a:pt x="4569" y="3589"/>
                  </a:lnTo>
                  <a:lnTo>
                    <a:pt x="4527" y="3532"/>
                  </a:lnTo>
                  <a:lnTo>
                    <a:pt x="4482" y="3476"/>
                  </a:lnTo>
                  <a:lnTo>
                    <a:pt x="4437" y="3420"/>
                  </a:lnTo>
                  <a:lnTo>
                    <a:pt x="4391" y="3366"/>
                  </a:lnTo>
                  <a:lnTo>
                    <a:pt x="4343" y="3314"/>
                  </a:lnTo>
                  <a:lnTo>
                    <a:pt x="4292" y="3263"/>
                  </a:lnTo>
                  <a:lnTo>
                    <a:pt x="4241" y="3213"/>
                  </a:lnTo>
                  <a:lnTo>
                    <a:pt x="4189" y="3165"/>
                  </a:lnTo>
                  <a:lnTo>
                    <a:pt x="4135" y="3118"/>
                  </a:lnTo>
                  <a:lnTo>
                    <a:pt x="4080" y="3073"/>
                  </a:lnTo>
                  <a:lnTo>
                    <a:pt x="4024" y="30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4" name="Freeform 208">
              <a:extLst>
                <a:ext uri="{FF2B5EF4-FFF2-40B4-BE49-F238E27FC236}">
                  <a16:creationId xmlns:a16="http://schemas.microsoft.com/office/drawing/2014/main" id="{1B0B9400-7B0F-2FF5-6600-2D49C2E2FEF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06863" y="4152900"/>
              <a:ext cx="215900" cy="690563"/>
            </a:xfrm>
            <a:custGeom>
              <a:avLst/>
              <a:gdLst>
                <a:gd name="T0" fmla="*/ 3785 w 5030"/>
                <a:gd name="T1" fmla="*/ 5837 h 16095"/>
                <a:gd name="T2" fmla="*/ 3571 w 5030"/>
                <a:gd name="T3" fmla="*/ 6098 h 16095"/>
                <a:gd name="T4" fmla="*/ 3350 w 5030"/>
                <a:gd name="T5" fmla="*/ 6279 h 16095"/>
                <a:gd name="T6" fmla="*/ 3045 w 5030"/>
                <a:gd name="T7" fmla="*/ 6436 h 16095"/>
                <a:gd name="T8" fmla="*/ 2678 w 5030"/>
                <a:gd name="T9" fmla="*/ 6529 h 16095"/>
                <a:gd name="T10" fmla="*/ 2288 w 5030"/>
                <a:gd name="T11" fmla="*/ 6519 h 16095"/>
                <a:gd name="T12" fmla="*/ 1932 w 5030"/>
                <a:gd name="T13" fmla="*/ 6415 h 16095"/>
                <a:gd name="T14" fmla="*/ 1633 w 5030"/>
                <a:gd name="T15" fmla="*/ 6246 h 16095"/>
                <a:gd name="T16" fmla="*/ 1420 w 5030"/>
                <a:gd name="T17" fmla="*/ 6059 h 16095"/>
                <a:gd name="T18" fmla="*/ 1245 w 5030"/>
                <a:gd name="T19" fmla="*/ 5837 h 16095"/>
                <a:gd name="T20" fmla="*/ 1060 w 5030"/>
                <a:gd name="T21" fmla="*/ 5402 h 16095"/>
                <a:gd name="T22" fmla="*/ 1006 w 5030"/>
                <a:gd name="T23" fmla="*/ 5002 h 16095"/>
                <a:gd name="T24" fmla="*/ 1080 w 5030"/>
                <a:gd name="T25" fmla="*/ 4586 h 16095"/>
                <a:gd name="T26" fmla="*/ 1274 w 5030"/>
                <a:gd name="T27" fmla="*/ 4178 h 16095"/>
                <a:gd name="T28" fmla="*/ 1540 w 5030"/>
                <a:gd name="T29" fmla="*/ 3885 h 16095"/>
                <a:gd name="T30" fmla="*/ 1777 w 5030"/>
                <a:gd name="T31" fmla="*/ 3721 h 16095"/>
                <a:gd name="T32" fmla="*/ 2102 w 5030"/>
                <a:gd name="T33" fmla="*/ 3584 h 16095"/>
                <a:gd name="T34" fmla="*/ 2482 w 5030"/>
                <a:gd name="T35" fmla="*/ 3521 h 16095"/>
                <a:gd name="T36" fmla="*/ 2867 w 5030"/>
                <a:gd name="T37" fmla="*/ 3567 h 16095"/>
                <a:gd name="T38" fmla="*/ 3202 w 5030"/>
                <a:gd name="T39" fmla="*/ 3694 h 16095"/>
                <a:gd name="T40" fmla="*/ 3490 w 5030"/>
                <a:gd name="T41" fmla="*/ 3885 h 16095"/>
                <a:gd name="T42" fmla="*/ 3756 w 5030"/>
                <a:gd name="T43" fmla="*/ 4178 h 16095"/>
                <a:gd name="T44" fmla="*/ 3951 w 5030"/>
                <a:gd name="T45" fmla="*/ 4586 h 16095"/>
                <a:gd name="T46" fmla="*/ 4024 w 5030"/>
                <a:gd name="T47" fmla="*/ 5002 h 16095"/>
                <a:gd name="T48" fmla="*/ 3971 w 5030"/>
                <a:gd name="T49" fmla="*/ 5402 h 16095"/>
                <a:gd name="T50" fmla="*/ 2958 w 5030"/>
                <a:gd name="T51" fmla="*/ 14827 h 16095"/>
                <a:gd name="T52" fmla="*/ 2755 w 5030"/>
                <a:gd name="T53" fmla="*/ 15029 h 16095"/>
                <a:gd name="T54" fmla="*/ 2464 w 5030"/>
                <a:gd name="T55" fmla="*/ 15086 h 16095"/>
                <a:gd name="T56" fmla="*/ 2195 w 5030"/>
                <a:gd name="T57" fmla="*/ 14974 h 16095"/>
                <a:gd name="T58" fmla="*/ 2035 w 5030"/>
                <a:gd name="T59" fmla="*/ 14736 h 16095"/>
                <a:gd name="T60" fmla="*/ 2323 w 5030"/>
                <a:gd name="T61" fmla="*/ 7537 h 16095"/>
                <a:gd name="T62" fmla="*/ 3018 w 5030"/>
                <a:gd name="T63" fmla="*/ 14586 h 16095"/>
                <a:gd name="T64" fmla="*/ 2085 w 5030"/>
                <a:gd name="T65" fmla="*/ 1248 h 16095"/>
                <a:gd name="T66" fmla="*/ 2297 w 5030"/>
                <a:gd name="T67" fmla="*/ 1055 h 16095"/>
                <a:gd name="T68" fmla="*/ 2592 w 5030"/>
                <a:gd name="T69" fmla="*/ 1012 h 16095"/>
                <a:gd name="T70" fmla="*/ 2853 w 5030"/>
                <a:gd name="T71" fmla="*/ 1137 h 16095"/>
                <a:gd name="T72" fmla="*/ 3002 w 5030"/>
                <a:gd name="T73" fmla="*/ 1383 h 16095"/>
                <a:gd name="T74" fmla="*/ 2644 w 5030"/>
                <a:gd name="T75" fmla="*/ 2518 h 16095"/>
                <a:gd name="T76" fmla="*/ 4024 w 5030"/>
                <a:gd name="T77" fmla="*/ 3029 h 16095"/>
                <a:gd name="T78" fmla="*/ 3806 w 5030"/>
                <a:gd name="T79" fmla="*/ 727 h 16095"/>
                <a:gd name="T80" fmla="*/ 3169 w 5030"/>
                <a:gd name="T81" fmla="*/ 149 h 16095"/>
                <a:gd name="T82" fmla="*/ 2286 w 5030"/>
                <a:gd name="T83" fmla="*/ 17 h 16095"/>
                <a:gd name="T84" fmla="*/ 1501 w 5030"/>
                <a:gd name="T85" fmla="*/ 392 h 16095"/>
                <a:gd name="T86" fmla="*/ 1054 w 5030"/>
                <a:gd name="T87" fmla="*/ 1133 h 16095"/>
                <a:gd name="T88" fmla="*/ 687 w 5030"/>
                <a:gd name="T89" fmla="*/ 3314 h 16095"/>
                <a:gd name="T90" fmla="*/ 214 w 5030"/>
                <a:gd name="T91" fmla="*/ 4024 h 16095"/>
                <a:gd name="T92" fmla="*/ 5 w 5030"/>
                <a:gd name="T93" fmla="*/ 4877 h 16095"/>
                <a:gd name="T94" fmla="*/ 111 w 5030"/>
                <a:gd name="T95" fmla="*/ 5765 h 16095"/>
                <a:gd name="T96" fmla="*/ 503 w 5030"/>
                <a:gd name="T97" fmla="*/ 6529 h 16095"/>
                <a:gd name="T98" fmla="*/ 1008 w 5030"/>
                <a:gd name="T99" fmla="*/ 14664 h 16095"/>
                <a:gd name="T100" fmla="*/ 1306 w 5030"/>
                <a:gd name="T101" fmla="*/ 15488 h 16095"/>
                <a:gd name="T102" fmla="*/ 1997 w 5030"/>
                <a:gd name="T103" fmla="*/ 16003 h 16095"/>
                <a:gd name="T104" fmla="*/ 2891 w 5030"/>
                <a:gd name="T105" fmla="*/ 16048 h 16095"/>
                <a:gd name="T106" fmla="*/ 3632 w 5030"/>
                <a:gd name="T107" fmla="*/ 15600 h 16095"/>
                <a:gd name="T108" fmla="*/ 4007 w 5030"/>
                <a:gd name="T109" fmla="*/ 14815 h 16095"/>
                <a:gd name="T110" fmla="*/ 4438 w 5030"/>
                <a:gd name="T111" fmla="*/ 6639 h 16095"/>
                <a:gd name="T112" fmla="*/ 4872 w 5030"/>
                <a:gd name="T113" fmla="*/ 5902 h 16095"/>
                <a:gd name="T114" fmla="*/ 5030 w 5030"/>
                <a:gd name="T115" fmla="*/ 5030 h 16095"/>
                <a:gd name="T116" fmla="*/ 4872 w 5030"/>
                <a:gd name="T117" fmla="*/ 4158 h 16095"/>
                <a:gd name="T118" fmla="*/ 4438 w 5030"/>
                <a:gd name="T119" fmla="*/ 3420 h 16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030" h="16095">
                  <a:moveTo>
                    <a:pt x="3956" y="5452"/>
                  </a:moveTo>
                  <a:lnTo>
                    <a:pt x="3951" y="5472"/>
                  </a:lnTo>
                  <a:lnTo>
                    <a:pt x="3945" y="5492"/>
                  </a:lnTo>
                  <a:lnTo>
                    <a:pt x="3939" y="5512"/>
                  </a:lnTo>
                  <a:lnTo>
                    <a:pt x="3932" y="5532"/>
                  </a:lnTo>
                  <a:lnTo>
                    <a:pt x="3913" y="5581"/>
                  </a:lnTo>
                  <a:lnTo>
                    <a:pt x="3893" y="5630"/>
                  </a:lnTo>
                  <a:lnTo>
                    <a:pt x="3872" y="5678"/>
                  </a:lnTo>
                  <a:lnTo>
                    <a:pt x="3849" y="5725"/>
                  </a:lnTo>
                  <a:lnTo>
                    <a:pt x="3825" y="5771"/>
                  </a:lnTo>
                  <a:lnTo>
                    <a:pt x="3799" y="5815"/>
                  </a:lnTo>
                  <a:lnTo>
                    <a:pt x="3785" y="5837"/>
                  </a:lnTo>
                  <a:lnTo>
                    <a:pt x="3771" y="5860"/>
                  </a:lnTo>
                  <a:lnTo>
                    <a:pt x="3756" y="5881"/>
                  </a:lnTo>
                  <a:lnTo>
                    <a:pt x="3741" y="5903"/>
                  </a:lnTo>
                  <a:lnTo>
                    <a:pt x="3738" y="5906"/>
                  </a:lnTo>
                  <a:lnTo>
                    <a:pt x="3735" y="5910"/>
                  </a:lnTo>
                  <a:lnTo>
                    <a:pt x="3701" y="5954"/>
                  </a:lnTo>
                  <a:lnTo>
                    <a:pt x="3666" y="5997"/>
                  </a:lnTo>
                  <a:lnTo>
                    <a:pt x="3648" y="6019"/>
                  </a:lnTo>
                  <a:lnTo>
                    <a:pt x="3630" y="6039"/>
                  </a:lnTo>
                  <a:lnTo>
                    <a:pt x="3611" y="6059"/>
                  </a:lnTo>
                  <a:lnTo>
                    <a:pt x="3592" y="6079"/>
                  </a:lnTo>
                  <a:lnTo>
                    <a:pt x="3571" y="6098"/>
                  </a:lnTo>
                  <a:lnTo>
                    <a:pt x="3552" y="6118"/>
                  </a:lnTo>
                  <a:lnTo>
                    <a:pt x="3531" y="6136"/>
                  </a:lnTo>
                  <a:lnTo>
                    <a:pt x="3511" y="6155"/>
                  </a:lnTo>
                  <a:lnTo>
                    <a:pt x="3490" y="6173"/>
                  </a:lnTo>
                  <a:lnTo>
                    <a:pt x="3469" y="6191"/>
                  </a:lnTo>
                  <a:lnTo>
                    <a:pt x="3447" y="6209"/>
                  </a:lnTo>
                  <a:lnTo>
                    <a:pt x="3425" y="6225"/>
                  </a:lnTo>
                  <a:lnTo>
                    <a:pt x="3423" y="6228"/>
                  </a:lnTo>
                  <a:lnTo>
                    <a:pt x="3421" y="6230"/>
                  </a:lnTo>
                  <a:lnTo>
                    <a:pt x="3397" y="6246"/>
                  </a:lnTo>
                  <a:lnTo>
                    <a:pt x="3374" y="6263"/>
                  </a:lnTo>
                  <a:lnTo>
                    <a:pt x="3350" y="6279"/>
                  </a:lnTo>
                  <a:lnTo>
                    <a:pt x="3326" y="6294"/>
                  </a:lnTo>
                  <a:lnTo>
                    <a:pt x="3302" y="6309"/>
                  </a:lnTo>
                  <a:lnTo>
                    <a:pt x="3278" y="6324"/>
                  </a:lnTo>
                  <a:lnTo>
                    <a:pt x="3253" y="6338"/>
                  </a:lnTo>
                  <a:lnTo>
                    <a:pt x="3228" y="6352"/>
                  </a:lnTo>
                  <a:lnTo>
                    <a:pt x="3202" y="6366"/>
                  </a:lnTo>
                  <a:lnTo>
                    <a:pt x="3177" y="6379"/>
                  </a:lnTo>
                  <a:lnTo>
                    <a:pt x="3151" y="6391"/>
                  </a:lnTo>
                  <a:lnTo>
                    <a:pt x="3125" y="6403"/>
                  </a:lnTo>
                  <a:lnTo>
                    <a:pt x="3099" y="6415"/>
                  </a:lnTo>
                  <a:lnTo>
                    <a:pt x="3072" y="6425"/>
                  </a:lnTo>
                  <a:lnTo>
                    <a:pt x="3045" y="6436"/>
                  </a:lnTo>
                  <a:lnTo>
                    <a:pt x="3018" y="6446"/>
                  </a:lnTo>
                  <a:lnTo>
                    <a:pt x="2988" y="6456"/>
                  </a:lnTo>
                  <a:lnTo>
                    <a:pt x="2959" y="6466"/>
                  </a:lnTo>
                  <a:lnTo>
                    <a:pt x="2929" y="6475"/>
                  </a:lnTo>
                  <a:lnTo>
                    <a:pt x="2897" y="6484"/>
                  </a:lnTo>
                  <a:lnTo>
                    <a:pt x="2867" y="6492"/>
                  </a:lnTo>
                  <a:lnTo>
                    <a:pt x="2836" y="6500"/>
                  </a:lnTo>
                  <a:lnTo>
                    <a:pt x="2805" y="6507"/>
                  </a:lnTo>
                  <a:lnTo>
                    <a:pt x="2774" y="6513"/>
                  </a:lnTo>
                  <a:lnTo>
                    <a:pt x="2742" y="6519"/>
                  </a:lnTo>
                  <a:lnTo>
                    <a:pt x="2710" y="6525"/>
                  </a:lnTo>
                  <a:lnTo>
                    <a:pt x="2678" y="6529"/>
                  </a:lnTo>
                  <a:lnTo>
                    <a:pt x="2646" y="6533"/>
                  </a:lnTo>
                  <a:lnTo>
                    <a:pt x="2614" y="6535"/>
                  </a:lnTo>
                  <a:lnTo>
                    <a:pt x="2582" y="6537"/>
                  </a:lnTo>
                  <a:lnTo>
                    <a:pt x="2548" y="6539"/>
                  </a:lnTo>
                  <a:lnTo>
                    <a:pt x="2515" y="6539"/>
                  </a:lnTo>
                  <a:lnTo>
                    <a:pt x="2482" y="6539"/>
                  </a:lnTo>
                  <a:lnTo>
                    <a:pt x="2449" y="6537"/>
                  </a:lnTo>
                  <a:lnTo>
                    <a:pt x="2417" y="6535"/>
                  </a:lnTo>
                  <a:lnTo>
                    <a:pt x="2383" y="6533"/>
                  </a:lnTo>
                  <a:lnTo>
                    <a:pt x="2351" y="6529"/>
                  </a:lnTo>
                  <a:lnTo>
                    <a:pt x="2320" y="6525"/>
                  </a:lnTo>
                  <a:lnTo>
                    <a:pt x="2288" y="6519"/>
                  </a:lnTo>
                  <a:lnTo>
                    <a:pt x="2257" y="6513"/>
                  </a:lnTo>
                  <a:lnTo>
                    <a:pt x="2225" y="6507"/>
                  </a:lnTo>
                  <a:lnTo>
                    <a:pt x="2194" y="6500"/>
                  </a:lnTo>
                  <a:lnTo>
                    <a:pt x="2163" y="6492"/>
                  </a:lnTo>
                  <a:lnTo>
                    <a:pt x="2133" y="6484"/>
                  </a:lnTo>
                  <a:lnTo>
                    <a:pt x="2102" y="6475"/>
                  </a:lnTo>
                  <a:lnTo>
                    <a:pt x="2072" y="6466"/>
                  </a:lnTo>
                  <a:lnTo>
                    <a:pt x="2042" y="6456"/>
                  </a:lnTo>
                  <a:lnTo>
                    <a:pt x="2012" y="6446"/>
                  </a:lnTo>
                  <a:lnTo>
                    <a:pt x="1985" y="6436"/>
                  </a:lnTo>
                  <a:lnTo>
                    <a:pt x="1958" y="6425"/>
                  </a:lnTo>
                  <a:lnTo>
                    <a:pt x="1932" y="6415"/>
                  </a:lnTo>
                  <a:lnTo>
                    <a:pt x="1906" y="6403"/>
                  </a:lnTo>
                  <a:lnTo>
                    <a:pt x="1879" y="6391"/>
                  </a:lnTo>
                  <a:lnTo>
                    <a:pt x="1853" y="6379"/>
                  </a:lnTo>
                  <a:lnTo>
                    <a:pt x="1827" y="6366"/>
                  </a:lnTo>
                  <a:lnTo>
                    <a:pt x="1802" y="6352"/>
                  </a:lnTo>
                  <a:lnTo>
                    <a:pt x="1777" y="6338"/>
                  </a:lnTo>
                  <a:lnTo>
                    <a:pt x="1753" y="6324"/>
                  </a:lnTo>
                  <a:lnTo>
                    <a:pt x="1728" y="6309"/>
                  </a:lnTo>
                  <a:lnTo>
                    <a:pt x="1703" y="6294"/>
                  </a:lnTo>
                  <a:lnTo>
                    <a:pt x="1680" y="6279"/>
                  </a:lnTo>
                  <a:lnTo>
                    <a:pt x="1656" y="6263"/>
                  </a:lnTo>
                  <a:lnTo>
                    <a:pt x="1633" y="6246"/>
                  </a:lnTo>
                  <a:lnTo>
                    <a:pt x="1611" y="6230"/>
                  </a:lnTo>
                  <a:lnTo>
                    <a:pt x="1608" y="6228"/>
                  </a:lnTo>
                  <a:lnTo>
                    <a:pt x="1606" y="6225"/>
                  </a:lnTo>
                  <a:lnTo>
                    <a:pt x="1584" y="6209"/>
                  </a:lnTo>
                  <a:lnTo>
                    <a:pt x="1562" y="6191"/>
                  </a:lnTo>
                  <a:lnTo>
                    <a:pt x="1540" y="6173"/>
                  </a:lnTo>
                  <a:lnTo>
                    <a:pt x="1519" y="6155"/>
                  </a:lnTo>
                  <a:lnTo>
                    <a:pt x="1499" y="6136"/>
                  </a:lnTo>
                  <a:lnTo>
                    <a:pt x="1478" y="6118"/>
                  </a:lnTo>
                  <a:lnTo>
                    <a:pt x="1459" y="6098"/>
                  </a:lnTo>
                  <a:lnTo>
                    <a:pt x="1439" y="6079"/>
                  </a:lnTo>
                  <a:lnTo>
                    <a:pt x="1420" y="6059"/>
                  </a:lnTo>
                  <a:lnTo>
                    <a:pt x="1401" y="6039"/>
                  </a:lnTo>
                  <a:lnTo>
                    <a:pt x="1382" y="6019"/>
                  </a:lnTo>
                  <a:lnTo>
                    <a:pt x="1364" y="5997"/>
                  </a:lnTo>
                  <a:lnTo>
                    <a:pt x="1346" y="5976"/>
                  </a:lnTo>
                  <a:lnTo>
                    <a:pt x="1329" y="5954"/>
                  </a:lnTo>
                  <a:lnTo>
                    <a:pt x="1312" y="5932"/>
                  </a:lnTo>
                  <a:lnTo>
                    <a:pt x="1296" y="5910"/>
                  </a:lnTo>
                  <a:lnTo>
                    <a:pt x="1292" y="5906"/>
                  </a:lnTo>
                  <a:lnTo>
                    <a:pt x="1289" y="5903"/>
                  </a:lnTo>
                  <a:lnTo>
                    <a:pt x="1274" y="5881"/>
                  </a:lnTo>
                  <a:lnTo>
                    <a:pt x="1259" y="5860"/>
                  </a:lnTo>
                  <a:lnTo>
                    <a:pt x="1245" y="5837"/>
                  </a:lnTo>
                  <a:lnTo>
                    <a:pt x="1232" y="5815"/>
                  </a:lnTo>
                  <a:lnTo>
                    <a:pt x="1205" y="5771"/>
                  </a:lnTo>
                  <a:lnTo>
                    <a:pt x="1181" y="5725"/>
                  </a:lnTo>
                  <a:lnTo>
                    <a:pt x="1158" y="5678"/>
                  </a:lnTo>
                  <a:lnTo>
                    <a:pt x="1137" y="5630"/>
                  </a:lnTo>
                  <a:lnTo>
                    <a:pt x="1117" y="5581"/>
                  </a:lnTo>
                  <a:lnTo>
                    <a:pt x="1099" y="5532"/>
                  </a:lnTo>
                  <a:lnTo>
                    <a:pt x="1092" y="5512"/>
                  </a:lnTo>
                  <a:lnTo>
                    <a:pt x="1086" y="5492"/>
                  </a:lnTo>
                  <a:lnTo>
                    <a:pt x="1080" y="5472"/>
                  </a:lnTo>
                  <a:lnTo>
                    <a:pt x="1075" y="5452"/>
                  </a:lnTo>
                  <a:lnTo>
                    <a:pt x="1060" y="5402"/>
                  </a:lnTo>
                  <a:lnTo>
                    <a:pt x="1046" y="5350"/>
                  </a:lnTo>
                  <a:lnTo>
                    <a:pt x="1034" y="5298"/>
                  </a:lnTo>
                  <a:lnTo>
                    <a:pt x="1025" y="5246"/>
                  </a:lnTo>
                  <a:lnTo>
                    <a:pt x="1020" y="5219"/>
                  </a:lnTo>
                  <a:lnTo>
                    <a:pt x="1017" y="5193"/>
                  </a:lnTo>
                  <a:lnTo>
                    <a:pt x="1014" y="5165"/>
                  </a:lnTo>
                  <a:lnTo>
                    <a:pt x="1011" y="5139"/>
                  </a:lnTo>
                  <a:lnTo>
                    <a:pt x="1009" y="5112"/>
                  </a:lnTo>
                  <a:lnTo>
                    <a:pt x="1007" y="5085"/>
                  </a:lnTo>
                  <a:lnTo>
                    <a:pt x="1006" y="5057"/>
                  </a:lnTo>
                  <a:lnTo>
                    <a:pt x="1006" y="5030"/>
                  </a:lnTo>
                  <a:lnTo>
                    <a:pt x="1006" y="5002"/>
                  </a:lnTo>
                  <a:lnTo>
                    <a:pt x="1007" y="4974"/>
                  </a:lnTo>
                  <a:lnTo>
                    <a:pt x="1009" y="4947"/>
                  </a:lnTo>
                  <a:lnTo>
                    <a:pt x="1011" y="4920"/>
                  </a:lnTo>
                  <a:lnTo>
                    <a:pt x="1014" y="4893"/>
                  </a:lnTo>
                  <a:lnTo>
                    <a:pt x="1017" y="4866"/>
                  </a:lnTo>
                  <a:lnTo>
                    <a:pt x="1020" y="4840"/>
                  </a:lnTo>
                  <a:lnTo>
                    <a:pt x="1025" y="4812"/>
                  </a:lnTo>
                  <a:lnTo>
                    <a:pt x="1034" y="4760"/>
                  </a:lnTo>
                  <a:lnTo>
                    <a:pt x="1046" y="4709"/>
                  </a:lnTo>
                  <a:lnTo>
                    <a:pt x="1060" y="4657"/>
                  </a:lnTo>
                  <a:lnTo>
                    <a:pt x="1075" y="4606"/>
                  </a:lnTo>
                  <a:lnTo>
                    <a:pt x="1080" y="4586"/>
                  </a:lnTo>
                  <a:lnTo>
                    <a:pt x="1086" y="4567"/>
                  </a:lnTo>
                  <a:lnTo>
                    <a:pt x="1092" y="4547"/>
                  </a:lnTo>
                  <a:lnTo>
                    <a:pt x="1099" y="4528"/>
                  </a:lnTo>
                  <a:lnTo>
                    <a:pt x="1117" y="4478"/>
                  </a:lnTo>
                  <a:lnTo>
                    <a:pt x="1137" y="4429"/>
                  </a:lnTo>
                  <a:lnTo>
                    <a:pt x="1158" y="4382"/>
                  </a:lnTo>
                  <a:lnTo>
                    <a:pt x="1181" y="4335"/>
                  </a:lnTo>
                  <a:lnTo>
                    <a:pt x="1205" y="4288"/>
                  </a:lnTo>
                  <a:lnTo>
                    <a:pt x="1232" y="4243"/>
                  </a:lnTo>
                  <a:lnTo>
                    <a:pt x="1245" y="4221"/>
                  </a:lnTo>
                  <a:lnTo>
                    <a:pt x="1259" y="4200"/>
                  </a:lnTo>
                  <a:lnTo>
                    <a:pt x="1274" y="4178"/>
                  </a:lnTo>
                  <a:lnTo>
                    <a:pt x="1289" y="4157"/>
                  </a:lnTo>
                  <a:lnTo>
                    <a:pt x="1292" y="4153"/>
                  </a:lnTo>
                  <a:lnTo>
                    <a:pt x="1296" y="4148"/>
                  </a:lnTo>
                  <a:lnTo>
                    <a:pt x="1329" y="4104"/>
                  </a:lnTo>
                  <a:lnTo>
                    <a:pt x="1364" y="4062"/>
                  </a:lnTo>
                  <a:lnTo>
                    <a:pt x="1401" y="4020"/>
                  </a:lnTo>
                  <a:lnTo>
                    <a:pt x="1439" y="3979"/>
                  </a:lnTo>
                  <a:lnTo>
                    <a:pt x="1459" y="3960"/>
                  </a:lnTo>
                  <a:lnTo>
                    <a:pt x="1478" y="3941"/>
                  </a:lnTo>
                  <a:lnTo>
                    <a:pt x="1499" y="3922"/>
                  </a:lnTo>
                  <a:lnTo>
                    <a:pt x="1519" y="3903"/>
                  </a:lnTo>
                  <a:lnTo>
                    <a:pt x="1540" y="3885"/>
                  </a:lnTo>
                  <a:lnTo>
                    <a:pt x="1562" y="3868"/>
                  </a:lnTo>
                  <a:lnTo>
                    <a:pt x="1584" y="3850"/>
                  </a:lnTo>
                  <a:lnTo>
                    <a:pt x="1606" y="3833"/>
                  </a:lnTo>
                  <a:lnTo>
                    <a:pt x="1608" y="3832"/>
                  </a:lnTo>
                  <a:lnTo>
                    <a:pt x="1611" y="3830"/>
                  </a:lnTo>
                  <a:lnTo>
                    <a:pt x="1633" y="3813"/>
                  </a:lnTo>
                  <a:lnTo>
                    <a:pt x="1656" y="3796"/>
                  </a:lnTo>
                  <a:lnTo>
                    <a:pt x="1680" y="3780"/>
                  </a:lnTo>
                  <a:lnTo>
                    <a:pt x="1703" y="3765"/>
                  </a:lnTo>
                  <a:lnTo>
                    <a:pt x="1728" y="3750"/>
                  </a:lnTo>
                  <a:lnTo>
                    <a:pt x="1753" y="3735"/>
                  </a:lnTo>
                  <a:lnTo>
                    <a:pt x="1777" y="3721"/>
                  </a:lnTo>
                  <a:lnTo>
                    <a:pt x="1802" y="3707"/>
                  </a:lnTo>
                  <a:lnTo>
                    <a:pt x="1827" y="3694"/>
                  </a:lnTo>
                  <a:lnTo>
                    <a:pt x="1853" y="3681"/>
                  </a:lnTo>
                  <a:lnTo>
                    <a:pt x="1879" y="3669"/>
                  </a:lnTo>
                  <a:lnTo>
                    <a:pt x="1906" y="3657"/>
                  </a:lnTo>
                  <a:lnTo>
                    <a:pt x="1932" y="3645"/>
                  </a:lnTo>
                  <a:lnTo>
                    <a:pt x="1958" y="3633"/>
                  </a:lnTo>
                  <a:lnTo>
                    <a:pt x="1985" y="3623"/>
                  </a:lnTo>
                  <a:lnTo>
                    <a:pt x="2012" y="3613"/>
                  </a:lnTo>
                  <a:lnTo>
                    <a:pt x="2042" y="3603"/>
                  </a:lnTo>
                  <a:lnTo>
                    <a:pt x="2072" y="3593"/>
                  </a:lnTo>
                  <a:lnTo>
                    <a:pt x="2102" y="3584"/>
                  </a:lnTo>
                  <a:lnTo>
                    <a:pt x="2133" y="3575"/>
                  </a:lnTo>
                  <a:lnTo>
                    <a:pt x="2163" y="3567"/>
                  </a:lnTo>
                  <a:lnTo>
                    <a:pt x="2194" y="3559"/>
                  </a:lnTo>
                  <a:lnTo>
                    <a:pt x="2225" y="3552"/>
                  </a:lnTo>
                  <a:lnTo>
                    <a:pt x="2257" y="3546"/>
                  </a:lnTo>
                  <a:lnTo>
                    <a:pt x="2288" y="3540"/>
                  </a:lnTo>
                  <a:lnTo>
                    <a:pt x="2320" y="3535"/>
                  </a:lnTo>
                  <a:lnTo>
                    <a:pt x="2351" y="3531"/>
                  </a:lnTo>
                  <a:lnTo>
                    <a:pt x="2383" y="3528"/>
                  </a:lnTo>
                  <a:lnTo>
                    <a:pt x="2417" y="3525"/>
                  </a:lnTo>
                  <a:lnTo>
                    <a:pt x="2449" y="3523"/>
                  </a:lnTo>
                  <a:lnTo>
                    <a:pt x="2482" y="3521"/>
                  </a:lnTo>
                  <a:lnTo>
                    <a:pt x="2515" y="3521"/>
                  </a:lnTo>
                  <a:lnTo>
                    <a:pt x="2548" y="3521"/>
                  </a:lnTo>
                  <a:lnTo>
                    <a:pt x="2582" y="3523"/>
                  </a:lnTo>
                  <a:lnTo>
                    <a:pt x="2614" y="3525"/>
                  </a:lnTo>
                  <a:lnTo>
                    <a:pt x="2646" y="3528"/>
                  </a:lnTo>
                  <a:lnTo>
                    <a:pt x="2678" y="3531"/>
                  </a:lnTo>
                  <a:lnTo>
                    <a:pt x="2710" y="3535"/>
                  </a:lnTo>
                  <a:lnTo>
                    <a:pt x="2742" y="3540"/>
                  </a:lnTo>
                  <a:lnTo>
                    <a:pt x="2774" y="3546"/>
                  </a:lnTo>
                  <a:lnTo>
                    <a:pt x="2805" y="3552"/>
                  </a:lnTo>
                  <a:lnTo>
                    <a:pt x="2836" y="3559"/>
                  </a:lnTo>
                  <a:lnTo>
                    <a:pt x="2867" y="3567"/>
                  </a:lnTo>
                  <a:lnTo>
                    <a:pt x="2897" y="3575"/>
                  </a:lnTo>
                  <a:lnTo>
                    <a:pt x="2929" y="3584"/>
                  </a:lnTo>
                  <a:lnTo>
                    <a:pt x="2959" y="3593"/>
                  </a:lnTo>
                  <a:lnTo>
                    <a:pt x="2988" y="3603"/>
                  </a:lnTo>
                  <a:lnTo>
                    <a:pt x="3018" y="3613"/>
                  </a:lnTo>
                  <a:lnTo>
                    <a:pt x="3045" y="3623"/>
                  </a:lnTo>
                  <a:lnTo>
                    <a:pt x="3072" y="3633"/>
                  </a:lnTo>
                  <a:lnTo>
                    <a:pt x="3099" y="3645"/>
                  </a:lnTo>
                  <a:lnTo>
                    <a:pt x="3125" y="3657"/>
                  </a:lnTo>
                  <a:lnTo>
                    <a:pt x="3151" y="3669"/>
                  </a:lnTo>
                  <a:lnTo>
                    <a:pt x="3177" y="3681"/>
                  </a:lnTo>
                  <a:lnTo>
                    <a:pt x="3202" y="3694"/>
                  </a:lnTo>
                  <a:lnTo>
                    <a:pt x="3228" y="3707"/>
                  </a:lnTo>
                  <a:lnTo>
                    <a:pt x="3253" y="3721"/>
                  </a:lnTo>
                  <a:lnTo>
                    <a:pt x="3278" y="3735"/>
                  </a:lnTo>
                  <a:lnTo>
                    <a:pt x="3302" y="3750"/>
                  </a:lnTo>
                  <a:lnTo>
                    <a:pt x="3326" y="3765"/>
                  </a:lnTo>
                  <a:lnTo>
                    <a:pt x="3374" y="3796"/>
                  </a:lnTo>
                  <a:lnTo>
                    <a:pt x="3421" y="3830"/>
                  </a:lnTo>
                  <a:lnTo>
                    <a:pt x="3423" y="3832"/>
                  </a:lnTo>
                  <a:lnTo>
                    <a:pt x="3425" y="3833"/>
                  </a:lnTo>
                  <a:lnTo>
                    <a:pt x="3447" y="3850"/>
                  </a:lnTo>
                  <a:lnTo>
                    <a:pt x="3469" y="3868"/>
                  </a:lnTo>
                  <a:lnTo>
                    <a:pt x="3490" y="3885"/>
                  </a:lnTo>
                  <a:lnTo>
                    <a:pt x="3511" y="3903"/>
                  </a:lnTo>
                  <a:lnTo>
                    <a:pt x="3531" y="3922"/>
                  </a:lnTo>
                  <a:lnTo>
                    <a:pt x="3552" y="3941"/>
                  </a:lnTo>
                  <a:lnTo>
                    <a:pt x="3571" y="3960"/>
                  </a:lnTo>
                  <a:lnTo>
                    <a:pt x="3592" y="3979"/>
                  </a:lnTo>
                  <a:lnTo>
                    <a:pt x="3630" y="4020"/>
                  </a:lnTo>
                  <a:lnTo>
                    <a:pt x="3666" y="4062"/>
                  </a:lnTo>
                  <a:lnTo>
                    <a:pt x="3701" y="4104"/>
                  </a:lnTo>
                  <a:lnTo>
                    <a:pt x="3735" y="4148"/>
                  </a:lnTo>
                  <a:lnTo>
                    <a:pt x="3738" y="4153"/>
                  </a:lnTo>
                  <a:lnTo>
                    <a:pt x="3741" y="4157"/>
                  </a:lnTo>
                  <a:lnTo>
                    <a:pt x="3756" y="4178"/>
                  </a:lnTo>
                  <a:lnTo>
                    <a:pt x="3771" y="4200"/>
                  </a:lnTo>
                  <a:lnTo>
                    <a:pt x="3785" y="4221"/>
                  </a:lnTo>
                  <a:lnTo>
                    <a:pt x="3799" y="4243"/>
                  </a:lnTo>
                  <a:lnTo>
                    <a:pt x="3825" y="4288"/>
                  </a:lnTo>
                  <a:lnTo>
                    <a:pt x="3849" y="4335"/>
                  </a:lnTo>
                  <a:lnTo>
                    <a:pt x="3872" y="4382"/>
                  </a:lnTo>
                  <a:lnTo>
                    <a:pt x="3893" y="4429"/>
                  </a:lnTo>
                  <a:lnTo>
                    <a:pt x="3913" y="4478"/>
                  </a:lnTo>
                  <a:lnTo>
                    <a:pt x="3932" y="4528"/>
                  </a:lnTo>
                  <a:lnTo>
                    <a:pt x="3939" y="4547"/>
                  </a:lnTo>
                  <a:lnTo>
                    <a:pt x="3945" y="4567"/>
                  </a:lnTo>
                  <a:lnTo>
                    <a:pt x="3951" y="4586"/>
                  </a:lnTo>
                  <a:lnTo>
                    <a:pt x="3956" y="4606"/>
                  </a:lnTo>
                  <a:lnTo>
                    <a:pt x="3971" y="4657"/>
                  </a:lnTo>
                  <a:lnTo>
                    <a:pt x="3984" y="4709"/>
                  </a:lnTo>
                  <a:lnTo>
                    <a:pt x="3996" y="4760"/>
                  </a:lnTo>
                  <a:lnTo>
                    <a:pt x="4005" y="4812"/>
                  </a:lnTo>
                  <a:lnTo>
                    <a:pt x="4010" y="4840"/>
                  </a:lnTo>
                  <a:lnTo>
                    <a:pt x="4013" y="4866"/>
                  </a:lnTo>
                  <a:lnTo>
                    <a:pt x="4016" y="4893"/>
                  </a:lnTo>
                  <a:lnTo>
                    <a:pt x="4019" y="4920"/>
                  </a:lnTo>
                  <a:lnTo>
                    <a:pt x="4021" y="4947"/>
                  </a:lnTo>
                  <a:lnTo>
                    <a:pt x="4023" y="4974"/>
                  </a:lnTo>
                  <a:lnTo>
                    <a:pt x="4024" y="5002"/>
                  </a:lnTo>
                  <a:lnTo>
                    <a:pt x="4024" y="5030"/>
                  </a:lnTo>
                  <a:lnTo>
                    <a:pt x="4024" y="5057"/>
                  </a:lnTo>
                  <a:lnTo>
                    <a:pt x="4023" y="5085"/>
                  </a:lnTo>
                  <a:lnTo>
                    <a:pt x="4021" y="5112"/>
                  </a:lnTo>
                  <a:lnTo>
                    <a:pt x="4019" y="5139"/>
                  </a:lnTo>
                  <a:lnTo>
                    <a:pt x="4016" y="5165"/>
                  </a:lnTo>
                  <a:lnTo>
                    <a:pt x="4013" y="5193"/>
                  </a:lnTo>
                  <a:lnTo>
                    <a:pt x="4010" y="5219"/>
                  </a:lnTo>
                  <a:lnTo>
                    <a:pt x="4005" y="5246"/>
                  </a:lnTo>
                  <a:lnTo>
                    <a:pt x="3996" y="5298"/>
                  </a:lnTo>
                  <a:lnTo>
                    <a:pt x="3984" y="5350"/>
                  </a:lnTo>
                  <a:lnTo>
                    <a:pt x="3971" y="5402"/>
                  </a:lnTo>
                  <a:lnTo>
                    <a:pt x="3956" y="5452"/>
                  </a:lnTo>
                  <a:close/>
                  <a:moveTo>
                    <a:pt x="3018" y="14586"/>
                  </a:moveTo>
                  <a:lnTo>
                    <a:pt x="3017" y="14612"/>
                  </a:lnTo>
                  <a:lnTo>
                    <a:pt x="3015" y="14637"/>
                  </a:lnTo>
                  <a:lnTo>
                    <a:pt x="3012" y="14663"/>
                  </a:lnTo>
                  <a:lnTo>
                    <a:pt x="3008" y="14688"/>
                  </a:lnTo>
                  <a:lnTo>
                    <a:pt x="3002" y="14712"/>
                  </a:lnTo>
                  <a:lnTo>
                    <a:pt x="2996" y="14736"/>
                  </a:lnTo>
                  <a:lnTo>
                    <a:pt x="2988" y="14759"/>
                  </a:lnTo>
                  <a:lnTo>
                    <a:pt x="2979" y="14782"/>
                  </a:lnTo>
                  <a:lnTo>
                    <a:pt x="2969" y="14804"/>
                  </a:lnTo>
                  <a:lnTo>
                    <a:pt x="2958" y="14827"/>
                  </a:lnTo>
                  <a:lnTo>
                    <a:pt x="2946" y="14847"/>
                  </a:lnTo>
                  <a:lnTo>
                    <a:pt x="2933" y="14868"/>
                  </a:lnTo>
                  <a:lnTo>
                    <a:pt x="2919" y="14887"/>
                  </a:lnTo>
                  <a:lnTo>
                    <a:pt x="2903" y="14906"/>
                  </a:lnTo>
                  <a:lnTo>
                    <a:pt x="2887" y="14924"/>
                  </a:lnTo>
                  <a:lnTo>
                    <a:pt x="2871" y="14942"/>
                  </a:lnTo>
                  <a:lnTo>
                    <a:pt x="2853" y="14958"/>
                  </a:lnTo>
                  <a:lnTo>
                    <a:pt x="2835" y="14974"/>
                  </a:lnTo>
                  <a:lnTo>
                    <a:pt x="2816" y="14989"/>
                  </a:lnTo>
                  <a:lnTo>
                    <a:pt x="2796" y="15004"/>
                  </a:lnTo>
                  <a:lnTo>
                    <a:pt x="2776" y="15017"/>
                  </a:lnTo>
                  <a:lnTo>
                    <a:pt x="2755" y="15029"/>
                  </a:lnTo>
                  <a:lnTo>
                    <a:pt x="2733" y="15040"/>
                  </a:lnTo>
                  <a:lnTo>
                    <a:pt x="2711" y="15050"/>
                  </a:lnTo>
                  <a:lnTo>
                    <a:pt x="2688" y="15059"/>
                  </a:lnTo>
                  <a:lnTo>
                    <a:pt x="2665" y="15067"/>
                  </a:lnTo>
                  <a:lnTo>
                    <a:pt x="2641" y="15073"/>
                  </a:lnTo>
                  <a:lnTo>
                    <a:pt x="2617" y="15079"/>
                  </a:lnTo>
                  <a:lnTo>
                    <a:pt x="2592" y="15083"/>
                  </a:lnTo>
                  <a:lnTo>
                    <a:pt x="2566" y="15086"/>
                  </a:lnTo>
                  <a:lnTo>
                    <a:pt x="2541" y="15088"/>
                  </a:lnTo>
                  <a:lnTo>
                    <a:pt x="2515" y="15089"/>
                  </a:lnTo>
                  <a:lnTo>
                    <a:pt x="2489" y="15088"/>
                  </a:lnTo>
                  <a:lnTo>
                    <a:pt x="2464" y="15086"/>
                  </a:lnTo>
                  <a:lnTo>
                    <a:pt x="2439" y="15083"/>
                  </a:lnTo>
                  <a:lnTo>
                    <a:pt x="2414" y="15079"/>
                  </a:lnTo>
                  <a:lnTo>
                    <a:pt x="2389" y="15073"/>
                  </a:lnTo>
                  <a:lnTo>
                    <a:pt x="2365" y="15067"/>
                  </a:lnTo>
                  <a:lnTo>
                    <a:pt x="2342" y="15059"/>
                  </a:lnTo>
                  <a:lnTo>
                    <a:pt x="2319" y="15050"/>
                  </a:lnTo>
                  <a:lnTo>
                    <a:pt x="2297" y="15040"/>
                  </a:lnTo>
                  <a:lnTo>
                    <a:pt x="2276" y="15029"/>
                  </a:lnTo>
                  <a:lnTo>
                    <a:pt x="2255" y="15017"/>
                  </a:lnTo>
                  <a:lnTo>
                    <a:pt x="2233" y="15004"/>
                  </a:lnTo>
                  <a:lnTo>
                    <a:pt x="2214" y="14989"/>
                  </a:lnTo>
                  <a:lnTo>
                    <a:pt x="2195" y="14974"/>
                  </a:lnTo>
                  <a:lnTo>
                    <a:pt x="2177" y="14958"/>
                  </a:lnTo>
                  <a:lnTo>
                    <a:pt x="2159" y="14942"/>
                  </a:lnTo>
                  <a:lnTo>
                    <a:pt x="2143" y="14924"/>
                  </a:lnTo>
                  <a:lnTo>
                    <a:pt x="2127" y="14906"/>
                  </a:lnTo>
                  <a:lnTo>
                    <a:pt x="2112" y="14887"/>
                  </a:lnTo>
                  <a:lnTo>
                    <a:pt x="2098" y="14868"/>
                  </a:lnTo>
                  <a:lnTo>
                    <a:pt x="2085" y="14847"/>
                  </a:lnTo>
                  <a:lnTo>
                    <a:pt x="2073" y="14827"/>
                  </a:lnTo>
                  <a:lnTo>
                    <a:pt x="2061" y="14804"/>
                  </a:lnTo>
                  <a:lnTo>
                    <a:pt x="2051" y="14782"/>
                  </a:lnTo>
                  <a:lnTo>
                    <a:pt x="2042" y="14759"/>
                  </a:lnTo>
                  <a:lnTo>
                    <a:pt x="2035" y="14736"/>
                  </a:lnTo>
                  <a:lnTo>
                    <a:pt x="2028" y="14712"/>
                  </a:lnTo>
                  <a:lnTo>
                    <a:pt x="2022" y="14688"/>
                  </a:lnTo>
                  <a:lnTo>
                    <a:pt x="2018" y="14663"/>
                  </a:lnTo>
                  <a:lnTo>
                    <a:pt x="2015" y="14637"/>
                  </a:lnTo>
                  <a:lnTo>
                    <a:pt x="2013" y="14612"/>
                  </a:lnTo>
                  <a:lnTo>
                    <a:pt x="2012" y="14586"/>
                  </a:lnTo>
                  <a:lnTo>
                    <a:pt x="2012" y="7493"/>
                  </a:lnTo>
                  <a:lnTo>
                    <a:pt x="2074" y="7505"/>
                  </a:lnTo>
                  <a:lnTo>
                    <a:pt x="2135" y="7515"/>
                  </a:lnTo>
                  <a:lnTo>
                    <a:pt x="2197" y="7524"/>
                  </a:lnTo>
                  <a:lnTo>
                    <a:pt x="2260" y="7531"/>
                  </a:lnTo>
                  <a:lnTo>
                    <a:pt x="2323" y="7537"/>
                  </a:lnTo>
                  <a:lnTo>
                    <a:pt x="2386" y="7542"/>
                  </a:lnTo>
                  <a:lnTo>
                    <a:pt x="2451" y="7544"/>
                  </a:lnTo>
                  <a:lnTo>
                    <a:pt x="2515" y="7545"/>
                  </a:lnTo>
                  <a:lnTo>
                    <a:pt x="2580" y="7544"/>
                  </a:lnTo>
                  <a:lnTo>
                    <a:pt x="2644" y="7542"/>
                  </a:lnTo>
                  <a:lnTo>
                    <a:pt x="2707" y="7537"/>
                  </a:lnTo>
                  <a:lnTo>
                    <a:pt x="2771" y="7531"/>
                  </a:lnTo>
                  <a:lnTo>
                    <a:pt x="2833" y="7524"/>
                  </a:lnTo>
                  <a:lnTo>
                    <a:pt x="2895" y="7515"/>
                  </a:lnTo>
                  <a:lnTo>
                    <a:pt x="2957" y="7505"/>
                  </a:lnTo>
                  <a:lnTo>
                    <a:pt x="3018" y="7493"/>
                  </a:lnTo>
                  <a:lnTo>
                    <a:pt x="3018" y="14586"/>
                  </a:lnTo>
                  <a:close/>
                  <a:moveTo>
                    <a:pt x="2012" y="1509"/>
                  </a:moveTo>
                  <a:lnTo>
                    <a:pt x="2013" y="1483"/>
                  </a:lnTo>
                  <a:lnTo>
                    <a:pt x="2015" y="1458"/>
                  </a:lnTo>
                  <a:lnTo>
                    <a:pt x="2018" y="1432"/>
                  </a:lnTo>
                  <a:lnTo>
                    <a:pt x="2022" y="1407"/>
                  </a:lnTo>
                  <a:lnTo>
                    <a:pt x="2028" y="1383"/>
                  </a:lnTo>
                  <a:lnTo>
                    <a:pt x="2035" y="1359"/>
                  </a:lnTo>
                  <a:lnTo>
                    <a:pt x="2042" y="1336"/>
                  </a:lnTo>
                  <a:lnTo>
                    <a:pt x="2051" y="1313"/>
                  </a:lnTo>
                  <a:lnTo>
                    <a:pt x="2061" y="1291"/>
                  </a:lnTo>
                  <a:lnTo>
                    <a:pt x="2073" y="1269"/>
                  </a:lnTo>
                  <a:lnTo>
                    <a:pt x="2085" y="1248"/>
                  </a:lnTo>
                  <a:lnTo>
                    <a:pt x="2098" y="1227"/>
                  </a:lnTo>
                  <a:lnTo>
                    <a:pt x="2112" y="1208"/>
                  </a:lnTo>
                  <a:lnTo>
                    <a:pt x="2127" y="1189"/>
                  </a:lnTo>
                  <a:lnTo>
                    <a:pt x="2143" y="1171"/>
                  </a:lnTo>
                  <a:lnTo>
                    <a:pt x="2159" y="1153"/>
                  </a:lnTo>
                  <a:lnTo>
                    <a:pt x="2177" y="1137"/>
                  </a:lnTo>
                  <a:lnTo>
                    <a:pt x="2195" y="1121"/>
                  </a:lnTo>
                  <a:lnTo>
                    <a:pt x="2214" y="1106"/>
                  </a:lnTo>
                  <a:lnTo>
                    <a:pt x="2233" y="1091"/>
                  </a:lnTo>
                  <a:lnTo>
                    <a:pt x="2255" y="1078"/>
                  </a:lnTo>
                  <a:lnTo>
                    <a:pt x="2276" y="1066"/>
                  </a:lnTo>
                  <a:lnTo>
                    <a:pt x="2297" y="1055"/>
                  </a:lnTo>
                  <a:lnTo>
                    <a:pt x="2319" y="1045"/>
                  </a:lnTo>
                  <a:lnTo>
                    <a:pt x="2342" y="1036"/>
                  </a:lnTo>
                  <a:lnTo>
                    <a:pt x="2365" y="1029"/>
                  </a:lnTo>
                  <a:lnTo>
                    <a:pt x="2389" y="1022"/>
                  </a:lnTo>
                  <a:lnTo>
                    <a:pt x="2414" y="1016"/>
                  </a:lnTo>
                  <a:lnTo>
                    <a:pt x="2439" y="1012"/>
                  </a:lnTo>
                  <a:lnTo>
                    <a:pt x="2464" y="1009"/>
                  </a:lnTo>
                  <a:lnTo>
                    <a:pt x="2489" y="1007"/>
                  </a:lnTo>
                  <a:lnTo>
                    <a:pt x="2515" y="1006"/>
                  </a:lnTo>
                  <a:lnTo>
                    <a:pt x="2541" y="1007"/>
                  </a:lnTo>
                  <a:lnTo>
                    <a:pt x="2566" y="1009"/>
                  </a:lnTo>
                  <a:lnTo>
                    <a:pt x="2592" y="1012"/>
                  </a:lnTo>
                  <a:lnTo>
                    <a:pt x="2617" y="1016"/>
                  </a:lnTo>
                  <a:lnTo>
                    <a:pt x="2641" y="1022"/>
                  </a:lnTo>
                  <a:lnTo>
                    <a:pt x="2665" y="1029"/>
                  </a:lnTo>
                  <a:lnTo>
                    <a:pt x="2688" y="1036"/>
                  </a:lnTo>
                  <a:lnTo>
                    <a:pt x="2711" y="1045"/>
                  </a:lnTo>
                  <a:lnTo>
                    <a:pt x="2733" y="1055"/>
                  </a:lnTo>
                  <a:lnTo>
                    <a:pt x="2755" y="1066"/>
                  </a:lnTo>
                  <a:lnTo>
                    <a:pt x="2776" y="1078"/>
                  </a:lnTo>
                  <a:lnTo>
                    <a:pt x="2796" y="1091"/>
                  </a:lnTo>
                  <a:lnTo>
                    <a:pt x="2816" y="1106"/>
                  </a:lnTo>
                  <a:lnTo>
                    <a:pt x="2835" y="1121"/>
                  </a:lnTo>
                  <a:lnTo>
                    <a:pt x="2853" y="1137"/>
                  </a:lnTo>
                  <a:lnTo>
                    <a:pt x="2871" y="1153"/>
                  </a:lnTo>
                  <a:lnTo>
                    <a:pt x="2887" y="1171"/>
                  </a:lnTo>
                  <a:lnTo>
                    <a:pt x="2903" y="1189"/>
                  </a:lnTo>
                  <a:lnTo>
                    <a:pt x="2919" y="1208"/>
                  </a:lnTo>
                  <a:lnTo>
                    <a:pt x="2933" y="1227"/>
                  </a:lnTo>
                  <a:lnTo>
                    <a:pt x="2946" y="1248"/>
                  </a:lnTo>
                  <a:lnTo>
                    <a:pt x="2958" y="1269"/>
                  </a:lnTo>
                  <a:lnTo>
                    <a:pt x="2969" y="1291"/>
                  </a:lnTo>
                  <a:lnTo>
                    <a:pt x="2979" y="1313"/>
                  </a:lnTo>
                  <a:lnTo>
                    <a:pt x="2988" y="1336"/>
                  </a:lnTo>
                  <a:lnTo>
                    <a:pt x="2996" y="1359"/>
                  </a:lnTo>
                  <a:lnTo>
                    <a:pt x="3002" y="1383"/>
                  </a:lnTo>
                  <a:lnTo>
                    <a:pt x="3008" y="1407"/>
                  </a:lnTo>
                  <a:lnTo>
                    <a:pt x="3012" y="1432"/>
                  </a:lnTo>
                  <a:lnTo>
                    <a:pt x="3015" y="1458"/>
                  </a:lnTo>
                  <a:lnTo>
                    <a:pt x="3017" y="1483"/>
                  </a:lnTo>
                  <a:lnTo>
                    <a:pt x="3018" y="1509"/>
                  </a:lnTo>
                  <a:lnTo>
                    <a:pt x="3018" y="2565"/>
                  </a:lnTo>
                  <a:lnTo>
                    <a:pt x="2957" y="2554"/>
                  </a:lnTo>
                  <a:lnTo>
                    <a:pt x="2895" y="2543"/>
                  </a:lnTo>
                  <a:lnTo>
                    <a:pt x="2833" y="2535"/>
                  </a:lnTo>
                  <a:lnTo>
                    <a:pt x="2771" y="2528"/>
                  </a:lnTo>
                  <a:lnTo>
                    <a:pt x="2707" y="2522"/>
                  </a:lnTo>
                  <a:lnTo>
                    <a:pt x="2644" y="2518"/>
                  </a:lnTo>
                  <a:lnTo>
                    <a:pt x="2580" y="2516"/>
                  </a:lnTo>
                  <a:lnTo>
                    <a:pt x="2515" y="2515"/>
                  </a:lnTo>
                  <a:lnTo>
                    <a:pt x="2451" y="2516"/>
                  </a:lnTo>
                  <a:lnTo>
                    <a:pt x="2386" y="2518"/>
                  </a:lnTo>
                  <a:lnTo>
                    <a:pt x="2323" y="2522"/>
                  </a:lnTo>
                  <a:lnTo>
                    <a:pt x="2260" y="2528"/>
                  </a:lnTo>
                  <a:lnTo>
                    <a:pt x="2197" y="2535"/>
                  </a:lnTo>
                  <a:lnTo>
                    <a:pt x="2135" y="2543"/>
                  </a:lnTo>
                  <a:lnTo>
                    <a:pt x="2074" y="2554"/>
                  </a:lnTo>
                  <a:lnTo>
                    <a:pt x="2012" y="2565"/>
                  </a:lnTo>
                  <a:lnTo>
                    <a:pt x="2012" y="1509"/>
                  </a:lnTo>
                  <a:close/>
                  <a:moveTo>
                    <a:pt x="4024" y="3029"/>
                  </a:moveTo>
                  <a:lnTo>
                    <a:pt x="4024" y="1509"/>
                  </a:lnTo>
                  <a:lnTo>
                    <a:pt x="4022" y="1431"/>
                  </a:lnTo>
                  <a:lnTo>
                    <a:pt x="4016" y="1355"/>
                  </a:lnTo>
                  <a:lnTo>
                    <a:pt x="4007" y="1280"/>
                  </a:lnTo>
                  <a:lnTo>
                    <a:pt x="3994" y="1205"/>
                  </a:lnTo>
                  <a:lnTo>
                    <a:pt x="3977" y="1133"/>
                  </a:lnTo>
                  <a:lnTo>
                    <a:pt x="3956" y="1060"/>
                  </a:lnTo>
                  <a:lnTo>
                    <a:pt x="3933" y="991"/>
                  </a:lnTo>
                  <a:lnTo>
                    <a:pt x="3905" y="922"/>
                  </a:lnTo>
                  <a:lnTo>
                    <a:pt x="3875" y="855"/>
                  </a:lnTo>
                  <a:lnTo>
                    <a:pt x="3842" y="791"/>
                  </a:lnTo>
                  <a:lnTo>
                    <a:pt x="3806" y="727"/>
                  </a:lnTo>
                  <a:lnTo>
                    <a:pt x="3766" y="666"/>
                  </a:lnTo>
                  <a:lnTo>
                    <a:pt x="3724" y="607"/>
                  </a:lnTo>
                  <a:lnTo>
                    <a:pt x="3679" y="549"/>
                  </a:lnTo>
                  <a:lnTo>
                    <a:pt x="3632" y="495"/>
                  </a:lnTo>
                  <a:lnTo>
                    <a:pt x="3581" y="443"/>
                  </a:lnTo>
                  <a:lnTo>
                    <a:pt x="3529" y="392"/>
                  </a:lnTo>
                  <a:lnTo>
                    <a:pt x="3475" y="345"/>
                  </a:lnTo>
                  <a:lnTo>
                    <a:pt x="3417" y="300"/>
                  </a:lnTo>
                  <a:lnTo>
                    <a:pt x="3358" y="259"/>
                  </a:lnTo>
                  <a:lnTo>
                    <a:pt x="3297" y="219"/>
                  </a:lnTo>
                  <a:lnTo>
                    <a:pt x="3233" y="182"/>
                  </a:lnTo>
                  <a:lnTo>
                    <a:pt x="3169" y="149"/>
                  </a:lnTo>
                  <a:lnTo>
                    <a:pt x="3102" y="119"/>
                  </a:lnTo>
                  <a:lnTo>
                    <a:pt x="3033" y="92"/>
                  </a:lnTo>
                  <a:lnTo>
                    <a:pt x="2963" y="68"/>
                  </a:lnTo>
                  <a:lnTo>
                    <a:pt x="2891" y="47"/>
                  </a:lnTo>
                  <a:lnTo>
                    <a:pt x="2819" y="31"/>
                  </a:lnTo>
                  <a:lnTo>
                    <a:pt x="2745" y="17"/>
                  </a:lnTo>
                  <a:lnTo>
                    <a:pt x="2669" y="8"/>
                  </a:lnTo>
                  <a:lnTo>
                    <a:pt x="2593" y="2"/>
                  </a:lnTo>
                  <a:lnTo>
                    <a:pt x="2515" y="0"/>
                  </a:lnTo>
                  <a:lnTo>
                    <a:pt x="2438" y="2"/>
                  </a:lnTo>
                  <a:lnTo>
                    <a:pt x="2361" y="8"/>
                  </a:lnTo>
                  <a:lnTo>
                    <a:pt x="2286" y="17"/>
                  </a:lnTo>
                  <a:lnTo>
                    <a:pt x="2211" y="31"/>
                  </a:lnTo>
                  <a:lnTo>
                    <a:pt x="2138" y="47"/>
                  </a:lnTo>
                  <a:lnTo>
                    <a:pt x="2067" y="68"/>
                  </a:lnTo>
                  <a:lnTo>
                    <a:pt x="1997" y="92"/>
                  </a:lnTo>
                  <a:lnTo>
                    <a:pt x="1929" y="119"/>
                  </a:lnTo>
                  <a:lnTo>
                    <a:pt x="1861" y="149"/>
                  </a:lnTo>
                  <a:lnTo>
                    <a:pt x="1796" y="182"/>
                  </a:lnTo>
                  <a:lnTo>
                    <a:pt x="1734" y="219"/>
                  </a:lnTo>
                  <a:lnTo>
                    <a:pt x="1672" y="259"/>
                  </a:lnTo>
                  <a:lnTo>
                    <a:pt x="1613" y="300"/>
                  </a:lnTo>
                  <a:lnTo>
                    <a:pt x="1555" y="345"/>
                  </a:lnTo>
                  <a:lnTo>
                    <a:pt x="1501" y="392"/>
                  </a:lnTo>
                  <a:lnTo>
                    <a:pt x="1449" y="443"/>
                  </a:lnTo>
                  <a:lnTo>
                    <a:pt x="1399" y="495"/>
                  </a:lnTo>
                  <a:lnTo>
                    <a:pt x="1351" y="549"/>
                  </a:lnTo>
                  <a:lnTo>
                    <a:pt x="1306" y="607"/>
                  </a:lnTo>
                  <a:lnTo>
                    <a:pt x="1264" y="666"/>
                  </a:lnTo>
                  <a:lnTo>
                    <a:pt x="1225" y="727"/>
                  </a:lnTo>
                  <a:lnTo>
                    <a:pt x="1188" y="791"/>
                  </a:lnTo>
                  <a:lnTo>
                    <a:pt x="1155" y="855"/>
                  </a:lnTo>
                  <a:lnTo>
                    <a:pt x="1125" y="922"/>
                  </a:lnTo>
                  <a:lnTo>
                    <a:pt x="1098" y="991"/>
                  </a:lnTo>
                  <a:lnTo>
                    <a:pt x="1075" y="1060"/>
                  </a:lnTo>
                  <a:lnTo>
                    <a:pt x="1054" y="1133"/>
                  </a:lnTo>
                  <a:lnTo>
                    <a:pt x="1037" y="1205"/>
                  </a:lnTo>
                  <a:lnTo>
                    <a:pt x="1023" y="1280"/>
                  </a:lnTo>
                  <a:lnTo>
                    <a:pt x="1014" y="1355"/>
                  </a:lnTo>
                  <a:lnTo>
                    <a:pt x="1008" y="1431"/>
                  </a:lnTo>
                  <a:lnTo>
                    <a:pt x="1006" y="1509"/>
                  </a:lnTo>
                  <a:lnTo>
                    <a:pt x="1006" y="3029"/>
                  </a:lnTo>
                  <a:lnTo>
                    <a:pt x="950" y="3073"/>
                  </a:lnTo>
                  <a:lnTo>
                    <a:pt x="895" y="3118"/>
                  </a:lnTo>
                  <a:lnTo>
                    <a:pt x="841" y="3165"/>
                  </a:lnTo>
                  <a:lnTo>
                    <a:pt x="789" y="3213"/>
                  </a:lnTo>
                  <a:lnTo>
                    <a:pt x="738" y="3263"/>
                  </a:lnTo>
                  <a:lnTo>
                    <a:pt x="687" y="3314"/>
                  </a:lnTo>
                  <a:lnTo>
                    <a:pt x="639" y="3366"/>
                  </a:lnTo>
                  <a:lnTo>
                    <a:pt x="593" y="3420"/>
                  </a:lnTo>
                  <a:lnTo>
                    <a:pt x="548" y="3476"/>
                  </a:lnTo>
                  <a:lnTo>
                    <a:pt x="503" y="3532"/>
                  </a:lnTo>
                  <a:lnTo>
                    <a:pt x="461" y="3589"/>
                  </a:lnTo>
                  <a:lnTo>
                    <a:pt x="421" y="3648"/>
                  </a:lnTo>
                  <a:lnTo>
                    <a:pt x="382" y="3708"/>
                  </a:lnTo>
                  <a:lnTo>
                    <a:pt x="344" y="3768"/>
                  </a:lnTo>
                  <a:lnTo>
                    <a:pt x="309" y="3831"/>
                  </a:lnTo>
                  <a:lnTo>
                    <a:pt x="276" y="3894"/>
                  </a:lnTo>
                  <a:lnTo>
                    <a:pt x="244" y="3958"/>
                  </a:lnTo>
                  <a:lnTo>
                    <a:pt x="214" y="4024"/>
                  </a:lnTo>
                  <a:lnTo>
                    <a:pt x="184" y="4090"/>
                  </a:lnTo>
                  <a:lnTo>
                    <a:pt x="158" y="4158"/>
                  </a:lnTo>
                  <a:lnTo>
                    <a:pt x="134" y="4226"/>
                  </a:lnTo>
                  <a:lnTo>
                    <a:pt x="111" y="4294"/>
                  </a:lnTo>
                  <a:lnTo>
                    <a:pt x="91" y="4365"/>
                  </a:lnTo>
                  <a:lnTo>
                    <a:pt x="72" y="4435"/>
                  </a:lnTo>
                  <a:lnTo>
                    <a:pt x="56" y="4508"/>
                  </a:lnTo>
                  <a:lnTo>
                    <a:pt x="42" y="4580"/>
                  </a:lnTo>
                  <a:lnTo>
                    <a:pt x="28" y="4653"/>
                  </a:lnTo>
                  <a:lnTo>
                    <a:pt x="18" y="4727"/>
                  </a:lnTo>
                  <a:lnTo>
                    <a:pt x="10" y="4801"/>
                  </a:lnTo>
                  <a:lnTo>
                    <a:pt x="5" y="4877"/>
                  </a:lnTo>
                  <a:lnTo>
                    <a:pt x="1" y="4953"/>
                  </a:lnTo>
                  <a:lnTo>
                    <a:pt x="0" y="5030"/>
                  </a:lnTo>
                  <a:lnTo>
                    <a:pt x="1" y="5106"/>
                  </a:lnTo>
                  <a:lnTo>
                    <a:pt x="5" y="5183"/>
                  </a:lnTo>
                  <a:lnTo>
                    <a:pt x="10" y="5258"/>
                  </a:lnTo>
                  <a:lnTo>
                    <a:pt x="18" y="5332"/>
                  </a:lnTo>
                  <a:lnTo>
                    <a:pt x="28" y="5407"/>
                  </a:lnTo>
                  <a:lnTo>
                    <a:pt x="42" y="5479"/>
                  </a:lnTo>
                  <a:lnTo>
                    <a:pt x="56" y="5552"/>
                  </a:lnTo>
                  <a:lnTo>
                    <a:pt x="72" y="5624"/>
                  </a:lnTo>
                  <a:lnTo>
                    <a:pt x="91" y="5695"/>
                  </a:lnTo>
                  <a:lnTo>
                    <a:pt x="111" y="5765"/>
                  </a:lnTo>
                  <a:lnTo>
                    <a:pt x="134" y="5834"/>
                  </a:lnTo>
                  <a:lnTo>
                    <a:pt x="158" y="5902"/>
                  </a:lnTo>
                  <a:lnTo>
                    <a:pt x="184" y="5969"/>
                  </a:lnTo>
                  <a:lnTo>
                    <a:pt x="214" y="6036"/>
                  </a:lnTo>
                  <a:lnTo>
                    <a:pt x="244" y="6101"/>
                  </a:lnTo>
                  <a:lnTo>
                    <a:pt x="276" y="6165"/>
                  </a:lnTo>
                  <a:lnTo>
                    <a:pt x="309" y="6229"/>
                  </a:lnTo>
                  <a:lnTo>
                    <a:pt x="344" y="6291"/>
                  </a:lnTo>
                  <a:lnTo>
                    <a:pt x="382" y="6351"/>
                  </a:lnTo>
                  <a:lnTo>
                    <a:pt x="421" y="6412"/>
                  </a:lnTo>
                  <a:lnTo>
                    <a:pt x="461" y="6470"/>
                  </a:lnTo>
                  <a:lnTo>
                    <a:pt x="503" y="6529"/>
                  </a:lnTo>
                  <a:lnTo>
                    <a:pt x="548" y="6584"/>
                  </a:lnTo>
                  <a:lnTo>
                    <a:pt x="593" y="6639"/>
                  </a:lnTo>
                  <a:lnTo>
                    <a:pt x="639" y="6694"/>
                  </a:lnTo>
                  <a:lnTo>
                    <a:pt x="687" y="6746"/>
                  </a:lnTo>
                  <a:lnTo>
                    <a:pt x="738" y="6796"/>
                  </a:lnTo>
                  <a:lnTo>
                    <a:pt x="789" y="6846"/>
                  </a:lnTo>
                  <a:lnTo>
                    <a:pt x="841" y="6895"/>
                  </a:lnTo>
                  <a:lnTo>
                    <a:pt x="895" y="6941"/>
                  </a:lnTo>
                  <a:lnTo>
                    <a:pt x="950" y="6986"/>
                  </a:lnTo>
                  <a:lnTo>
                    <a:pt x="1006" y="7030"/>
                  </a:lnTo>
                  <a:lnTo>
                    <a:pt x="1006" y="14586"/>
                  </a:lnTo>
                  <a:lnTo>
                    <a:pt x="1008" y="14664"/>
                  </a:lnTo>
                  <a:lnTo>
                    <a:pt x="1014" y="14740"/>
                  </a:lnTo>
                  <a:lnTo>
                    <a:pt x="1023" y="14815"/>
                  </a:lnTo>
                  <a:lnTo>
                    <a:pt x="1037" y="14890"/>
                  </a:lnTo>
                  <a:lnTo>
                    <a:pt x="1054" y="14962"/>
                  </a:lnTo>
                  <a:lnTo>
                    <a:pt x="1075" y="15035"/>
                  </a:lnTo>
                  <a:lnTo>
                    <a:pt x="1098" y="15104"/>
                  </a:lnTo>
                  <a:lnTo>
                    <a:pt x="1125" y="15173"/>
                  </a:lnTo>
                  <a:lnTo>
                    <a:pt x="1155" y="15240"/>
                  </a:lnTo>
                  <a:lnTo>
                    <a:pt x="1188" y="15304"/>
                  </a:lnTo>
                  <a:lnTo>
                    <a:pt x="1225" y="15368"/>
                  </a:lnTo>
                  <a:lnTo>
                    <a:pt x="1264" y="15429"/>
                  </a:lnTo>
                  <a:lnTo>
                    <a:pt x="1306" y="15488"/>
                  </a:lnTo>
                  <a:lnTo>
                    <a:pt x="1351" y="15546"/>
                  </a:lnTo>
                  <a:lnTo>
                    <a:pt x="1399" y="15600"/>
                  </a:lnTo>
                  <a:lnTo>
                    <a:pt x="1449" y="15652"/>
                  </a:lnTo>
                  <a:lnTo>
                    <a:pt x="1501" y="15703"/>
                  </a:lnTo>
                  <a:lnTo>
                    <a:pt x="1555" y="15750"/>
                  </a:lnTo>
                  <a:lnTo>
                    <a:pt x="1613" y="15795"/>
                  </a:lnTo>
                  <a:lnTo>
                    <a:pt x="1672" y="15836"/>
                  </a:lnTo>
                  <a:lnTo>
                    <a:pt x="1734" y="15877"/>
                  </a:lnTo>
                  <a:lnTo>
                    <a:pt x="1796" y="15913"/>
                  </a:lnTo>
                  <a:lnTo>
                    <a:pt x="1861" y="15946"/>
                  </a:lnTo>
                  <a:lnTo>
                    <a:pt x="1929" y="15976"/>
                  </a:lnTo>
                  <a:lnTo>
                    <a:pt x="1997" y="16003"/>
                  </a:lnTo>
                  <a:lnTo>
                    <a:pt x="2067" y="16027"/>
                  </a:lnTo>
                  <a:lnTo>
                    <a:pt x="2138" y="16048"/>
                  </a:lnTo>
                  <a:lnTo>
                    <a:pt x="2211" y="16064"/>
                  </a:lnTo>
                  <a:lnTo>
                    <a:pt x="2286" y="16078"/>
                  </a:lnTo>
                  <a:lnTo>
                    <a:pt x="2361" y="16087"/>
                  </a:lnTo>
                  <a:lnTo>
                    <a:pt x="2438" y="16093"/>
                  </a:lnTo>
                  <a:lnTo>
                    <a:pt x="2515" y="16095"/>
                  </a:lnTo>
                  <a:lnTo>
                    <a:pt x="2593" y="16093"/>
                  </a:lnTo>
                  <a:lnTo>
                    <a:pt x="2669" y="16087"/>
                  </a:lnTo>
                  <a:lnTo>
                    <a:pt x="2745" y="16078"/>
                  </a:lnTo>
                  <a:lnTo>
                    <a:pt x="2819" y="16064"/>
                  </a:lnTo>
                  <a:lnTo>
                    <a:pt x="2891" y="16048"/>
                  </a:lnTo>
                  <a:lnTo>
                    <a:pt x="2963" y="16027"/>
                  </a:lnTo>
                  <a:lnTo>
                    <a:pt x="3033" y="16003"/>
                  </a:lnTo>
                  <a:lnTo>
                    <a:pt x="3102" y="15976"/>
                  </a:lnTo>
                  <a:lnTo>
                    <a:pt x="3169" y="15946"/>
                  </a:lnTo>
                  <a:lnTo>
                    <a:pt x="3233" y="15913"/>
                  </a:lnTo>
                  <a:lnTo>
                    <a:pt x="3297" y="15877"/>
                  </a:lnTo>
                  <a:lnTo>
                    <a:pt x="3358" y="15836"/>
                  </a:lnTo>
                  <a:lnTo>
                    <a:pt x="3417" y="15795"/>
                  </a:lnTo>
                  <a:lnTo>
                    <a:pt x="3475" y="15750"/>
                  </a:lnTo>
                  <a:lnTo>
                    <a:pt x="3529" y="15703"/>
                  </a:lnTo>
                  <a:lnTo>
                    <a:pt x="3581" y="15652"/>
                  </a:lnTo>
                  <a:lnTo>
                    <a:pt x="3632" y="15600"/>
                  </a:lnTo>
                  <a:lnTo>
                    <a:pt x="3679" y="15546"/>
                  </a:lnTo>
                  <a:lnTo>
                    <a:pt x="3724" y="15488"/>
                  </a:lnTo>
                  <a:lnTo>
                    <a:pt x="3766" y="15429"/>
                  </a:lnTo>
                  <a:lnTo>
                    <a:pt x="3806" y="15368"/>
                  </a:lnTo>
                  <a:lnTo>
                    <a:pt x="3842" y="15304"/>
                  </a:lnTo>
                  <a:lnTo>
                    <a:pt x="3875" y="15240"/>
                  </a:lnTo>
                  <a:lnTo>
                    <a:pt x="3905" y="15173"/>
                  </a:lnTo>
                  <a:lnTo>
                    <a:pt x="3933" y="15104"/>
                  </a:lnTo>
                  <a:lnTo>
                    <a:pt x="3956" y="15035"/>
                  </a:lnTo>
                  <a:lnTo>
                    <a:pt x="3977" y="14962"/>
                  </a:lnTo>
                  <a:lnTo>
                    <a:pt x="3994" y="14890"/>
                  </a:lnTo>
                  <a:lnTo>
                    <a:pt x="4007" y="14815"/>
                  </a:lnTo>
                  <a:lnTo>
                    <a:pt x="4016" y="14740"/>
                  </a:lnTo>
                  <a:lnTo>
                    <a:pt x="4022" y="14664"/>
                  </a:lnTo>
                  <a:lnTo>
                    <a:pt x="4024" y="14586"/>
                  </a:lnTo>
                  <a:lnTo>
                    <a:pt x="4024" y="7030"/>
                  </a:lnTo>
                  <a:lnTo>
                    <a:pt x="4080" y="6986"/>
                  </a:lnTo>
                  <a:lnTo>
                    <a:pt x="4136" y="6941"/>
                  </a:lnTo>
                  <a:lnTo>
                    <a:pt x="4189" y="6895"/>
                  </a:lnTo>
                  <a:lnTo>
                    <a:pt x="4241" y="6846"/>
                  </a:lnTo>
                  <a:lnTo>
                    <a:pt x="4293" y="6796"/>
                  </a:lnTo>
                  <a:lnTo>
                    <a:pt x="4343" y="6746"/>
                  </a:lnTo>
                  <a:lnTo>
                    <a:pt x="4391" y="6694"/>
                  </a:lnTo>
                  <a:lnTo>
                    <a:pt x="4438" y="6639"/>
                  </a:lnTo>
                  <a:lnTo>
                    <a:pt x="4483" y="6584"/>
                  </a:lnTo>
                  <a:lnTo>
                    <a:pt x="4527" y="6529"/>
                  </a:lnTo>
                  <a:lnTo>
                    <a:pt x="4569" y="6470"/>
                  </a:lnTo>
                  <a:lnTo>
                    <a:pt x="4610" y="6412"/>
                  </a:lnTo>
                  <a:lnTo>
                    <a:pt x="4649" y="6351"/>
                  </a:lnTo>
                  <a:lnTo>
                    <a:pt x="4686" y="6291"/>
                  </a:lnTo>
                  <a:lnTo>
                    <a:pt x="4721" y="6229"/>
                  </a:lnTo>
                  <a:lnTo>
                    <a:pt x="4754" y="6165"/>
                  </a:lnTo>
                  <a:lnTo>
                    <a:pt x="4787" y="6101"/>
                  </a:lnTo>
                  <a:lnTo>
                    <a:pt x="4817" y="6036"/>
                  </a:lnTo>
                  <a:lnTo>
                    <a:pt x="4846" y="5969"/>
                  </a:lnTo>
                  <a:lnTo>
                    <a:pt x="4872" y="5902"/>
                  </a:lnTo>
                  <a:lnTo>
                    <a:pt x="4896" y="5834"/>
                  </a:lnTo>
                  <a:lnTo>
                    <a:pt x="4919" y="5765"/>
                  </a:lnTo>
                  <a:lnTo>
                    <a:pt x="4939" y="5695"/>
                  </a:lnTo>
                  <a:lnTo>
                    <a:pt x="4959" y="5624"/>
                  </a:lnTo>
                  <a:lnTo>
                    <a:pt x="4975" y="5552"/>
                  </a:lnTo>
                  <a:lnTo>
                    <a:pt x="4989" y="5479"/>
                  </a:lnTo>
                  <a:lnTo>
                    <a:pt x="5002" y="5407"/>
                  </a:lnTo>
                  <a:lnTo>
                    <a:pt x="5012" y="5332"/>
                  </a:lnTo>
                  <a:lnTo>
                    <a:pt x="5020" y="5258"/>
                  </a:lnTo>
                  <a:lnTo>
                    <a:pt x="5025" y="5183"/>
                  </a:lnTo>
                  <a:lnTo>
                    <a:pt x="5029" y="5106"/>
                  </a:lnTo>
                  <a:lnTo>
                    <a:pt x="5030" y="5030"/>
                  </a:lnTo>
                  <a:lnTo>
                    <a:pt x="5029" y="4953"/>
                  </a:lnTo>
                  <a:lnTo>
                    <a:pt x="5025" y="4877"/>
                  </a:lnTo>
                  <a:lnTo>
                    <a:pt x="5020" y="4801"/>
                  </a:lnTo>
                  <a:lnTo>
                    <a:pt x="5012" y="4727"/>
                  </a:lnTo>
                  <a:lnTo>
                    <a:pt x="5002" y="4653"/>
                  </a:lnTo>
                  <a:lnTo>
                    <a:pt x="4989" y="4580"/>
                  </a:lnTo>
                  <a:lnTo>
                    <a:pt x="4975" y="4508"/>
                  </a:lnTo>
                  <a:lnTo>
                    <a:pt x="4959" y="4435"/>
                  </a:lnTo>
                  <a:lnTo>
                    <a:pt x="4939" y="4365"/>
                  </a:lnTo>
                  <a:lnTo>
                    <a:pt x="4919" y="4294"/>
                  </a:lnTo>
                  <a:lnTo>
                    <a:pt x="4896" y="4226"/>
                  </a:lnTo>
                  <a:lnTo>
                    <a:pt x="4872" y="4158"/>
                  </a:lnTo>
                  <a:lnTo>
                    <a:pt x="4846" y="4090"/>
                  </a:lnTo>
                  <a:lnTo>
                    <a:pt x="4817" y="4024"/>
                  </a:lnTo>
                  <a:lnTo>
                    <a:pt x="4787" y="3958"/>
                  </a:lnTo>
                  <a:lnTo>
                    <a:pt x="4754" y="3894"/>
                  </a:lnTo>
                  <a:lnTo>
                    <a:pt x="4721" y="3831"/>
                  </a:lnTo>
                  <a:lnTo>
                    <a:pt x="4686" y="3768"/>
                  </a:lnTo>
                  <a:lnTo>
                    <a:pt x="4649" y="3708"/>
                  </a:lnTo>
                  <a:lnTo>
                    <a:pt x="4610" y="3648"/>
                  </a:lnTo>
                  <a:lnTo>
                    <a:pt x="4569" y="3589"/>
                  </a:lnTo>
                  <a:lnTo>
                    <a:pt x="4527" y="3532"/>
                  </a:lnTo>
                  <a:lnTo>
                    <a:pt x="4483" y="3476"/>
                  </a:lnTo>
                  <a:lnTo>
                    <a:pt x="4438" y="3420"/>
                  </a:lnTo>
                  <a:lnTo>
                    <a:pt x="4391" y="3366"/>
                  </a:lnTo>
                  <a:lnTo>
                    <a:pt x="4343" y="3314"/>
                  </a:lnTo>
                  <a:lnTo>
                    <a:pt x="4293" y="3263"/>
                  </a:lnTo>
                  <a:lnTo>
                    <a:pt x="4241" y="3213"/>
                  </a:lnTo>
                  <a:lnTo>
                    <a:pt x="4189" y="3165"/>
                  </a:lnTo>
                  <a:lnTo>
                    <a:pt x="4136" y="3118"/>
                  </a:lnTo>
                  <a:lnTo>
                    <a:pt x="4080" y="3073"/>
                  </a:lnTo>
                  <a:lnTo>
                    <a:pt x="4024" y="30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5" name="Freeform 209">
              <a:extLst>
                <a:ext uri="{FF2B5EF4-FFF2-40B4-BE49-F238E27FC236}">
                  <a16:creationId xmlns:a16="http://schemas.microsoft.com/office/drawing/2014/main" id="{FC3ED569-FE06-F13A-EC63-D3D59244BD5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70325" y="4152900"/>
              <a:ext cx="214313" cy="690563"/>
            </a:xfrm>
            <a:custGeom>
              <a:avLst/>
              <a:gdLst>
                <a:gd name="T0" fmla="*/ 3784 w 5029"/>
                <a:gd name="T1" fmla="*/ 11873 h 16095"/>
                <a:gd name="T2" fmla="*/ 3571 w 5029"/>
                <a:gd name="T3" fmla="*/ 12135 h 16095"/>
                <a:gd name="T4" fmla="*/ 3349 w 5029"/>
                <a:gd name="T5" fmla="*/ 12315 h 16095"/>
                <a:gd name="T6" fmla="*/ 3045 w 5029"/>
                <a:gd name="T7" fmla="*/ 12472 h 16095"/>
                <a:gd name="T8" fmla="*/ 2677 w 5029"/>
                <a:gd name="T9" fmla="*/ 12564 h 16095"/>
                <a:gd name="T10" fmla="*/ 2287 w 5029"/>
                <a:gd name="T11" fmla="*/ 12555 h 16095"/>
                <a:gd name="T12" fmla="*/ 1931 w 5029"/>
                <a:gd name="T13" fmla="*/ 12450 h 16095"/>
                <a:gd name="T14" fmla="*/ 1632 w 5029"/>
                <a:gd name="T15" fmla="*/ 12281 h 16095"/>
                <a:gd name="T16" fmla="*/ 1400 w 5029"/>
                <a:gd name="T17" fmla="*/ 12074 h 16095"/>
                <a:gd name="T18" fmla="*/ 1157 w 5029"/>
                <a:gd name="T19" fmla="*/ 11713 h 16095"/>
                <a:gd name="T20" fmla="*/ 1020 w 5029"/>
                <a:gd name="T21" fmla="*/ 11254 h 16095"/>
                <a:gd name="T22" fmla="*/ 1013 w 5029"/>
                <a:gd name="T23" fmla="*/ 10929 h 16095"/>
                <a:gd name="T24" fmla="*/ 1116 w 5029"/>
                <a:gd name="T25" fmla="*/ 10514 h 16095"/>
                <a:gd name="T26" fmla="*/ 1328 w 5029"/>
                <a:gd name="T27" fmla="*/ 10140 h 16095"/>
                <a:gd name="T28" fmla="*/ 1607 w 5029"/>
                <a:gd name="T29" fmla="*/ 9867 h 16095"/>
                <a:gd name="T30" fmla="*/ 1931 w 5029"/>
                <a:gd name="T31" fmla="*/ 9680 h 16095"/>
                <a:gd name="T32" fmla="*/ 2287 w 5029"/>
                <a:gd name="T33" fmla="*/ 9576 h 16095"/>
                <a:gd name="T34" fmla="*/ 2677 w 5029"/>
                <a:gd name="T35" fmla="*/ 9566 h 16095"/>
                <a:gd name="T36" fmla="*/ 3045 w 5029"/>
                <a:gd name="T37" fmla="*/ 9659 h 16095"/>
                <a:gd name="T38" fmla="*/ 3373 w 5029"/>
                <a:gd name="T39" fmla="*/ 9832 h 16095"/>
                <a:gd name="T40" fmla="*/ 3629 w 5029"/>
                <a:gd name="T41" fmla="*/ 10055 h 16095"/>
                <a:gd name="T42" fmla="*/ 3872 w 5029"/>
                <a:gd name="T43" fmla="*/ 10417 h 16095"/>
                <a:gd name="T44" fmla="*/ 4008 w 5029"/>
                <a:gd name="T45" fmla="*/ 10875 h 16095"/>
                <a:gd name="T46" fmla="*/ 4015 w 5029"/>
                <a:gd name="T47" fmla="*/ 11201 h 16095"/>
                <a:gd name="T48" fmla="*/ 3007 w 5029"/>
                <a:gd name="T49" fmla="*/ 14688 h 16095"/>
                <a:gd name="T50" fmla="*/ 2870 w 5029"/>
                <a:gd name="T51" fmla="*/ 14942 h 16095"/>
                <a:gd name="T52" fmla="*/ 2616 w 5029"/>
                <a:gd name="T53" fmla="*/ 15079 h 16095"/>
                <a:gd name="T54" fmla="*/ 2318 w 5029"/>
                <a:gd name="T55" fmla="*/ 15050 h 16095"/>
                <a:gd name="T56" fmla="*/ 2097 w 5029"/>
                <a:gd name="T57" fmla="*/ 14868 h 16095"/>
                <a:gd name="T58" fmla="*/ 2012 w 5029"/>
                <a:gd name="T59" fmla="*/ 14586 h 16095"/>
                <a:gd name="T60" fmla="*/ 2707 w 5029"/>
                <a:gd name="T61" fmla="*/ 13573 h 16095"/>
                <a:gd name="T62" fmla="*/ 2028 w 5029"/>
                <a:gd name="T63" fmla="*/ 1383 h 16095"/>
                <a:gd name="T64" fmla="*/ 2177 w 5029"/>
                <a:gd name="T65" fmla="*/ 1137 h 16095"/>
                <a:gd name="T66" fmla="*/ 2438 w 5029"/>
                <a:gd name="T67" fmla="*/ 1012 h 16095"/>
                <a:gd name="T68" fmla="*/ 2733 w 5029"/>
                <a:gd name="T69" fmla="*/ 1055 h 16095"/>
                <a:gd name="T70" fmla="*/ 2945 w 5029"/>
                <a:gd name="T71" fmla="*/ 1248 h 16095"/>
                <a:gd name="T72" fmla="*/ 3017 w 5029"/>
                <a:gd name="T73" fmla="*/ 8601 h 16095"/>
                <a:gd name="T74" fmla="*/ 2259 w 5029"/>
                <a:gd name="T75" fmla="*/ 8564 h 16095"/>
                <a:gd name="T76" fmla="*/ 3976 w 5029"/>
                <a:gd name="T77" fmla="*/ 1133 h 16095"/>
                <a:gd name="T78" fmla="*/ 3528 w 5029"/>
                <a:gd name="T79" fmla="*/ 392 h 16095"/>
                <a:gd name="T80" fmla="*/ 2744 w 5029"/>
                <a:gd name="T81" fmla="*/ 17 h 16095"/>
                <a:gd name="T82" fmla="*/ 1861 w 5029"/>
                <a:gd name="T83" fmla="*/ 149 h 16095"/>
                <a:gd name="T84" fmla="*/ 1224 w 5029"/>
                <a:gd name="T85" fmla="*/ 727 h 16095"/>
                <a:gd name="T86" fmla="*/ 1006 w 5029"/>
                <a:gd name="T87" fmla="*/ 9065 h 16095"/>
                <a:gd name="T88" fmla="*/ 420 w 5029"/>
                <a:gd name="T89" fmla="*/ 9683 h 16095"/>
                <a:gd name="T90" fmla="*/ 71 w 5029"/>
                <a:gd name="T91" fmla="*/ 10471 h 16095"/>
                <a:gd name="T92" fmla="*/ 18 w 5029"/>
                <a:gd name="T93" fmla="*/ 11368 h 16095"/>
                <a:gd name="T94" fmla="*/ 275 w 5029"/>
                <a:gd name="T95" fmla="*/ 12201 h 16095"/>
                <a:gd name="T96" fmla="*/ 788 w 5029"/>
                <a:gd name="T97" fmla="*/ 12882 h 16095"/>
                <a:gd name="T98" fmla="*/ 1097 w 5029"/>
                <a:gd name="T99" fmla="*/ 15104 h 16095"/>
                <a:gd name="T100" fmla="*/ 1612 w 5029"/>
                <a:gd name="T101" fmla="*/ 15795 h 16095"/>
                <a:gd name="T102" fmla="*/ 2437 w 5029"/>
                <a:gd name="T103" fmla="*/ 16093 h 16095"/>
                <a:gd name="T104" fmla="*/ 3296 w 5029"/>
                <a:gd name="T105" fmla="*/ 15877 h 16095"/>
                <a:gd name="T106" fmla="*/ 3875 w 5029"/>
                <a:gd name="T107" fmla="*/ 15240 h 16095"/>
                <a:gd name="T108" fmla="*/ 4135 w 5029"/>
                <a:gd name="T109" fmla="*/ 12977 h 16095"/>
                <a:gd name="T110" fmla="*/ 4685 w 5029"/>
                <a:gd name="T111" fmla="*/ 12327 h 16095"/>
                <a:gd name="T112" fmla="*/ 4989 w 5029"/>
                <a:gd name="T113" fmla="*/ 11515 h 16095"/>
                <a:gd name="T114" fmla="*/ 4989 w 5029"/>
                <a:gd name="T115" fmla="*/ 10616 h 16095"/>
                <a:gd name="T116" fmla="*/ 4685 w 5029"/>
                <a:gd name="T117" fmla="*/ 9804 h 16095"/>
                <a:gd name="T118" fmla="*/ 4135 w 5029"/>
                <a:gd name="T119" fmla="*/ 9154 h 16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029" h="16095">
                  <a:moveTo>
                    <a:pt x="3956" y="11488"/>
                  </a:moveTo>
                  <a:lnTo>
                    <a:pt x="3950" y="11508"/>
                  </a:lnTo>
                  <a:lnTo>
                    <a:pt x="3944" y="11528"/>
                  </a:lnTo>
                  <a:lnTo>
                    <a:pt x="3938" y="11547"/>
                  </a:lnTo>
                  <a:lnTo>
                    <a:pt x="3931" y="11567"/>
                  </a:lnTo>
                  <a:lnTo>
                    <a:pt x="3913" y="11617"/>
                  </a:lnTo>
                  <a:lnTo>
                    <a:pt x="3893" y="11666"/>
                  </a:lnTo>
                  <a:lnTo>
                    <a:pt x="3872" y="11713"/>
                  </a:lnTo>
                  <a:lnTo>
                    <a:pt x="3848" y="11760"/>
                  </a:lnTo>
                  <a:lnTo>
                    <a:pt x="3824" y="11807"/>
                  </a:lnTo>
                  <a:lnTo>
                    <a:pt x="3798" y="11851"/>
                  </a:lnTo>
                  <a:lnTo>
                    <a:pt x="3784" y="11873"/>
                  </a:lnTo>
                  <a:lnTo>
                    <a:pt x="3770" y="11895"/>
                  </a:lnTo>
                  <a:lnTo>
                    <a:pt x="3756" y="11916"/>
                  </a:lnTo>
                  <a:lnTo>
                    <a:pt x="3741" y="11938"/>
                  </a:lnTo>
                  <a:lnTo>
                    <a:pt x="3738" y="11941"/>
                  </a:lnTo>
                  <a:lnTo>
                    <a:pt x="3735" y="11946"/>
                  </a:lnTo>
                  <a:lnTo>
                    <a:pt x="3701" y="11990"/>
                  </a:lnTo>
                  <a:lnTo>
                    <a:pt x="3665" y="12033"/>
                  </a:lnTo>
                  <a:lnTo>
                    <a:pt x="3647" y="12054"/>
                  </a:lnTo>
                  <a:lnTo>
                    <a:pt x="3629" y="12074"/>
                  </a:lnTo>
                  <a:lnTo>
                    <a:pt x="3610" y="12094"/>
                  </a:lnTo>
                  <a:lnTo>
                    <a:pt x="3591" y="12115"/>
                  </a:lnTo>
                  <a:lnTo>
                    <a:pt x="3571" y="12135"/>
                  </a:lnTo>
                  <a:lnTo>
                    <a:pt x="3552" y="12154"/>
                  </a:lnTo>
                  <a:lnTo>
                    <a:pt x="3530" y="12172"/>
                  </a:lnTo>
                  <a:lnTo>
                    <a:pt x="3510" y="12191"/>
                  </a:lnTo>
                  <a:lnTo>
                    <a:pt x="3489" y="12209"/>
                  </a:lnTo>
                  <a:lnTo>
                    <a:pt x="3468" y="12226"/>
                  </a:lnTo>
                  <a:lnTo>
                    <a:pt x="3446" y="12244"/>
                  </a:lnTo>
                  <a:lnTo>
                    <a:pt x="3424" y="12261"/>
                  </a:lnTo>
                  <a:lnTo>
                    <a:pt x="3422" y="12263"/>
                  </a:lnTo>
                  <a:lnTo>
                    <a:pt x="3419" y="12265"/>
                  </a:lnTo>
                  <a:lnTo>
                    <a:pt x="3397" y="12281"/>
                  </a:lnTo>
                  <a:lnTo>
                    <a:pt x="3373" y="12299"/>
                  </a:lnTo>
                  <a:lnTo>
                    <a:pt x="3349" y="12315"/>
                  </a:lnTo>
                  <a:lnTo>
                    <a:pt x="3325" y="12330"/>
                  </a:lnTo>
                  <a:lnTo>
                    <a:pt x="3301" y="12345"/>
                  </a:lnTo>
                  <a:lnTo>
                    <a:pt x="3277" y="12360"/>
                  </a:lnTo>
                  <a:lnTo>
                    <a:pt x="3252" y="12374"/>
                  </a:lnTo>
                  <a:lnTo>
                    <a:pt x="3228" y="12388"/>
                  </a:lnTo>
                  <a:lnTo>
                    <a:pt x="3202" y="12401"/>
                  </a:lnTo>
                  <a:lnTo>
                    <a:pt x="3176" y="12414"/>
                  </a:lnTo>
                  <a:lnTo>
                    <a:pt x="3150" y="12426"/>
                  </a:lnTo>
                  <a:lnTo>
                    <a:pt x="3124" y="12438"/>
                  </a:lnTo>
                  <a:lnTo>
                    <a:pt x="3098" y="12450"/>
                  </a:lnTo>
                  <a:lnTo>
                    <a:pt x="3072" y="12461"/>
                  </a:lnTo>
                  <a:lnTo>
                    <a:pt x="3045" y="12472"/>
                  </a:lnTo>
                  <a:lnTo>
                    <a:pt x="3017" y="12482"/>
                  </a:lnTo>
                  <a:lnTo>
                    <a:pt x="2987" y="12492"/>
                  </a:lnTo>
                  <a:lnTo>
                    <a:pt x="2958" y="12502"/>
                  </a:lnTo>
                  <a:lnTo>
                    <a:pt x="2927" y="12511"/>
                  </a:lnTo>
                  <a:lnTo>
                    <a:pt x="2897" y="12520"/>
                  </a:lnTo>
                  <a:lnTo>
                    <a:pt x="2867" y="12528"/>
                  </a:lnTo>
                  <a:lnTo>
                    <a:pt x="2835" y="12536"/>
                  </a:lnTo>
                  <a:lnTo>
                    <a:pt x="2804" y="12543"/>
                  </a:lnTo>
                  <a:lnTo>
                    <a:pt x="2773" y="12549"/>
                  </a:lnTo>
                  <a:lnTo>
                    <a:pt x="2742" y="12555"/>
                  </a:lnTo>
                  <a:lnTo>
                    <a:pt x="2710" y="12560"/>
                  </a:lnTo>
                  <a:lnTo>
                    <a:pt x="2677" y="12564"/>
                  </a:lnTo>
                  <a:lnTo>
                    <a:pt x="2645" y="12568"/>
                  </a:lnTo>
                  <a:lnTo>
                    <a:pt x="2613" y="12570"/>
                  </a:lnTo>
                  <a:lnTo>
                    <a:pt x="2581" y="12572"/>
                  </a:lnTo>
                  <a:lnTo>
                    <a:pt x="2548" y="12574"/>
                  </a:lnTo>
                  <a:lnTo>
                    <a:pt x="2515" y="12574"/>
                  </a:lnTo>
                  <a:lnTo>
                    <a:pt x="2481" y="12574"/>
                  </a:lnTo>
                  <a:lnTo>
                    <a:pt x="2448" y="12572"/>
                  </a:lnTo>
                  <a:lnTo>
                    <a:pt x="2416" y="12570"/>
                  </a:lnTo>
                  <a:lnTo>
                    <a:pt x="2384" y="12568"/>
                  </a:lnTo>
                  <a:lnTo>
                    <a:pt x="2352" y="12564"/>
                  </a:lnTo>
                  <a:lnTo>
                    <a:pt x="2319" y="12560"/>
                  </a:lnTo>
                  <a:lnTo>
                    <a:pt x="2287" y="12555"/>
                  </a:lnTo>
                  <a:lnTo>
                    <a:pt x="2256" y="12549"/>
                  </a:lnTo>
                  <a:lnTo>
                    <a:pt x="2225" y="12543"/>
                  </a:lnTo>
                  <a:lnTo>
                    <a:pt x="2194" y="12536"/>
                  </a:lnTo>
                  <a:lnTo>
                    <a:pt x="2162" y="12528"/>
                  </a:lnTo>
                  <a:lnTo>
                    <a:pt x="2132" y="12520"/>
                  </a:lnTo>
                  <a:lnTo>
                    <a:pt x="2101" y="12511"/>
                  </a:lnTo>
                  <a:lnTo>
                    <a:pt x="2071" y="12502"/>
                  </a:lnTo>
                  <a:lnTo>
                    <a:pt x="2042" y="12492"/>
                  </a:lnTo>
                  <a:lnTo>
                    <a:pt x="2012" y="12482"/>
                  </a:lnTo>
                  <a:lnTo>
                    <a:pt x="1984" y="12472"/>
                  </a:lnTo>
                  <a:lnTo>
                    <a:pt x="1957" y="12461"/>
                  </a:lnTo>
                  <a:lnTo>
                    <a:pt x="1931" y="12450"/>
                  </a:lnTo>
                  <a:lnTo>
                    <a:pt x="1905" y="12438"/>
                  </a:lnTo>
                  <a:lnTo>
                    <a:pt x="1879" y="12426"/>
                  </a:lnTo>
                  <a:lnTo>
                    <a:pt x="1853" y="12414"/>
                  </a:lnTo>
                  <a:lnTo>
                    <a:pt x="1827" y="12401"/>
                  </a:lnTo>
                  <a:lnTo>
                    <a:pt x="1801" y="12388"/>
                  </a:lnTo>
                  <a:lnTo>
                    <a:pt x="1776" y="12374"/>
                  </a:lnTo>
                  <a:lnTo>
                    <a:pt x="1752" y="12360"/>
                  </a:lnTo>
                  <a:lnTo>
                    <a:pt x="1727" y="12345"/>
                  </a:lnTo>
                  <a:lnTo>
                    <a:pt x="1703" y="12330"/>
                  </a:lnTo>
                  <a:lnTo>
                    <a:pt x="1680" y="12315"/>
                  </a:lnTo>
                  <a:lnTo>
                    <a:pt x="1655" y="12299"/>
                  </a:lnTo>
                  <a:lnTo>
                    <a:pt x="1632" y="12281"/>
                  </a:lnTo>
                  <a:lnTo>
                    <a:pt x="1609" y="12265"/>
                  </a:lnTo>
                  <a:lnTo>
                    <a:pt x="1607" y="12263"/>
                  </a:lnTo>
                  <a:lnTo>
                    <a:pt x="1605" y="12261"/>
                  </a:lnTo>
                  <a:lnTo>
                    <a:pt x="1583" y="12244"/>
                  </a:lnTo>
                  <a:lnTo>
                    <a:pt x="1561" y="12226"/>
                  </a:lnTo>
                  <a:lnTo>
                    <a:pt x="1540" y="12209"/>
                  </a:lnTo>
                  <a:lnTo>
                    <a:pt x="1519" y="12191"/>
                  </a:lnTo>
                  <a:lnTo>
                    <a:pt x="1499" y="12172"/>
                  </a:lnTo>
                  <a:lnTo>
                    <a:pt x="1477" y="12154"/>
                  </a:lnTo>
                  <a:lnTo>
                    <a:pt x="1458" y="12135"/>
                  </a:lnTo>
                  <a:lnTo>
                    <a:pt x="1438" y="12115"/>
                  </a:lnTo>
                  <a:lnTo>
                    <a:pt x="1400" y="12074"/>
                  </a:lnTo>
                  <a:lnTo>
                    <a:pt x="1364" y="12033"/>
                  </a:lnTo>
                  <a:lnTo>
                    <a:pt x="1328" y="11990"/>
                  </a:lnTo>
                  <a:lnTo>
                    <a:pt x="1295" y="11946"/>
                  </a:lnTo>
                  <a:lnTo>
                    <a:pt x="1291" y="11941"/>
                  </a:lnTo>
                  <a:lnTo>
                    <a:pt x="1288" y="11938"/>
                  </a:lnTo>
                  <a:lnTo>
                    <a:pt x="1273" y="11916"/>
                  </a:lnTo>
                  <a:lnTo>
                    <a:pt x="1258" y="11895"/>
                  </a:lnTo>
                  <a:lnTo>
                    <a:pt x="1244" y="11873"/>
                  </a:lnTo>
                  <a:lnTo>
                    <a:pt x="1231" y="11851"/>
                  </a:lnTo>
                  <a:lnTo>
                    <a:pt x="1205" y="11807"/>
                  </a:lnTo>
                  <a:lnTo>
                    <a:pt x="1181" y="11760"/>
                  </a:lnTo>
                  <a:lnTo>
                    <a:pt x="1157" y="11713"/>
                  </a:lnTo>
                  <a:lnTo>
                    <a:pt x="1136" y="11666"/>
                  </a:lnTo>
                  <a:lnTo>
                    <a:pt x="1116" y="11617"/>
                  </a:lnTo>
                  <a:lnTo>
                    <a:pt x="1098" y="11567"/>
                  </a:lnTo>
                  <a:lnTo>
                    <a:pt x="1091" y="11547"/>
                  </a:lnTo>
                  <a:lnTo>
                    <a:pt x="1085" y="11528"/>
                  </a:lnTo>
                  <a:lnTo>
                    <a:pt x="1079" y="11508"/>
                  </a:lnTo>
                  <a:lnTo>
                    <a:pt x="1074" y="11488"/>
                  </a:lnTo>
                  <a:lnTo>
                    <a:pt x="1059" y="11438"/>
                  </a:lnTo>
                  <a:lnTo>
                    <a:pt x="1046" y="11385"/>
                  </a:lnTo>
                  <a:lnTo>
                    <a:pt x="1034" y="11334"/>
                  </a:lnTo>
                  <a:lnTo>
                    <a:pt x="1025" y="11282"/>
                  </a:lnTo>
                  <a:lnTo>
                    <a:pt x="1020" y="11254"/>
                  </a:lnTo>
                  <a:lnTo>
                    <a:pt x="1017" y="11228"/>
                  </a:lnTo>
                  <a:lnTo>
                    <a:pt x="1013" y="11201"/>
                  </a:lnTo>
                  <a:lnTo>
                    <a:pt x="1011" y="11175"/>
                  </a:lnTo>
                  <a:lnTo>
                    <a:pt x="1009" y="11148"/>
                  </a:lnTo>
                  <a:lnTo>
                    <a:pt x="1007" y="11121"/>
                  </a:lnTo>
                  <a:lnTo>
                    <a:pt x="1006" y="11092"/>
                  </a:lnTo>
                  <a:lnTo>
                    <a:pt x="1006" y="11065"/>
                  </a:lnTo>
                  <a:lnTo>
                    <a:pt x="1006" y="11037"/>
                  </a:lnTo>
                  <a:lnTo>
                    <a:pt x="1007" y="11010"/>
                  </a:lnTo>
                  <a:lnTo>
                    <a:pt x="1009" y="10983"/>
                  </a:lnTo>
                  <a:lnTo>
                    <a:pt x="1011" y="10956"/>
                  </a:lnTo>
                  <a:lnTo>
                    <a:pt x="1013" y="10929"/>
                  </a:lnTo>
                  <a:lnTo>
                    <a:pt x="1017" y="10901"/>
                  </a:lnTo>
                  <a:lnTo>
                    <a:pt x="1020" y="10875"/>
                  </a:lnTo>
                  <a:lnTo>
                    <a:pt x="1025" y="10848"/>
                  </a:lnTo>
                  <a:lnTo>
                    <a:pt x="1034" y="10796"/>
                  </a:lnTo>
                  <a:lnTo>
                    <a:pt x="1046" y="10744"/>
                  </a:lnTo>
                  <a:lnTo>
                    <a:pt x="1059" y="10693"/>
                  </a:lnTo>
                  <a:lnTo>
                    <a:pt x="1074" y="10642"/>
                  </a:lnTo>
                  <a:lnTo>
                    <a:pt x="1079" y="10622"/>
                  </a:lnTo>
                  <a:lnTo>
                    <a:pt x="1085" y="10603"/>
                  </a:lnTo>
                  <a:lnTo>
                    <a:pt x="1091" y="10582"/>
                  </a:lnTo>
                  <a:lnTo>
                    <a:pt x="1098" y="10563"/>
                  </a:lnTo>
                  <a:lnTo>
                    <a:pt x="1116" y="10514"/>
                  </a:lnTo>
                  <a:lnTo>
                    <a:pt x="1136" y="10465"/>
                  </a:lnTo>
                  <a:lnTo>
                    <a:pt x="1157" y="10417"/>
                  </a:lnTo>
                  <a:lnTo>
                    <a:pt x="1181" y="10370"/>
                  </a:lnTo>
                  <a:lnTo>
                    <a:pt x="1205" y="10324"/>
                  </a:lnTo>
                  <a:lnTo>
                    <a:pt x="1231" y="10279"/>
                  </a:lnTo>
                  <a:lnTo>
                    <a:pt x="1244" y="10257"/>
                  </a:lnTo>
                  <a:lnTo>
                    <a:pt x="1258" y="10235"/>
                  </a:lnTo>
                  <a:lnTo>
                    <a:pt x="1273" y="10213"/>
                  </a:lnTo>
                  <a:lnTo>
                    <a:pt x="1288" y="10192"/>
                  </a:lnTo>
                  <a:lnTo>
                    <a:pt x="1291" y="10188"/>
                  </a:lnTo>
                  <a:lnTo>
                    <a:pt x="1295" y="10184"/>
                  </a:lnTo>
                  <a:lnTo>
                    <a:pt x="1328" y="10140"/>
                  </a:lnTo>
                  <a:lnTo>
                    <a:pt x="1364" y="10098"/>
                  </a:lnTo>
                  <a:lnTo>
                    <a:pt x="1400" y="10055"/>
                  </a:lnTo>
                  <a:lnTo>
                    <a:pt x="1438" y="10015"/>
                  </a:lnTo>
                  <a:lnTo>
                    <a:pt x="1458" y="9996"/>
                  </a:lnTo>
                  <a:lnTo>
                    <a:pt x="1477" y="9977"/>
                  </a:lnTo>
                  <a:lnTo>
                    <a:pt x="1499" y="9958"/>
                  </a:lnTo>
                  <a:lnTo>
                    <a:pt x="1519" y="9939"/>
                  </a:lnTo>
                  <a:lnTo>
                    <a:pt x="1540" y="9921"/>
                  </a:lnTo>
                  <a:lnTo>
                    <a:pt x="1561" y="9903"/>
                  </a:lnTo>
                  <a:lnTo>
                    <a:pt x="1583" y="9885"/>
                  </a:lnTo>
                  <a:lnTo>
                    <a:pt x="1605" y="9869"/>
                  </a:lnTo>
                  <a:lnTo>
                    <a:pt x="1607" y="9867"/>
                  </a:lnTo>
                  <a:lnTo>
                    <a:pt x="1609" y="9864"/>
                  </a:lnTo>
                  <a:lnTo>
                    <a:pt x="1655" y="9832"/>
                  </a:lnTo>
                  <a:lnTo>
                    <a:pt x="1703" y="9800"/>
                  </a:lnTo>
                  <a:lnTo>
                    <a:pt x="1727" y="9785"/>
                  </a:lnTo>
                  <a:lnTo>
                    <a:pt x="1752" y="9771"/>
                  </a:lnTo>
                  <a:lnTo>
                    <a:pt x="1776" y="9757"/>
                  </a:lnTo>
                  <a:lnTo>
                    <a:pt x="1801" y="9743"/>
                  </a:lnTo>
                  <a:lnTo>
                    <a:pt x="1827" y="9729"/>
                  </a:lnTo>
                  <a:lnTo>
                    <a:pt x="1853" y="9716"/>
                  </a:lnTo>
                  <a:lnTo>
                    <a:pt x="1879" y="9704"/>
                  </a:lnTo>
                  <a:lnTo>
                    <a:pt x="1905" y="9692"/>
                  </a:lnTo>
                  <a:lnTo>
                    <a:pt x="1931" y="9680"/>
                  </a:lnTo>
                  <a:lnTo>
                    <a:pt x="1957" y="9669"/>
                  </a:lnTo>
                  <a:lnTo>
                    <a:pt x="1984" y="9659"/>
                  </a:lnTo>
                  <a:lnTo>
                    <a:pt x="2012" y="9649"/>
                  </a:lnTo>
                  <a:lnTo>
                    <a:pt x="2042" y="9639"/>
                  </a:lnTo>
                  <a:lnTo>
                    <a:pt x="2071" y="9629"/>
                  </a:lnTo>
                  <a:lnTo>
                    <a:pt x="2101" y="9620"/>
                  </a:lnTo>
                  <a:lnTo>
                    <a:pt x="2132" y="9611"/>
                  </a:lnTo>
                  <a:lnTo>
                    <a:pt x="2162" y="9603"/>
                  </a:lnTo>
                  <a:lnTo>
                    <a:pt x="2194" y="9595"/>
                  </a:lnTo>
                  <a:lnTo>
                    <a:pt x="2225" y="9588"/>
                  </a:lnTo>
                  <a:lnTo>
                    <a:pt x="2256" y="9582"/>
                  </a:lnTo>
                  <a:lnTo>
                    <a:pt x="2287" y="9576"/>
                  </a:lnTo>
                  <a:lnTo>
                    <a:pt x="2319" y="9570"/>
                  </a:lnTo>
                  <a:lnTo>
                    <a:pt x="2352" y="9566"/>
                  </a:lnTo>
                  <a:lnTo>
                    <a:pt x="2384" y="9563"/>
                  </a:lnTo>
                  <a:lnTo>
                    <a:pt x="2416" y="9560"/>
                  </a:lnTo>
                  <a:lnTo>
                    <a:pt x="2448" y="9558"/>
                  </a:lnTo>
                  <a:lnTo>
                    <a:pt x="2481" y="9556"/>
                  </a:lnTo>
                  <a:lnTo>
                    <a:pt x="2515" y="9556"/>
                  </a:lnTo>
                  <a:lnTo>
                    <a:pt x="2548" y="9556"/>
                  </a:lnTo>
                  <a:lnTo>
                    <a:pt x="2581" y="9558"/>
                  </a:lnTo>
                  <a:lnTo>
                    <a:pt x="2613" y="9560"/>
                  </a:lnTo>
                  <a:lnTo>
                    <a:pt x="2645" y="9563"/>
                  </a:lnTo>
                  <a:lnTo>
                    <a:pt x="2677" y="9566"/>
                  </a:lnTo>
                  <a:lnTo>
                    <a:pt x="2710" y="9570"/>
                  </a:lnTo>
                  <a:lnTo>
                    <a:pt x="2742" y="9576"/>
                  </a:lnTo>
                  <a:lnTo>
                    <a:pt x="2773" y="9582"/>
                  </a:lnTo>
                  <a:lnTo>
                    <a:pt x="2804" y="9588"/>
                  </a:lnTo>
                  <a:lnTo>
                    <a:pt x="2835" y="9595"/>
                  </a:lnTo>
                  <a:lnTo>
                    <a:pt x="2867" y="9603"/>
                  </a:lnTo>
                  <a:lnTo>
                    <a:pt x="2897" y="9611"/>
                  </a:lnTo>
                  <a:lnTo>
                    <a:pt x="2927" y="9620"/>
                  </a:lnTo>
                  <a:lnTo>
                    <a:pt x="2958" y="9629"/>
                  </a:lnTo>
                  <a:lnTo>
                    <a:pt x="2987" y="9639"/>
                  </a:lnTo>
                  <a:lnTo>
                    <a:pt x="3017" y="9649"/>
                  </a:lnTo>
                  <a:lnTo>
                    <a:pt x="3045" y="9659"/>
                  </a:lnTo>
                  <a:lnTo>
                    <a:pt x="3072" y="9669"/>
                  </a:lnTo>
                  <a:lnTo>
                    <a:pt x="3098" y="9680"/>
                  </a:lnTo>
                  <a:lnTo>
                    <a:pt x="3124" y="9692"/>
                  </a:lnTo>
                  <a:lnTo>
                    <a:pt x="3150" y="9704"/>
                  </a:lnTo>
                  <a:lnTo>
                    <a:pt x="3176" y="9716"/>
                  </a:lnTo>
                  <a:lnTo>
                    <a:pt x="3202" y="9729"/>
                  </a:lnTo>
                  <a:lnTo>
                    <a:pt x="3228" y="9743"/>
                  </a:lnTo>
                  <a:lnTo>
                    <a:pt x="3252" y="9757"/>
                  </a:lnTo>
                  <a:lnTo>
                    <a:pt x="3277" y="9771"/>
                  </a:lnTo>
                  <a:lnTo>
                    <a:pt x="3301" y="9785"/>
                  </a:lnTo>
                  <a:lnTo>
                    <a:pt x="3325" y="9800"/>
                  </a:lnTo>
                  <a:lnTo>
                    <a:pt x="3373" y="9832"/>
                  </a:lnTo>
                  <a:lnTo>
                    <a:pt x="3419" y="9864"/>
                  </a:lnTo>
                  <a:lnTo>
                    <a:pt x="3422" y="9867"/>
                  </a:lnTo>
                  <a:lnTo>
                    <a:pt x="3424" y="9869"/>
                  </a:lnTo>
                  <a:lnTo>
                    <a:pt x="3446" y="9885"/>
                  </a:lnTo>
                  <a:lnTo>
                    <a:pt x="3468" y="9903"/>
                  </a:lnTo>
                  <a:lnTo>
                    <a:pt x="3489" y="9921"/>
                  </a:lnTo>
                  <a:lnTo>
                    <a:pt x="3510" y="9939"/>
                  </a:lnTo>
                  <a:lnTo>
                    <a:pt x="3530" y="9958"/>
                  </a:lnTo>
                  <a:lnTo>
                    <a:pt x="3552" y="9977"/>
                  </a:lnTo>
                  <a:lnTo>
                    <a:pt x="3571" y="9996"/>
                  </a:lnTo>
                  <a:lnTo>
                    <a:pt x="3591" y="10015"/>
                  </a:lnTo>
                  <a:lnTo>
                    <a:pt x="3629" y="10055"/>
                  </a:lnTo>
                  <a:lnTo>
                    <a:pt x="3665" y="10098"/>
                  </a:lnTo>
                  <a:lnTo>
                    <a:pt x="3701" y="10140"/>
                  </a:lnTo>
                  <a:lnTo>
                    <a:pt x="3735" y="10184"/>
                  </a:lnTo>
                  <a:lnTo>
                    <a:pt x="3738" y="10188"/>
                  </a:lnTo>
                  <a:lnTo>
                    <a:pt x="3741" y="10192"/>
                  </a:lnTo>
                  <a:lnTo>
                    <a:pt x="3756" y="10213"/>
                  </a:lnTo>
                  <a:lnTo>
                    <a:pt x="3770" y="10235"/>
                  </a:lnTo>
                  <a:lnTo>
                    <a:pt x="3784" y="10257"/>
                  </a:lnTo>
                  <a:lnTo>
                    <a:pt x="3798" y="10279"/>
                  </a:lnTo>
                  <a:lnTo>
                    <a:pt x="3824" y="10324"/>
                  </a:lnTo>
                  <a:lnTo>
                    <a:pt x="3848" y="10370"/>
                  </a:lnTo>
                  <a:lnTo>
                    <a:pt x="3872" y="10417"/>
                  </a:lnTo>
                  <a:lnTo>
                    <a:pt x="3893" y="10465"/>
                  </a:lnTo>
                  <a:lnTo>
                    <a:pt x="3913" y="10514"/>
                  </a:lnTo>
                  <a:lnTo>
                    <a:pt x="3931" y="10563"/>
                  </a:lnTo>
                  <a:lnTo>
                    <a:pt x="3938" y="10582"/>
                  </a:lnTo>
                  <a:lnTo>
                    <a:pt x="3944" y="10603"/>
                  </a:lnTo>
                  <a:lnTo>
                    <a:pt x="3950" y="10622"/>
                  </a:lnTo>
                  <a:lnTo>
                    <a:pt x="3956" y="10642"/>
                  </a:lnTo>
                  <a:lnTo>
                    <a:pt x="3970" y="10693"/>
                  </a:lnTo>
                  <a:lnTo>
                    <a:pt x="3983" y="10744"/>
                  </a:lnTo>
                  <a:lnTo>
                    <a:pt x="3994" y="10796"/>
                  </a:lnTo>
                  <a:lnTo>
                    <a:pt x="4004" y="10848"/>
                  </a:lnTo>
                  <a:lnTo>
                    <a:pt x="4008" y="10875"/>
                  </a:lnTo>
                  <a:lnTo>
                    <a:pt x="4012" y="10901"/>
                  </a:lnTo>
                  <a:lnTo>
                    <a:pt x="4015" y="10929"/>
                  </a:lnTo>
                  <a:lnTo>
                    <a:pt x="4018" y="10956"/>
                  </a:lnTo>
                  <a:lnTo>
                    <a:pt x="4020" y="10983"/>
                  </a:lnTo>
                  <a:lnTo>
                    <a:pt x="4022" y="11010"/>
                  </a:lnTo>
                  <a:lnTo>
                    <a:pt x="4023" y="11037"/>
                  </a:lnTo>
                  <a:lnTo>
                    <a:pt x="4023" y="11065"/>
                  </a:lnTo>
                  <a:lnTo>
                    <a:pt x="4023" y="11092"/>
                  </a:lnTo>
                  <a:lnTo>
                    <a:pt x="4022" y="11121"/>
                  </a:lnTo>
                  <a:lnTo>
                    <a:pt x="4020" y="11148"/>
                  </a:lnTo>
                  <a:lnTo>
                    <a:pt x="4018" y="11175"/>
                  </a:lnTo>
                  <a:lnTo>
                    <a:pt x="4015" y="11201"/>
                  </a:lnTo>
                  <a:lnTo>
                    <a:pt x="4012" y="11228"/>
                  </a:lnTo>
                  <a:lnTo>
                    <a:pt x="4008" y="11254"/>
                  </a:lnTo>
                  <a:lnTo>
                    <a:pt x="4004" y="11282"/>
                  </a:lnTo>
                  <a:lnTo>
                    <a:pt x="3994" y="11334"/>
                  </a:lnTo>
                  <a:lnTo>
                    <a:pt x="3983" y="11385"/>
                  </a:lnTo>
                  <a:lnTo>
                    <a:pt x="3970" y="11438"/>
                  </a:lnTo>
                  <a:lnTo>
                    <a:pt x="3956" y="11488"/>
                  </a:lnTo>
                  <a:close/>
                  <a:moveTo>
                    <a:pt x="3017" y="14586"/>
                  </a:moveTo>
                  <a:lnTo>
                    <a:pt x="3016" y="14612"/>
                  </a:lnTo>
                  <a:lnTo>
                    <a:pt x="3014" y="14637"/>
                  </a:lnTo>
                  <a:lnTo>
                    <a:pt x="3011" y="14663"/>
                  </a:lnTo>
                  <a:lnTo>
                    <a:pt x="3007" y="14688"/>
                  </a:lnTo>
                  <a:lnTo>
                    <a:pt x="3001" y="14712"/>
                  </a:lnTo>
                  <a:lnTo>
                    <a:pt x="2995" y="14736"/>
                  </a:lnTo>
                  <a:lnTo>
                    <a:pt x="2987" y="14759"/>
                  </a:lnTo>
                  <a:lnTo>
                    <a:pt x="2978" y="14782"/>
                  </a:lnTo>
                  <a:lnTo>
                    <a:pt x="2968" y="14804"/>
                  </a:lnTo>
                  <a:lnTo>
                    <a:pt x="2957" y="14827"/>
                  </a:lnTo>
                  <a:lnTo>
                    <a:pt x="2945" y="14847"/>
                  </a:lnTo>
                  <a:lnTo>
                    <a:pt x="2932" y="14868"/>
                  </a:lnTo>
                  <a:lnTo>
                    <a:pt x="2918" y="14887"/>
                  </a:lnTo>
                  <a:lnTo>
                    <a:pt x="2903" y="14906"/>
                  </a:lnTo>
                  <a:lnTo>
                    <a:pt x="2887" y="14924"/>
                  </a:lnTo>
                  <a:lnTo>
                    <a:pt x="2870" y="14942"/>
                  </a:lnTo>
                  <a:lnTo>
                    <a:pt x="2852" y="14958"/>
                  </a:lnTo>
                  <a:lnTo>
                    <a:pt x="2834" y="14974"/>
                  </a:lnTo>
                  <a:lnTo>
                    <a:pt x="2815" y="14989"/>
                  </a:lnTo>
                  <a:lnTo>
                    <a:pt x="2795" y="15004"/>
                  </a:lnTo>
                  <a:lnTo>
                    <a:pt x="2775" y="15017"/>
                  </a:lnTo>
                  <a:lnTo>
                    <a:pt x="2754" y="15029"/>
                  </a:lnTo>
                  <a:lnTo>
                    <a:pt x="2733" y="15040"/>
                  </a:lnTo>
                  <a:lnTo>
                    <a:pt x="2711" y="15050"/>
                  </a:lnTo>
                  <a:lnTo>
                    <a:pt x="2688" y="15059"/>
                  </a:lnTo>
                  <a:lnTo>
                    <a:pt x="2664" y="15067"/>
                  </a:lnTo>
                  <a:lnTo>
                    <a:pt x="2640" y="15073"/>
                  </a:lnTo>
                  <a:lnTo>
                    <a:pt x="2616" y="15079"/>
                  </a:lnTo>
                  <a:lnTo>
                    <a:pt x="2591" y="15083"/>
                  </a:lnTo>
                  <a:lnTo>
                    <a:pt x="2566" y="15086"/>
                  </a:lnTo>
                  <a:lnTo>
                    <a:pt x="2541" y="15088"/>
                  </a:lnTo>
                  <a:lnTo>
                    <a:pt x="2515" y="15089"/>
                  </a:lnTo>
                  <a:lnTo>
                    <a:pt x="2488" y="15088"/>
                  </a:lnTo>
                  <a:lnTo>
                    <a:pt x="2463" y="15086"/>
                  </a:lnTo>
                  <a:lnTo>
                    <a:pt x="2438" y="15083"/>
                  </a:lnTo>
                  <a:lnTo>
                    <a:pt x="2413" y="15079"/>
                  </a:lnTo>
                  <a:lnTo>
                    <a:pt x="2389" y="15073"/>
                  </a:lnTo>
                  <a:lnTo>
                    <a:pt x="2365" y="15067"/>
                  </a:lnTo>
                  <a:lnTo>
                    <a:pt x="2341" y="15059"/>
                  </a:lnTo>
                  <a:lnTo>
                    <a:pt x="2318" y="15050"/>
                  </a:lnTo>
                  <a:lnTo>
                    <a:pt x="2296" y="15040"/>
                  </a:lnTo>
                  <a:lnTo>
                    <a:pt x="2275" y="15029"/>
                  </a:lnTo>
                  <a:lnTo>
                    <a:pt x="2254" y="15017"/>
                  </a:lnTo>
                  <a:lnTo>
                    <a:pt x="2233" y="15004"/>
                  </a:lnTo>
                  <a:lnTo>
                    <a:pt x="2214" y="14989"/>
                  </a:lnTo>
                  <a:lnTo>
                    <a:pt x="2195" y="14974"/>
                  </a:lnTo>
                  <a:lnTo>
                    <a:pt x="2177" y="14958"/>
                  </a:lnTo>
                  <a:lnTo>
                    <a:pt x="2158" y="14942"/>
                  </a:lnTo>
                  <a:lnTo>
                    <a:pt x="2142" y="14924"/>
                  </a:lnTo>
                  <a:lnTo>
                    <a:pt x="2126" y="14906"/>
                  </a:lnTo>
                  <a:lnTo>
                    <a:pt x="2111" y="14887"/>
                  </a:lnTo>
                  <a:lnTo>
                    <a:pt x="2097" y="14868"/>
                  </a:lnTo>
                  <a:lnTo>
                    <a:pt x="2084" y="14847"/>
                  </a:lnTo>
                  <a:lnTo>
                    <a:pt x="2072" y="14827"/>
                  </a:lnTo>
                  <a:lnTo>
                    <a:pt x="2061" y="14804"/>
                  </a:lnTo>
                  <a:lnTo>
                    <a:pt x="2051" y="14782"/>
                  </a:lnTo>
                  <a:lnTo>
                    <a:pt x="2042" y="14759"/>
                  </a:lnTo>
                  <a:lnTo>
                    <a:pt x="2034" y="14736"/>
                  </a:lnTo>
                  <a:lnTo>
                    <a:pt x="2028" y="14712"/>
                  </a:lnTo>
                  <a:lnTo>
                    <a:pt x="2022" y="14688"/>
                  </a:lnTo>
                  <a:lnTo>
                    <a:pt x="2018" y="14663"/>
                  </a:lnTo>
                  <a:lnTo>
                    <a:pt x="2015" y="14637"/>
                  </a:lnTo>
                  <a:lnTo>
                    <a:pt x="2013" y="14612"/>
                  </a:lnTo>
                  <a:lnTo>
                    <a:pt x="2012" y="14586"/>
                  </a:lnTo>
                  <a:lnTo>
                    <a:pt x="2012" y="13530"/>
                  </a:lnTo>
                  <a:lnTo>
                    <a:pt x="2073" y="13541"/>
                  </a:lnTo>
                  <a:lnTo>
                    <a:pt x="2134" y="13551"/>
                  </a:lnTo>
                  <a:lnTo>
                    <a:pt x="2197" y="13560"/>
                  </a:lnTo>
                  <a:lnTo>
                    <a:pt x="2259" y="13567"/>
                  </a:lnTo>
                  <a:lnTo>
                    <a:pt x="2322" y="13573"/>
                  </a:lnTo>
                  <a:lnTo>
                    <a:pt x="2386" y="13577"/>
                  </a:lnTo>
                  <a:lnTo>
                    <a:pt x="2450" y="13579"/>
                  </a:lnTo>
                  <a:lnTo>
                    <a:pt x="2515" y="13580"/>
                  </a:lnTo>
                  <a:lnTo>
                    <a:pt x="2579" y="13579"/>
                  </a:lnTo>
                  <a:lnTo>
                    <a:pt x="2643" y="13577"/>
                  </a:lnTo>
                  <a:lnTo>
                    <a:pt x="2707" y="13573"/>
                  </a:lnTo>
                  <a:lnTo>
                    <a:pt x="2770" y="13567"/>
                  </a:lnTo>
                  <a:lnTo>
                    <a:pt x="2832" y="13560"/>
                  </a:lnTo>
                  <a:lnTo>
                    <a:pt x="2895" y="13551"/>
                  </a:lnTo>
                  <a:lnTo>
                    <a:pt x="2956" y="13541"/>
                  </a:lnTo>
                  <a:lnTo>
                    <a:pt x="3017" y="13530"/>
                  </a:lnTo>
                  <a:lnTo>
                    <a:pt x="3017" y="14586"/>
                  </a:lnTo>
                  <a:close/>
                  <a:moveTo>
                    <a:pt x="2012" y="1509"/>
                  </a:moveTo>
                  <a:lnTo>
                    <a:pt x="2013" y="1483"/>
                  </a:lnTo>
                  <a:lnTo>
                    <a:pt x="2015" y="1458"/>
                  </a:lnTo>
                  <a:lnTo>
                    <a:pt x="2018" y="1432"/>
                  </a:lnTo>
                  <a:lnTo>
                    <a:pt x="2022" y="1407"/>
                  </a:lnTo>
                  <a:lnTo>
                    <a:pt x="2028" y="1383"/>
                  </a:lnTo>
                  <a:lnTo>
                    <a:pt x="2034" y="1359"/>
                  </a:lnTo>
                  <a:lnTo>
                    <a:pt x="2042" y="1336"/>
                  </a:lnTo>
                  <a:lnTo>
                    <a:pt x="2051" y="1313"/>
                  </a:lnTo>
                  <a:lnTo>
                    <a:pt x="2061" y="1291"/>
                  </a:lnTo>
                  <a:lnTo>
                    <a:pt x="2072" y="1269"/>
                  </a:lnTo>
                  <a:lnTo>
                    <a:pt x="2084" y="1248"/>
                  </a:lnTo>
                  <a:lnTo>
                    <a:pt x="2097" y="1227"/>
                  </a:lnTo>
                  <a:lnTo>
                    <a:pt x="2111" y="1208"/>
                  </a:lnTo>
                  <a:lnTo>
                    <a:pt x="2126" y="1189"/>
                  </a:lnTo>
                  <a:lnTo>
                    <a:pt x="2142" y="1171"/>
                  </a:lnTo>
                  <a:lnTo>
                    <a:pt x="2158" y="1153"/>
                  </a:lnTo>
                  <a:lnTo>
                    <a:pt x="2177" y="1137"/>
                  </a:lnTo>
                  <a:lnTo>
                    <a:pt x="2195" y="1121"/>
                  </a:lnTo>
                  <a:lnTo>
                    <a:pt x="2214" y="1106"/>
                  </a:lnTo>
                  <a:lnTo>
                    <a:pt x="2233" y="1091"/>
                  </a:lnTo>
                  <a:lnTo>
                    <a:pt x="2254" y="1078"/>
                  </a:lnTo>
                  <a:lnTo>
                    <a:pt x="2275" y="1066"/>
                  </a:lnTo>
                  <a:lnTo>
                    <a:pt x="2296" y="1055"/>
                  </a:lnTo>
                  <a:lnTo>
                    <a:pt x="2318" y="1045"/>
                  </a:lnTo>
                  <a:lnTo>
                    <a:pt x="2341" y="1036"/>
                  </a:lnTo>
                  <a:lnTo>
                    <a:pt x="2365" y="1029"/>
                  </a:lnTo>
                  <a:lnTo>
                    <a:pt x="2389" y="1022"/>
                  </a:lnTo>
                  <a:lnTo>
                    <a:pt x="2413" y="1016"/>
                  </a:lnTo>
                  <a:lnTo>
                    <a:pt x="2438" y="1012"/>
                  </a:lnTo>
                  <a:lnTo>
                    <a:pt x="2463" y="1009"/>
                  </a:lnTo>
                  <a:lnTo>
                    <a:pt x="2488" y="1007"/>
                  </a:lnTo>
                  <a:lnTo>
                    <a:pt x="2515" y="1006"/>
                  </a:lnTo>
                  <a:lnTo>
                    <a:pt x="2541" y="1007"/>
                  </a:lnTo>
                  <a:lnTo>
                    <a:pt x="2566" y="1009"/>
                  </a:lnTo>
                  <a:lnTo>
                    <a:pt x="2591" y="1012"/>
                  </a:lnTo>
                  <a:lnTo>
                    <a:pt x="2616" y="1016"/>
                  </a:lnTo>
                  <a:lnTo>
                    <a:pt x="2640" y="1022"/>
                  </a:lnTo>
                  <a:lnTo>
                    <a:pt x="2664" y="1029"/>
                  </a:lnTo>
                  <a:lnTo>
                    <a:pt x="2688" y="1036"/>
                  </a:lnTo>
                  <a:lnTo>
                    <a:pt x="2711" y="1045"/>
                  </a:lnTo>
                  <a:lnTo>
                    <a:pt x="2733" y="1055"/>
                  </a:lnTo>
                  <a:lnTo>
                    <a:pt x="2754" y="1066"/>
                  </a:lnTo>
                  <a:lnTo>
                    <a:pt x="2775" y="1078"/>
                  </a:lnTo>
                  <a:lnTo>
                    <a:pt x="2795" y="1091"/>
                  </a:lnTo>
                  <a:lnTo>
                    <a:pt x="2815" y="1106"/>
                  </a:lnTo>
                  <a:lnTo>
                    <a:pt x="2834" y="1121"/>
                  </a:lnTo>
                  <a:lnTo>
                    <a:pt x="2852" y="1137"/>
                  </a:lnTo>
                  <a:lnTo>
                    <a:pt x="2870" y="1153"/>
                  </a:lnTo>
                  <a:lnTo>
                    <a:pt x="2887" y="1171"/>
                  </a:lnTo>
                  <a:lnTo>
                    <a:pt x="2903" y="1189"/>
                  </a:lnTo>
                  <a:lnTo>
                    <a:pt x="2918" y="1208"/>
                  </a:lnTo>
                  <a:lnTo>
                    <a:pt x="2932" y="1227"/>
                  </a:lnTo>
                  <a:lnTo>
                    <a:pt x="2945" y="1248"/>
                  </a:lnTo>
                  <a:lnTo>
                    <a:pt x="2957" y="1269"/>
                  </a:lnTo>
                  <a:lnTo>
                    <a:pt x="2968" y="1291"/>
                  </a:lnTo>
                  <a:lnTo>
                    <a:pt x="2978" y="1313"/>
                  </a:lnTo>
                  <a:lnTo>
                    <a:pt x="2987" y="1336"/>
                  </a:lnTo>
                  <a:lnTo>
                    <a:pt x="2995" y="1359"/>
                  </a:lnTo>
                  <a:lnTo>
                    <a:pt x="3001" y="1383"/>
                  </a:lnTo>
                  <a:lnTo>
                    <a:pt x="3007" y="1407"/>
                  </a:lnTo>
                  <a:lnTo>
                    <a:pt x="3011" y="1432"/>
                  </a:lnTo>
                  <a:lnTo>
                    <a:pt x="3014" y="1458"/>
                  </a:lnTo>
                  <a:lnTo>
                    <a:pt x="3016" y="1483"/>
                  </a:lnTo>
                  <a:lnTo>
                    <a:pt x="3017" y="1509"/>
                  </a:lnTo>
                  <a:lnTo>
                    <a:pt x="3017" y="8601"/>
                  </a:lnTo>
                  <a:lnTo>
                    <a:pt x="2956" y="8590"/>
                  </a:lnTo>
                  <a:lnTo>
                    <a:pt x="2895" y="8579"/>
                  </a:lnTo>
                  <a:lnTo>
                    <a:pt x="2832" y="8571"/>
                  </a:lnTo>
                  <a:lnTo>
                    <a:pt x="2770" y="8564"/>
                  </a:lnTo>
                  <a:lnTo>
                    <a:pt x="2707" y="8558"/>
                  </a:lnTo>
                  <a:lnTo>
                    <a:pt x="2643" y="8553"/>
                  </a:lnTo>
                  <a:lnTo>
                    <a:pt x="2579" y="8551"/>
                  </a:lnTo>
                  <a:lnTo>
                    <a:pt x="2515" y="8550"/>
                  </a:lnTo>
                  <a:lnTo>
                    <a:pt x="2450" y="8551"/>
                  </a:lnTo>
                  <a:lnTo>
                    <a:pt x="2386" y="8553"/>
                  </a:lnTo>
                  <a:lnTo>
                    <a:pt x="2322" y="8558"/>
                  </a:lnTo>
                  <a:lnTo>
                    <a:pt x="2259" y="8564"/>
                  </a:lnTo>
                  <a:lnTo>
                    <a:pt x="2197" y="8571"/>
                  </a:lnTo>
                  <a:lnTo>
                    <a:pt x="2134" y="8579"/>
                  </a:lnTo>
                  <a:lnTo>
                    <a:pt x="2073" y="8590"/>
                  </a:lnTo>
                  <a:lnTo>
                    <a:pt x="2012" y="8601"/>
                  </a:lnTo>
                  <a:lnTo>
                    <a:pt x="2012" y="1509"/>
                  </a:lnTo>
                  <a:close/>
                  <a:moveTo>
                    <a:pt x="4023" y="9065"/>
                  </a:moveTo>
                  <a:lnTo>
                    <a:pt x="4023" y="1509"/>
                  </a:lnTo>
                  <a:lnTo>
                    <a:pt x="4021" y="1431"/>
                  </a:lnTo>
                  <a:lnTo>
                    <a:pt x="4015" y="1355"/>
                  </a:lnTo>
                  <a:lnTo>
                    <a:pt x="4006" y="1280"/>
                  </a:lnTo>
                  <a:lnTo>
                    <a:pt x="3992" y="1205"/>
                  </a:lnTo>
                  <a:lnTo>
                    <a:pt x="3976" y="1133"/>
                  </a:lnTo>
                  <a:lnTo>
                    <a:pt x="3955" y="1060"/>
                  </a:lnTo>
                  <a:lnTo>
                    <a:pt x="3932" y="991"/>
                  </a:lnTo>
                  <a:lnTo>
                    <a:pt x="3905" y="922"/>
                  </a:lnTo>
                  <a:lnTo>
                    <a:pt x="3875" y="855"/>
                  </a:lnTo>
                  <a:lnTo>
                    <a:pt x="3841" y="791"/>
                  </a:lnTo>
                  <a:lnTo>
                    <a:pt x="3805" y="727"/>
                  </a:lnTo>
                  <a:lnTo>
                    <a:pt x="3765" y="666"/>
                  </a:lnTo>
                  <a:lnTo>
                    <a:pt x="3724" y="607"/>
                  </a:lnTo>
                  <a:lnTo>
                    <a:pt x="3678" y="549"/>
                  </a:lnTo>
                  <a:lnTo>
                    <a:pt x="3631" y="495"/>
                  </a:lnTo>
                  <a:lnTo>
                    <a:pt x="3581" y="443"/>
                  </a:lnTo>
                  <a:lnTo>
                    <a:pt x="3528" y="392"/>
                  </a:lnTo>
                  <a:lnTo>
                    <a:pt x="3474" y="345"/>
                  </a:lnTo>
                  <a:lnTo>
                    <a:pt x="3417" y="300"/>
                  </a:lnTo>
                  <a:lnTo>
                    <a:pt x="3357" y="259"/>
                  </a:lnTo>
                  <a:lnTo>
                    <a:pt x="3296" y="219"/>
                  </a:lnTo>
                  <a:lnTo>
                    <a:pt x="3233" y="182"/>
                  </a:lnTo>
                  <a:lnTo>
                    <a:pt x="3168" y="149"/>
                  </a:lnTo>
                  <a:lnTo>
                    <a:pt x="3101" y="119"/>
                  </a:lnTo>
                  <a:lnTo>
                    <a:pt x="3033" y="92"/>
                  </a:lnTo>
                  <a:lnTo>
                    <a:pt x="2963" y="68"/>
                  </a:lnTo>
                  <a:lnTo>
                    <a:pt x="2891" y="47"/>
                  </a:lnTo>
                  <a:lnTo>
                    <a:pt x="2818" y="31"/>
                  </a:lnTo>
                  <a:lnTo>
                    <a:pt x="2744" y="17"/>
                  </a:lnTo>
                  <a:lnTo>
                    <a:pt x="2668" y="8"/>
                  </a:lnTo>
                  <a:lnTo>
                    <a:pt x="2592" y="2"/>
                  </a:lnTo>
                  <a:lnTo>
                    <a:pt x="2515" y="0"/>
                  </a:lnTo>
                  <a:lnTo>
                    <a:pt x="2437" y="2"/>
                  </a:lnTo>
                  <a:lnTo>
                    <a:pt x="2361" y="8"/>
                  </a:lnTo>
                  <a:lnTo>
                    <a:pt x="2285" y="17"/>
                  </a:lnTo>
                  <a:lnTo>
                    <a:pt x="2211" y="31"/>
                  </a:lnTo>
                  <a:lnTo>
                    <a:pt x="2137" y="47"/>
                  </a:lnTo>
                  <a:lnTo>
                    <a:pt x="2066" y="68"/>
                  </a:lnTo>
                  <a:lnTo>
                    <a:pt x="1996" y="92"/>
                  </a:lnTo>
                  <a:lnTo>
                    <a:pt x="1928" y="119"/>
                  </a:lnTo>
                  <a:lnTo>
                    <a:pt x="1861" y="149"/>
                  </a:lnTo>
                  <a:lnTo>
                    <a:pt x="1795" y="182"/>
                  </a:lnTo>
                  <a:lnTo>
                    <a:pt x="1733" y="219"/>
                  </a:lnTo>
                  <a:lnTo>
                    <a:pt x="1672" y="259"/>
                  </a:lnTo>
                  <a:lnTo>
                    <a:pt x="1612" y="300"/>
                  </a:lnTo>
                  <a:lnTo>
                    <a:pt x="1555" y="345"/>
                  </a:lnTo>
                  <a:lnTo>
                    <a:pt x="1501" y="392"/>
                  </a:lnTo>
                  <a:lnTo>
                    <a:pt x="1448" y="443"/>
                  </a:lnTo>
                  <a:lnTo>
                    <a:pt x="1398" y="495"/>
                  </a:lnTo>
                  <a:lnTo>
                    <a:pt x="1351" y="549"/>
                  </a:lnTo>
                  <a:lnTo>
                    <a:pt x="1305" y="607"/>
                  </a:lnTo>
                  <a:lnTo>
                    <a:pt x="1263" y="666"/>
                  </a:lnTo>
                  <a:lnTo>
                    <a:pt x="1224" y="727"/>
                  </a:lnTo>
                  <a:lnTo>
                    <a:pt x="1188" y="791"/>
                  </a:lnTo>
                  <a:lnTo>
                    <a:pt x="1154" y="855"/>
                  </a:lnTo>
                  <a:lnTo>
                    <a:pt x="1124" y="922"/>
                  </a:lnTo>
                  <a:lnTo>
                    <a:pt x="1097" y="991"/>
                  </a:lnTo>
                  <a:lnTo>
                    <a:pt x="1073" y="1060"/>
                  </a:lnTo>
                  <a:lnTo>
                    <a:pt x="1053" y="1133"/>
                  </a:lnTo>
                  <a:lnTo>
                    <a:pt x="1036" y="1205"/>
                  </a:lnTo>
                  <a:lnTo>
                    <a:pt x="1023" y="1280"/>
                  </a:lnTo>
                  <a:lnTo>
                    <a:pt x="1014" y="1355"/>
                  </a:lnTo>
                  <a:lnTo>
                    <a:pt x="1008" y="1431"/>
                  </a:lnTo>
                  <a:lnTo>
                    <a:pt x="1006" y="1509"/>
                  </a:lnTo>
                  <a:lnTo>
                    <a:pt x="1006" y="9065"/>
                  </a:lnTo>
                  <a:lnTo>
                    <a:pt x="949" y="9109"/>
                  </a:lnTo>
                  <a:lnTo>
                    <a:pt x="894" y="9154"/>
                  </a:lnTo>
                  <a:lnTo>
                    <a:pt x="841" y="9200"/>
                  </a:lnTo>
                  <a:lnTo>
                    <a:pt x="788" y="9249"/>
                  </a:lnTo>
                  <a:lnTo>
                    <a:pt x="737" y="9299"/>
                  </a:lnTo>
                  <a:lnTo>
                    <a:pt x="687" y="9349"/>
                  </a:lnTo>
                  <a:lnTo>
                    <a:pt x="638" y="9401"/>
                  </a:lnTo>
                  <a:lnTo>
                    <a:pt x="592" y="9456"/>
                  </a:lnTo>
                  <a:lnTo>
                    <a:pt x="547" y="9511"/>
                  </a:lnTo>
                  <a:lnTo>
                    <a:pt x="503" y="9567"/>
                  </a:lnTo>
                  <a:lnTo>
                    <a:pt x="460" y="9625"/>
                  </a:lnTo>
                  <a:lnTo>
                    <a:pt x="420" y="9683"/>
                  </a:lnTo>
                  <a:lnTo>
                    <a:pt x="381" y="9744"/>
                  </a:lnTo>
                  <a:lnTo>
                    <a:pt x="344" y="9804"/>
                  </a:lnTo>
                  <a:lnTo>
                    <a:pt x="308" y="9866"/>
                  </a:lnTo>
                  <a:lnTo>
                    <a:pt x="275" y="9930"/>
                  </a:lnTo>
                  <a:lnTo>
                    <a:pt x="243" y="9994"/>
                  </a:lnTo>
                  <a:lnTo>
                    <a:pt x="213" y="10059"/>
                  </a:lnTo>
                  <a:lnTo>
                    <a:pt x="184" y="10126"/>
                  </a:lnTo>
                  <a:lnTo>
                    <a:pt x="158" y="10193"/>
                  </a:lnTo>
                  <a:lnTo>
                    <a:pt x="133" y="10262"/>
                  </a:lnTo>
                  <a:lnTo>
                    <a:pt x="110" y="10330"/>
                  </a:lnTo>
                  <a:lnTo>
                    <a:pt x="90" y="10400"/>
                  </a:lnTo>
                  <a:lnTo>
                    <a:pt x="71" y="10471"/>
                  </a:lnTo>
                  <a:lnTo>
                    <a:pt x="55" y="10543"/>
                  </a:lnTo>
                  <a:lnTo>
                    <a:pt x="41" y="10616"/>
                  </a:lnTo>
                  <a:lnTo>
                    <a:pt x="28" y="10689"/>
                  </a:lnTo>
                  <a:lnTo>
                    <a:pt x="18" y="10763"/>
                  </a:lnTo>
                  <a:lnTo>
                    <a:pt x="10" y="10837"/>
                  </a:lnTo>
                  <a:lnTo>
                    <a:pt x="5" y="10912"/>
                  </a:lnTo>
                  <a:lnTo>
                    <a:pt x="1" y="10989"/>
                  </a:lnTo>
                  <a:lnTo>
                    <a:pt x="0" y="11065"/>
                  </a:lnTo>
                  <a:lnTo>
                    <a:pt x="1" y="11142"/>
                  </a:lnTo>
                  <a:lnTo>
                    <a:pt x="5" y="11218"/>
                  </a:lnTo>
                  <a:lnTo>
                    <a:pt x="10" y="11294"/>
                  </a:lnTo>
                  <a:lnTo>
                    <a:pt x="18" y="11368"/>
                  </a:lnTo>
                  <a:lnTo>
                    <a:pt x="28" y="11442"/>
                  </a:lnTo>
                  <a:lnTo>
                    <a:pt x="41" y="11515"/>
                  </a:lnTo>
                  <a:lnTo>
                    <a:pt x="55" y="11587"/>
                  </a:lnTo>
                  <a:lnTo>
                    <a:pt x="71" y="11660"/>
                  </a:lnTo>
                  <a:lnTo>
                    <a:pt x="90" y="11730"/>
                  </a:lnTo>
                  <a:lnTo>
                    <a:pt x="110" y="11801"/>
                  </a:lnTo>
                  <a:lnTo>
                    <a:pt x="133" y="11869"/>
                  </a:lnTo>
                  <a:lnTo>
                    <a:pt x="158" y="11937"/>
                  </a:lnTo>
                  <a:lnTo>
                    <a:pt x="184" y="12005"/>
                  </a:lnTo>
                  <a:lnTo>
                    <a:pt x="213" y="12071"/>
                  </a:lnTo>
                  <a:lnTo>
                    <a:pt x="243" y="12137"/>
                  </a:lnTo>
                  <a:lnTo>
                    <a:pt x="275" y="12201"/>
                  </a:lnTo>
                  <a:lnTo>
                    <a:pt x="308" y="12264"/>
                  </a:lnTo>
                  <a:lnTo>
                    <a:pt x="344" y="12327"/>
                  </a:lnTo>
                  <a:lnTo>
                    <a:pt x="381" y="12387"/>
                  </a:lnTo>
                  <a:lnTo>
                    <a:pt x="420" y="12447"/>
                  </a:lnTo>
                  <a:lnTo>
                    <a:pt x="460" y="12506"/>
                  </a:lnTo>
                  <a:lnTo>
                    <a:pt x="503" y="12564"/>
                  </a:lnTo>
                  <a:lnTo>
                    <a:pt x="547" y="12619"/>
                  </a:lnTo>
                  <a:lnTo>
                    <a:pt x="592" y="12675"/>
                  </a:lnTo>
                  <a:lnTo>
                    <a:pt x="638" y="12729"/>
                  </a:lnTo>
                  <a:lnTo>
                    <a:pt x="687" y="12781"/>
                  </a:lnTo>
                  <a:lnTo>
                    <a:pt x="737" y="12832"/>
                  </a:lnTo>
                  <a:lnTo>
                    <a:pt x="788" y="12882"/>
                  </a:lnTo>
                  <a:lnTo>
                    <a:pt x="841" y="12930"/>
                  </a:lnTo>
                  <a:lnTo>
                    <a:pt x="894" y="12977"/>
                  </a:lnTo>
                  <a:lnTo>
                    <a:pt x="949" y="13022"/>
                  </a:lnTo>
                  <a:lnTo>
                    <a:pt x="1006" y="13066"/>
                  </a:lnTo>
                  <a:lnTo>
                    <a:pt x="1006" y="14586"/>
                  </a:lnTo>
                  <a:lnTo>
                    <a:pt x="1008" y="14664"/>
                  </a:lnTo>
                  <a:lnTo>
                    <a:pt x="1014" y="14740"/>
                  </a:lnTo>
                  <a:lnTo>
                    <a:pt x="1023" y="14815"/>
                  </a:lnTo>
                  <a:lnTo>
                    <a:pt x="1036" y="14890"/>
                  </a:lnTo>
                  <a:lnTo>
                    <a:pt x="1053" y="14962"/>
                  </a:lnTo>
                  <a:lnTo>
                    <a:pt x="1073" y="15035"/>
                  </a:lnTo>
                  <a:lnTo>
                    <a:pt x="1097" y="15104"/>
                  </a:lnTo>
                  <a:lnTo>
                    <a:pt x="1124" y="15173"/>
                  </a:lnTo>
                  <a:lnTo>
                    <a:pt x="1154" y="15240"/>
                  </a:lnTo>
                  <a:lnTo>
                    <a:pt x="1188" y="15304"/>
                  </a:lnTo>
                  <a:lnTo>
                    <a:pt x="1224" y="15368"/>
                  </a:lnTo>
                  <a:lnTo>
                    <a:pt x="1263" y="15429"/>
                  </a:lnTo>
                  <a:lnTo>
                    <a:pt x="1305" y="15488"/>
                  </a:lnTo>
                  <a:lnTo>
                    <a:pt x="1351" y="15546"/>
                  </a:lnTo>
                  <a:lnTo>
                    <a:pt x="1398" y="15600"/>
                  </a:lnTo>
                  <a:lnTo>
                    <a:pt x="1448" y="15652"/>
                  </a:lnTo>
                  <a:lnTo>
                    <a:pt x="1501" y="15703"/>
                  </a:lnTo>
                  <a:lnTo>
                    <a:pt x="1555" y="15750"/>
                  </a:lnTo>
                  <a:lnTo>
                    <a:pt x="1612" y="15795"/>
                  </a:lnTo>
                  <a:lnTo>
                    <a:pt x="1672" y="15836"/>
                  </a:lnTo>
                  <a:lnTo>
                    <a:pt x="1733" y="15877"/>
                  </a:lnTo>
                  <a:lnTo>
                    <a:pt x="1795" y="15913"/>
                  </a:lnTo>
                  <a:lnTo>
                    <a:pt x="1861" y="15946"/>
                  </a:lnTo>
                  <a:lnTo>
                    <a:pt x="1928" y="15976"/>
                  </a:lnTo>
                  <a:lnTo>
                    <a:pt x="1996" y="16003"/>
                  </a:lnTo>
                  <a:lnTo>
                    <a:pt x="2066" y="16027"/>
                  </a:lnTo>
                  <a:lnTo>
                    <a:pt x="2137" y="16048"/>
                  </a:lnTo>
                  <a:lnTo>
                    <a:pt x="2211" y="16064"/>
                  </a:lnTo>
                  <a:lnTo>
                    <a:pt x="2285" y="16078"/>
                  </a:lnTo>
                  <a:lnTo>
                    <a:pt x="2361" y="16087"/>
                  </a:lnTo>
                  <a:lnTo>
                    <a:pt x="2437" y="16093"/>
                  </a:lnTo>
                  <a:lnTo>
                    <a:pt x="2515" y="16095"/>
                  </a:lnTo>
                  <a:lnTo>
                    <a:pt x="2592" y="16093"/>
                  </a:lnTo>
                  <a:lnTo>
                    <a:pt x="2668" y="16087"/>
                  </a:lnTo>
                  <a:lnTo>
                    <a:pt x="2744" y="16078"/>
                  </a:lnTo>
                  <a:lnTo>
                    <a:pt x="2818" y="16064"/>
                  </a:lnTo>
                  <a:lnTo>
                    <a:pt x="2891" y="16048"/>
                  </a:lnTo>
                  <a:lnTo>
                    <a:pt x="2963" y="16027"/>
                  </a:lnTo>
                  <a:lnTo>
                    <a:pt x="3033" y="16003"/>
                  </a:lnTo>
                  <a:lnTo>
                    <a:pt x="3101" y="15976"/>
                  </a:lnTo>
                  <a:lnTo>
                    <a:pt x="3168" y="15946"/>
                  </a:lnTo>
                  <a:lnTo>
                    <a:pt x="3233" y="15913"/>
                  </a:lnTo>
                  <a:lnTo>
                    <a:pt x="3296" y="15877"/>
                  </a:lnTo>
                  <a:lnTo>
                    <a:pt x="3357" y="15836"/>
                  </a:lnTo>
                  <a:lnTo>
                    <a:pt x="3417" y="15795"/>
                  </a:lnTo>
                  <a:lnTo>
                    <a:pt x="3474" y="15750"/>
                  </a:lnTo>
                  <a:lnTo>
                    <a:pt x="3528" y="15703"/>
                  </a:lnTo>
                  <a:lnTo>
                    <a:pt x="3581" y="15652"/>
                  </a:lnTo>
                  <a:lnTo>
                    <a:pt x="3631" y="15600"/>
                  </a:lnTo>
                  <a:lnTo>
                    <a:pt x="3678" y="15546"/>
                  </a:lnTo>
                  <a:lnTo>
                    <a:pt x="3724" y="15488"/>
                  </a:lnTo>
                  <a:lnTo>
                    <a:pt x="3765" y="15429"/>
                  </a:lnTo>
                  <a:lnTo>
                    <a:pt x="3805" y="15368"/>
                  </a:lnTo>
                  <a:lnTo>
                    <a:pt x="3841" y="15304"/>
                  </a:lnTo>
                  <a:lnTo>
                    <a:pt x="3875" y="15240"/>
                  </a:lnTo>
                  <a:lnTo>
                    <a:pt x="3905" y="15173"/>
                  </a:lnTo>
                  <a:lnTo>
                    <a:pt x="3932" y="15104"/>
                  </a:lnTo>
                  <a:lnTo>
                    <a:pt x="3955" y="15035"/>
                  </a:lnTo>
                  <a:lnTo>
                    <a:pt x="3976" y="14962"/>
                  </a:lnTo>
                  <a:lnTo>
                    <a:pt x="3992" y="14890"/>
                  </a:lnTo>
                  <a:lnTo>
                    <a:pt x="4006" y="14815"/>
                  </a:lnTo>
                  <a:lnTo>
                    <a:pt x="4015" y="14740"/>
                  </a:lnTo>
                  <a:lnTo>
                    <a:pt x="4021" y="14664"/>
                  </a:lnTo>
                  <a:lnTo>
                    <a:pt x="4023" y="14586"/>
                  </a:lnTo>
                  <a:lnTo>
                    <a:pt x="4023" y="13066"/>
                  </a:lnTo>
                  <a:lnTo>
                    <a:pt x="4080" y="13022"/>
                  </a:lnTo>
                  <a:lnTo>
                    <a:pt x="4135" y="12977"/>
                  </a:lnTo>
                  <a:lnTo>
                    <a:pt x="4188" y="12930"/>
                  </a:lnTo>
                  <a:lnTo>
                    <a:pt x="4241" y="12882"/>
                  </a:lnTo>
                  <a:lnTo>
                    <a:pt x="4292" y="12832"/>
                  </a:lnTo>
                  <a:lnTo>
                    <a:pt x="4342" y="12781"/>
                  </a:lnTo>
                  <a:lnTo>
                    <a:pt x="4391" y="12729"/>
                  </a:lnTo>
                  <a:lnTo>
                    <a:pt x="4437" y="12675"/>
                  </a:lnTo>
                  <a:lnTo>
                    <a:pt x="4482" y="12619"/>
                  </a:lnTo>
                  <a:lnTo>
                    <a:pt x="4526" y="12564"/>
                  </a:lnTo>
                  <a:lnTo>
                    <a:pt x="4569" y="12506"/>
                  </a:lnTo>
                  <a:lnTo>
                    <a:pt x="4609" y="12447"/>
                  </a:lnTo>
                  <a:lnTo>
                    <a:pt x="4648" y="12387"/>
                  </a:lnTo>
                  <a:lnTo>
                    <a:pt x="4685" y="12327"/>
                  </a:lnTo>
                  <a:lnTo>
                    <a:pt x="4721" y="12264"/>
                  </a:lnTo>
                  <a:lnTo>
                    <a:pt x="4755" y="12201"/>
                  </a:lnTo>
                  <a:lnTo>
                    <a:pt x="4786" y="12137"/>
                  </a:lnTo>
                  <a:lnTo>
                    <a:pt x="4816" y="12071"/>
                  </a:lnTo>
                  <a:lnTo>
                    <a:pt x="4845" y="12005"/>
                  </a:lnTo>
                  <a:lnTo>
                    <a:pt x="4871" y="11937"/>
                  </a:lnTo>
                  <a:lnTo>
                    <a:pt x="4896" y="11869"/>
                  </a:lnTo>
                  <a:lnTo>
                    <a:pt x="4919" y="11801"/>
                  </a:lnTo>
                  <a:lnTo>
                    <a:pt x="4939" y="11730"/>
                  </a:lnTo>
                  <a:lnTo>
                    <a:pt x="4958" y="11660"/>
                  </a:lnTo>
                  <a:lnTo>
                    <a:pt x="4974" y="11587"/>
                  </a:lnTo>
                  <a:lnTo>
                    <a:pt x="4989" y="11515"/>
                  </a:lnTo>
                  <a:lnTo>
                    <a:pt x="5001" y="11442"/>
                  </a:lnTo>
                  <a:lnTo>
                    <a:pt x="5011" y="11368"/>
                  </a:lnTo>
                  <a:lnTo>
                    <a:pt x="5019" y="11294"/>
                  </a:lnTo>
                  <a:lnTo>
                    <a:pt x="5024" y="11218"/>
                  </a:lnTo>
                  <a:lnTo>
                    <a:pt x="5028" y="11142"/>
                  </a:lnTo>
                  <a:lnTo>
                    <a:pt x="5029" y="11065"/>
                  </a:lnTo>
                  <a:lnTo>
                    <a:pt x="5028" y="10989"/>
                  </a:lnTo>
                  <a:lnTo>
                    <a:pt x="5024" y="10912"/>
                  </a:lnTo>
                  <a:lnTo>
                    <a:pt x="5019" y="10837"/>
                  </a:lnTo>
                  <a:lnTo>
                    <a:pt x="5011" y="10763"/>
                  </a:lnTo>
                  <a:lnTo>
                    <a:pt x="5001" y="10689"/>
                  </a:lnTo>
                  <a:lnTo>
                    <a:pt x="4989" y="10616"/>
                  </a:lnTo>
                  <a:lnTo>
                    <a:pt x="4974" y="10543"/>
                  </a:lnTo>
                  <a:lnTo>
                    <a:pt x="4958" y="10471"/>
                  </a:lnTo>
                  <a:lnTo>
                    <a:pt x="4939" y="10400"/>
                  </a:lnTo>
                  <a:lnTo>
                    <a:pt x="4919" y="10330"/>
                  </a:lnTo>
                  <a:lnTo>
                    <a:pt x="4896" y="10262"/>
                  </a:lnTo>
                  <a:lnTo>
                    <a:pt x="4871" y="10193"/>
                  </a:lnTo>
                  <a:lnTo>
                    <a:pt x="4845" y="10126"/>
                  </a:lnTo>
                  <a:lnTo>
                    <a:pt x="4816" y="10059"/>
                  </a:lnTo>
                  <a:lnTo>
                    <a:pt x="4786" y="9994"/>
                  </a:lnTo>
                  <a:lnTo>
                    <a:pt x="4755" y="9930"/>
                  </a:lnTo>
                  <a:lnTo>
                    <a:pt x="4721" y="9866"/>
                  </a:lnTo>
                  <a:lnTo>
                    <a:pt x="4685" y="9804"/>
                  </a:lnTo>
                  <a:lnTo>
                    <a:pt x="4648" y="9744"/>
                  </a:lnTo>
                  <a:lnTo>
                    <a:pt x="4609" y="9683"/>
                  </a:lnTo>
                  <a:lnTo>
                    <a:pt x="4569" y="9625"/>
                  </a:lnTo>
                  <a:lnTo>
                    <a:pt x="4526" y="9567"/>
                  </a:lnTo>
                  <a:lnTo>
                    <a:pt x="4482" y="9511"/>
                  </a:lnTo>
                  <a:lnTo>
                    <a:pt x="4437" y="9456"/>
                  </a:lnTo>
                  <a:lnTo>
                    <a:pt x="4391" y="9401"/>
                  </a:lnTo>
                  <a:lnTo>
                    <a:pt x="4342" y="9349"/>
                  </a:lnTo>
                  <a:lnTo>
                    <a:pt x="4292" y="9299"/>
                  </a:lnTo>
                  <a:lnTo>
                    <a:pt x="4241" y="9249"/>
                  </a:lnTo>
                  <a:lnTo>
                    <a:pt x="4188" y="9200"/>
                  </a:lnTo>
                  <a:lnTo>
                    <a:pt x="4135" y="9154"/>
                  </a:lnTo>
                  <a:lnTo>
                    <a:pt x="4080" y="9109"/>
                  </a:lnTo>
                  <a:lnTo>
                    <a:pt x="4023" y="90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6" name="Freeform 213">
            <a:extLst>
              <a:ext uri="{FF2B5EF4-FFF2-40B4-BE49-F238E27FC236}">
                <a16:creationId xmlns:a16="http://schemas.microsoft.com/office/drawing/2014/main" id="{2F88BD6B-B6A1-2C78-9BD8-5194C6A1C769}"/>
              </a:ext>
            </a:extLst>
          </p:cNvPr>
          <p:cNvSpPr>
            <a:spLocks noEditPoints="1"/>
          </p:cNvSpPr>
          <p:nvPr/>
        </p:nvSpPr>
        <p:spPr bwMode="auto">
          <a:xfrm>
            <a:off x="8417035" y="1996435"/>
            <a:ext cx="627228" cy="627229"/>
          </a:xfrm>
          <a:custGeom>
            <a:avLst/>
            <a:gdLst>
              <a:gd name="T0" fmla="*/ 8330 w 16095"/>
              <a:gd name="T1" fmla="*/ 13155 h 16095"/>
              <a:gd name="T2" fmla="*/ 8153 w 16095"/>
              <a:gd name="T3" fmla="*/ 13120 h 16095"/>
              <a:gd name="T4" fmla="*/ 5125 w 16095"/>
              <a:gd name="T5" fmla="*/ 12104 h 16095"/>
              <a:gd name="T6" fmla="*/ 5125 w 16095"/>
              <a:gd name="T7" fmla="*/ 12104 h 16095"/>
              <a:gd name="T8" fmla="*/ 4694 w 16095"/>
              <a:gd name="T9" fmla="*/ 11707 h 16095"/>
              <a:gd name="T10" fmla="*/ 1577 w 16095"/>
              <a:gd name="T11" fmla="*/ 10451 h 16095"/>
              <a:gd name="T12" fmla="*/ 15800 w 16095"/>
              <a:gd name="T13" fmla="*/ 45 h 16095"/>
              <a:gd name="T14" fmla="*/ 15716 w 16095"/>
              <a:gd name="T15" fmla="*/ 15 h 16095"/>
              <a:gd name="T16" fmla="*/ 15627 w 16095"/>
              <a:gd name="T17" fmla="*/ 1 h 16095"/>
              <a:gd name="T18" fmla="*/ 15537 w 16095"/>
              <a:gd name="T19" fmla="*/ 3 h 16095"/>
              <a:gd name="T20" fmla="*/ 15448 w 16095"/>
              <a:gd name="T21" fmla="*/ 21 h 16095"/>
              <a:gd name="T22" fmla="*/ 15362 w 16095"/>
              <a:gd name="T23" fmla="*/ 55 h 16095"/>
              <a:gd name="T24" fmla="*/ 210 w 16095"/>
              <a:gd name="T25" fmla="*/ 10154 h 16095"/>
              <a:gd name="T26" fmla="*/ 145 w 16095"/>
              <a:gd name="T27" fmla="*/ 10209 h 16095"/>
              <a:gd name="T28" fmla="*/ 91 w 16095"/>
              <a:gd name="T29" fmla="*/ 10275 h 16095"/>
              <a:gd name="T30" fmla="*/ 48 w 16095"/>
              <a:gd name="T31" fmla="*/ 10348 h 16095"/>
              <a:gd name="T32" fmla="*/ 18 w 16095"/>
              <a:gd name="T33" fmla="*/ 10428 h 16095"/>
              <a:gd name="T34" fmla="*/ 3 w 16095"/>
              <a:gd name="T35" fmla="*/ 10511 h 16095"/>
              <a:gd name="T36" fmla="*/ 1 w 16095"/>
              <a:gd name="T37" fmla="*/ 10597 h 16095"/>
              <a:gd name="T38" fmla="*/ 15 w 16095"/>
              <a:gd name="T39" fmla="*/ 10682 h 16095"/>
              <a:gd name="T40" fmla="*/ 42 w 16095"/>
              <a:gd name="T41" fmla="*/ 10764 h 16095"/>
              <a:gd name="T42" fmla="*/ 82 w 16095"/>
              <a:gd name="T43" fmla="*/ 10838 h 16095"/>
              <a:gd name="T44" fmla="*/ 134 w 16095"/>
              <a:gd name="T45" fmla="*/ 10904 h 16095"/>
              <a:gd name="T46" fmla="*/ 197 w 16095"/>
              <a:gd name="T47" fmla="*/ 10961 h 16095"/>
              <a:gd name="T48" fmla="*/ 269 w 16095"/>
              <a:gd name="T49" fmla="*/ 11007 h 16095"/>
              <a:gd name="T50" fmla="*/ 6102 w 16095"/>
              <a:gd name="T51" fmla="*/ 15842 h 16095"/>
              <a:gd name="T52" fmla="*/ 6148 w 16095"/>
              <a:gd name="T53" fmla="*/ 15910 h 16095"/>
              <a:gd name="T54" fmla="*/ 6206 w 16095"/>
              <a:gd name="T55" fmla="*/ 15968 h 16095"/>
              <a:gd name="T56" fmla="*/ 6270 w 16095"/>
              <a:gd name="T57" fmla="*/ 16018 h 16095"/>
              <a:gd name="T58" fmla="*/ 6341 w 16095"/>
              <a:gd name="T59" fmla="*/ 16055 h 16095"/>
              <a:gd name="T60" fmla="*/ 6419 w 16095"/>
              <a:gd name="T61" fmla="*/ 16081 h 16095"/>
              <a:gd name="T62" fmla="*/ 6499 w 16095"/>
              <a:gd name="T63" fmla="*/ 16093 h 16095"/>
              <a:gd name="T64" fmla="*/ 6572 w 16095"/>
              <a:gd name="T65" fmla="*/ 16094 h 16095"/>
              <a:gd name="T66" fmla="*/ 6652 w 16095"/>
              <a:gd name="T67" fmla="*/ 16082 h 16095"/>
              <a:gd name="T68" fmla="*/ 6729 w 16095"/>
              <a:gd name="T69" fmla="*/ 16058 h 16095"/>
              <a:gd name="T70" fmla="*/ 6800 w 16095"/>
              <a:gd name="T71" fmla="*/ 16022 h 16095"/>
              <a:gd name="T72" fmla="*/ 6866 w 16095"/>
              <a:gd name="T73" fmla="*/ 15974 h 16095"/>
              <a:gd name="T74" fmla="*/ 6922 w 16095"/>
              <a:gd name="T75" fmla="*/ 15917 h 16095"/>
              <a:gd name="T76" fmla="*/ 6970 w 16095"/>
              <a:gd name="T77" fmla="*/ 15851 h 16095"/>
              <a:gd name="T78" fmla="*/ 12958 w 16095"/>
              <a:gd name="T79" fmla="*/ 16081 h 16095"/>
              <a:gd name="T80" fmla="*/ 13077 w 16095"/>
              <a:gd name="T81" fmla="*/ 16095 h 16095"/>
              <a:gd name="T82" fmla="*/ 13157 w 16095"/>
              <a:gd name="T83" fmla="*/ 16089 h 16095"/>
              <a:gd name="T84" fmla="*/ 13234 w 16095"/>
              <a:gd name="T85" fmla="*/ 16070 h 16095"/>
              <a:gd name="T86" fmla="*/ 13309 w 16095"/>
              <a:gd name="T87" fmla="*/ 16038 h 16095"/>
              <a:gd name="T88" fmla="*/ 13415 w 16095"/>
              <a:gd name="T89" fmla="*/ 15964 h 16095"/>
              <a:gd name="T90" fmla="*/ 13504 w 16095"/>
              <a:gd name="T91" fmla="*/ 15858 h 16095"/>
              <a:gd name="T92" fmla="*/ 13561 w 16095"/>
              <a:gd name="T93" fmla="*/ 15730 h 16095"/>
              <a:gd name="T94" fmla="*/ 16093 w 16095"/>
              <a:gd name="T95" fmla="*/ 548 h 16095"/>
              <a:gd name="T96" fmla="*/ 16093 w 16095"/>
              <a:gd name="T97" fmla="*/ 457 h 16095"/>
              <a:gd name="T98" fmla="*/ 16076 w 16095"/>
              <a:gd name="T99" fmla="*/ 367 h 16095"/>
              <a:gd name="T100" fmla="*/ 16045 w 16095"/>
              <a:gd name="T101" fmla="*/ 284 h 16095"/>
              <a:gd name="T102" fmla="*/ 15997 w 16095"/>
              <a:gd name="T103" fmla="*/ 206 h 16095"/>
              <a:gd name="T104" fmla="*/ 15938 w 16095"/>
              <a:gd name="T105" fmla="*/ 138 h 16095"/>
              <a:gd name="T106" fmla="*/ 15865 w 16095"/>
              <a:gd name="T107" fmla="*/ 80 h 160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6095" h="16095">
                <a:moveTo>
                  <a:pt x="12684" y="14892"/>
                </a:moveTo>
                <a:lnTo>
                  <a:pt x="8388" y="13174"/>
                </a:lnTo>
                <a:lnTo>
                  <a:pt x="8368" y="13167"/>
                </a:lnTo>
                <a:lnTo>
                  <a:pt x="8349" y="13161"/>
                </a:lnTo>
                <a:lnTo>
                  <a:pt x="8330" y="13155"/>
                </a:lnTo>
                <a:lnTo>
                  <a:pt x="8310" y="13149"/>
                </a:lnTo>
                <a:lnTo>
                  <a:pt x="8271" y="13140"/>
                </a:lnTo>
                <a:lnTo>
                  <a:pt x="8232" y="13132"/>
                </a:lnTo>
                <a:lnTo>
                  <a:pt x="8192" y="13125"/>
                </a:lnTo>
                <a:lnTo>
                  <a:pt x="8153" y="13120"/>
                </a:lnTo>
                <a:lnTo>
                  <a:pt x="8114" y="13117"/>
                </a:lnTo>
                <a:lnTo>
                  <a:pt x="8074" y="13114"/>
                </a:lnTo>
                <a:lnTo>
                  <a:pt x="14689" y="2860"/>
                </a:lnTo>
                <a:lnTo>
                  <a:pt x="12684" y="14892"/>
                </a:lnTo>
                <a:close/>
                <a:moveTo>
                  <a:pt x="5125" y="12104"/>
                </a:moveTo>
                <a:lnTo>
                  <a:pt x="5123" y="12102"/>
                </a:lnTo>
                <a:lnTo>
                  <a:pt x="5121" y="12099"/>
                </a:lnTo>
                <a:lnTo>
                  <a:pt x="14648" y="1902"/>
                </a:lnTo>
                <a:lnTo>
                  <a:pt x="6527" y="14558"/>
                </a:lnTo>
                <a:lnTo>
                  <a:pt x="5125" y="12104"/>
                </a:lnTo>
                <a:close/>
                <a:moveTo>
                  <a:pt x="1577" y="10451"/>
                </a:moveTo>
                <a:lnTo>
                  <a:pt x="13234" y="2679"/>
                </a:lnTo>
                <a:lnTo>
                  <a:pt x="4759" y="11751"/>
                </a:lnTo>
                <a:lnTo>
                  <a:pt x="4726" y="11729"/>
                </a:lnTo>
                <a:lnTo>
                  <a:pt x="4694" y="11707"/>
                </a:lnTo>
                <a:lnTo>
                  <a:pt x="4678" y="11697"/>
                </a:lnTo>
                <a:lnTo>
                  <a:pt x="4661" y="11687"/>
                </a:lnTo>
                <a:lnTo>
                  <a:pt x="4643" y="11677"/>
                </a:lnTo>
                <a:lnTo>
                  <a:pt x="4625" y="11669"/>
                </a:lnTo>
                <a:lnTo>
                  <a:pt x="1577" y="10451"/>
                </a:lnTo>
                <a:close/>
                <a:moveTo>
                  <a:pt x="15865" y="80"/>
                </a:moveTo>
                <a:lnTo>
                  <a:pt x="15850" y="70"/>
                </a:lnTo>
                <a:lnTo>
                  <a:pt x="15833" y="61"/>
                </a:lnTo>
                <a:lnTo>
                  <a:pt x="15817" y="53"/>
                </a:lnTo>
                <a:lnTo>
                  <a:pt x="15800" y="45"/>
                </a:lnTo>
                <a:lnTo>
                  <a:pt x="15784" y="38"/>
                </a:lnTo>
                <a:lnTo>
                  <a:pt x="15767" y="31"/>
                </a:lnTo>
                <a:lnTo>
                  <a:pt x="15750" y="25"/>
                </a:lnTo>
                <a:lnTo>
                  <a:pt x="15733" y="20"/>
                </a:lnTo>
                <a:lnTo>
                  <a:pt x="15716" y="15"/>
                </a:lnTo>
                <a:lnTo>
                  <a:pt x="15698" y="11"/>
                </a:lnTo>
                <a:lnTo>
                  <a:pt x="15681" y="8"/>
                </a:lnTo>
                <a:lnTo>
                  <a:pt x="15662" y="5"/>
                </a:lnTo>
                <a:lnTo>
                  <a:pt x="15645" y="3"/>
                </a:lnTo>
                <a:lnTo>
                  <a:pt x="15627" y="1"/>
                </a:lnTo>
                <a:lnTo>
                  <a:pt x="15609" y="0"/>
                </a:lnTo>
                <a:lnTo>
                  <a:pt x="15592" y="0"/>
                </a:lnTo>
                <a:lnTo>
                  <a:pt x="15574" y="0"/>
                </a:lnTo>
                <a:lnTo>
                  <a:pt x="15556" y="1"/>
                </a:lnTo>
                <a:lnTo>
                  <a:pt x="15537" y="3"/>
                </a:lnTo>
                <a:lnTo>
                  <a:pt x="15520" y="5"/>
                </a:lnTo>
                <a:lnTo>
                  <a:pt x="15501" y="8"/>
                </a:lnTo>
                <a:lnTo>
                  <a:pt x="15483" y="12"/>
                </a:lnTo>
                <a:lnTo>
                  <a:pt x="15465" y="16"/>
                </a:lnTo>
                <a:lnTo>
                  <a:pt x="15448" y="21"/>
                </a:lnTo>
                <a:lnTo>
                  <a:pt x="15430" y="26"/>
                </a:lnTo>
                <a:lnTo>
                  <a:pt x="15413" y="32"/>
                </a:lnTo>
                <a:lnTo>
                  <a:pt x="15396" y="39"/>
                </a:lnTo>
                <a:lnTo>
                  <a:pt x="15379" y="47"/>
                </a:lnTo>
                <a:lnTo>
                  <a:pt x="15362" y="55"/>
                </a:lnTo>
                <a:lnTo>
                  <a:pt x="15346" y="64"/>
                </a:lnTo>
                <a:lnTo>
                  <a:pt x="15329" y="74"/>
                </a:lnTo>
                <a:lnTo>
                  <a:pt x="15313" y="84"/>
                </a:lnTo>
                <a:lnTo>
                  <a:pt x="224" y="10144"/>
                </a:lnTo>
                <a:lnTo>
                  <a:pt x="210" y="10154"/>
                </a:lnTo>
                <a:lnTo>
                  <a:pt x="196" y="10164"/>
                </a:lnTo>
                <a:lnTo>
                  <a:pt x="182" y="10175"/>
                </a:lnTo>
                <a:lnTo>
                  <a:pt x="169" y="10186"/>
                </a:lnTo>
                <a:lnTo>
                  <a:pt x="157" y="10197"/>
                </a:lnTo>
                <a:lnTo>
                  <a:pt x="145" y="10209"/>
                </a:lnTo>
                <a:lnTo>
                  <a:pt x="133" y="10222"/>
                </a:lnTo>
                <a:lnTo>
                  <a:pt x="122" y="10234"/>
                </a:lnTo>
                <a:lnTo>
                  <a:pt x="111" y="10247"/>
                </a:lnTo>
                <a:lnTo>
                  <a:pt x="100" y="10262"/>
                </a:lnTo>
                <a:lnTo>
                  <a:pt x="91" y="10275"/>
                </a:lnTo>
                <a:lnTo>
                  <a:pt x="80" y="10289"/>
                </a:lnTo>
                <a:lnTo>
                  <a:pt x="71" y="10304"/>
                </a:lnTo>
                <a:lnTo>
                  <a:pt x="63" y="10318"/>
                </a:lnTo>
                <a:lnTo>
                  <a:pt x="55" y="10333"/>
                </a:lnTo>
                <a:lnTo>
                  <a:pt x="48" y="10348"/>
                </a:lnTo>
                <a:lnTo>
                  <a:pt x="41" y="10363"/>
                </a:lnTo>
                <a:lnTo>
                  <a:pt x="34" y="10379"/>
                </a:lnTo>
                <a:lnTo>
                  <a:pt x="29" y="10395"/>
                </a:lnTo>
                <a:lnTo>
                  <a:pt x="23" y="10411"/>
                </a:lnTo>
                <a:lnTo>
                  <a:pt x="18" y="10428"/>
                </a:lnTo>
                <a:lnTo>
                  <a:pt x="14" y="10444"/>
                </a:lnTo>
                <a:lnTo>
                  <a:pt x="10" y="10460"/>
                </a:lnTo>
                <a:lnTo>
                  <a:pt x="7" y="10477"/>
                </a:lnTo>
                <a:lnTo>
                  <a:pt x="5" y="10494"/>
                </a:lnTo>
                <a:lnTo>
                  <a:pt x="3" y="10511"/>
                </a:lnTo>
                <a:lnTo>
                  <a:pt x="1" y="10528"/>
                </a:lnTo>
                <a:lnTo>
                  <a:pt x="0" y="10545"/>
                </a:lnTo>
                <a:lnTo>
                  <a:pt x="0" y="10562"/>
                </a:lnTo>
                <a:lnTo>
                  <a:pt x="0" y="10579"/>
                </a:lnTo>
                <a:lnTo>
                  <a:pt x="1" y="10597"/>
                </a:lnTo>
                <a:lnTo>
                  <a:pt x="3" y="10614"/>
                </a:lnTo>
                <a:lnTo>
                  <a:pt x="5" y="10632"/>
                </a:lnTo>
                <a:lnTo>
                  <a:pt x="8" y="10649"/>
                </a:lnTo>
                <a:lnTo>
                  <a:pt x="11" y="10666"/>
                </a:lnTo>
                <a:lnTo>
                  <a:pt x="15" y="10682"/>
                </a:lnTo>
                <a:lnTo>
                  <a:pt x="19" y="10699"/>
                </a:lnTo>
                <a:lnTo>
                  <a:pt x="24" y="10715"/>
                </a:lnTo>
                <a:lnTo>
                  <a:pt x="29" y="10731"/>
                </a:lnTo>
                <a:lnTo>
                  <a:pt x="35" y="10747"/>
                </a:lnTo>
                <a:lnTo>
                  <a:pt x="42" y="10764"/>
                </a:lnTo>
                <a:lnTo>
                  <a:pt x="49" y="10779"/>
                </a:lnTo>
                <a:lnTo>
                  <a:pt x="56" y="10794"/>
                </a:lnTo>
                <a:lnTo>
                  <a:pt x="64" y="10809"/>
                </a:lnTo>
                <a:lnTo>
                  <a:pt x="73" y="10824"/>
                </a:lnTo>
                <a:lnTo>
                  <a:pt x="82" y="10838"/>
                </a:lnTo>
                <a:lnTo>
                  <a:pt x="92" y="10852"/>
                </a:lnTo>
                <a:lnTo>
                  <a:pt x="102" y="10865"/>
                </a:lnTo>
                <a:lnTo>
                  <a:pt x="112" y="10878"/>
                </a:lnTo>
                <a:lnTo>
                  <a:pt x="123" y="10891"/>
                </a:lnTo>
                <a:lnTo>
                  <a:pt x="134" y="10904"/>
                </a:lnTo>
                <a:lnTo>
                  <a:pt x="146" y="10916"/>
                </a:lnTo>
                <a:lnTo>
                  <a:pt x="158" y="10929"/>
                </a:lnTo>
                <a:lnTo>
                  <a:pt x="171" y="10940"/>
                </a:lnTo>
                <a:lnTo>
                  <a:pt x="183" y="10951"/>
                </a:lnTo>
                <a:lnTo>
                  <a:pt x="197" y="10961"/>
                </a:lnTo>
                <a:lnTo>
                  <a:pt x="210" y="10972"/>
                </a:lnTo>
                <a:lnTo>
                  <a:pt x="224" y="10981"/>
                </a:lnTo>
                <a:lnTo>
                  <a:pt x="239" y="10990"/>
                </a:lnTo>
                <a:lnTo>
                  <a:pt x="253" y="10999"/>
                </a:lnTo>
                <a:lnTo>
                  <a:pt x="269" y="11007"/>
                </a:lnTo>
                <a:lnTo>
                  <a:pt x="285" y="11015"/>
                </a:lnTo>
                <a:lnTo>
                  <a:pt x="300" y="11022"/>
                </a:lnTo>
                <a:lnTo>
                  <a:pt x="316" y="11029"/>
                </a:lnTo>
                <a:lnTo>
                  <a:pt x="4251" y="12603"/>
                </a:lnTo>
                <a:lnTo>
                  <a:pt x="6102" y="15842"/>
                </a:lnTo>
                <a:lnTo>
                  <a:pt x="6110" y="15856"/>
                </a:lnTo>
                <a:lnTo>
                  <a:pt x="6119" y="15870"/>
                </a:lnTo>
                <a:lnTo>
                  <a:pt x="6128" y="15884"/>
                </a:lnTo>
                <a:lnTo>
                  <a:pt x="6138" y="15897"/>
                </a:lnTo>
                <a:lnTo>
                  <a:pt x="6148" y="15910"/>
                </a:lnTo>
                <a:lnTo>
                  <a:pt x="6159" y="15922"/>
                </a:lnTo>
                <a:lnTo>
                  <a:pt x="6170" y="15934"/>
                </a:lnTo>
                <a:lnTo>
                  <a:pt x="6181" y="15946"/>
                </a:lnTo>
                <a:lnTo>
                  <a:pt x="6194" y="15957"/>
                </a:lnTo>
                <a:lnTo>
                  <a:pt x="6206" y="15968"/>
                </a:lnTo>
                <a:lnTo>
                  <a:pt x="6218" y="15979"/>
                </a:lnTo>
                <a:lnTo>
                  <a:pt x="6230" y="15989"/>
                </a:lnTo>
                <a:lnTo>
                  <a:pt x="6243" y="15999"/>
                </a:lnTo>
                <a:lnTo>
                  <a:pt x="6257" y="16008"/>
                </a:lnTo>
                <a:lnTo>
                  <a:pt x="6270" y="16018"/>
                </a:lnTo>
                <a:lnTo>
                  <a:pt x="6284" y="16026"/>
                </a:lnTo>
                <a:lnTo>
                  <a:pt x="6298" y="16034"/>
                </a:lnTo>
                <a:lnTo>
                  <a:pt x="6312" y="16041"/>
                </a:lnTo>
                <a:lnTo>
                  <a:pt x="6326" y="16048"/>
                </a:lnTo>
                <a:lnTo>
                  <a:pt x="6341" y="16055"/>
                </a:lnTo>
                <a:lnTo>
                  <a:pt x="6357" y="16061"/>
                </a:lnTo>
                <a:lnTo>
                  <a:pt x="6372" y="16067"/>
                </a:lnTo>
                <a:lnTo>
                  <a:pt x="6388" y="16072"/>
                </a:lnTo>
                <a:lnTo>
                  <a:pt x="6403" y="16076"/>
                </a:lnTo>
                <a:lnTo>
                  <a:pt x="6419" y="16081"/>
                </a:lnTo>
                <a:lnTo>
                  <a:pt x="6435" y="16084"/>
                </a:lnTo>
                <a:lnTo>
                  <a:pt x="6451" y="16087"/>
                </a:lnTo>
                <a:lnTo>
                  <a:pt x="6467" y="16090"/>
                </a:lnTo>
                <a:lnTo>
                  <a:pt x="6483" y="16092"/>
                </a:lnTo>
                <a:lnTo>
                  <a:pt x="6499" y="16093"/>
                </a:lnTo>
                <a:lnTo>
                  <a:pt x="6516" y="16094"/>
                </a:lnTo>
                <a:lnTo>
                  <a:pt x="6533" y="16095"/>
                </a:lnTo>
                <a:lnTo>
                  <a:pt x="6539" y="16095"/>
                </a:lnTo>
                <a:lnTo>
                  <a:pt x="6555" y="16095"/>
                </a:lnTo>
                <a:lnTo>
                  <a:pt x="6572" y="16094"/>
                </a:lnTo>
                <a:lnTo>
                  <a:pt x="6588" y="16093"/>
                </a:lnTo>
                <a:lnTo>
                  <a:pt x="6604" y="16091"/>
                </a:lnTo>
                <a:lnTo>
                  <a:pt x="6620" y="16088"/>
                </a:lnTo>
                <a:lnTo>
                  <a:pt x="6636" y="16085"/>
                </a:lnTo>
                <a:lnTo>
                  <a:pt x="6652" y="16082"/>
                </a:lnTo>
                <a:lnTo>
                  <a:pt x="6667" y="16078"/>
                </a:lnTo>
                <a:lnTo>
                  <a:pt x="6683" y="16074"/>
                </a:lnTo>
                <a:lnTo>
                  <a:pt x="6699" y="16069"/>
                </a:lnTo>
                <a:lnTo>
                  <a:pt x="6714" y="16063"/>
                </a:lnTo>
                <a:lnTo>
                  <a:pt x="6729" y="16058"/>
                </a:lnTo>
                <a:lnTo>
                  <a:pt x="6743" y="16051"/>
                </a:lnTo>
                <a:lnTo>
                  <a:pt x="6758" y="16045"/>
                </a:lnTo>
                <a:lnTo>
                  <a:pt x="6772" y="16037"/>
                </a:lnTo>
                <a:lnTo>
                  <a:pt x="6786" y="16030"/>
                </a:lnTo>
                <a:lnTo>
                  <a:pt x="6800" y="16022"/>
                </a:lnTo>
                <a:lnTo>
                  <a:pt x="6813" y="16013"/>
                </a:lnTo>
                <a:lnTo>
                  <a:pt x="6827" y="16003"/>
                </a:lnTo>
                <a:lnTo>
                  <a:pt x="6840" y="15994"/>
                </a:lnTo>
                <a:lnTo>
                  <a:pt x="6852" y="15984"/>
                </a:lnTo>
                <a:lnTo>
                  <a:pt x="6866" y="15974"/>
                </a:lnTo>
                <a:lnTo>
                  <a:pt x="6878" y="15963"/>
                </a:lnTo>
                <a:lnTo>
                  <a:pt x="6889" y="15952"/>
                </a:lnTo>
                <a:lnTo>
                  <a:pt x="6901" y="15941"/>
                </a:lnTo>
                <a:lnTo>
                  <a:pt x="6912" y="15929"/>
                </a:lnTo>
                <a:lnTo>
                  <a:pt x="6922" y="15917"/>
                </a:lnTo>
                <a:lnTo>
                  <a:pt x="6933" y="15904"/>
                </a:lnTo>
                <a:lnTo>
                  <a:pt x="6943" y="15891"/>
                </a:lnTo>
                <a:lnTo>
                  <a:pt x="6952" y="15878"/>
                </a:lnTo>
                <a:lnTo>
                  <a:pt x="6961" y="15864"/>
                </a:lnTo>
                <a:lnTo>
                  <a:pt x="6970" y="15851"/>
                </a:lnTo>
                <a:lnTo>
                  <a:pt x="8014" y="14108"/>
                </a:lnTo>
                <a:lnTo>
                  <a:pt x="12890" y="16059"/>
                </a:lnTo>
                <a:lnTo>
                  <a:pt x="12913" y="16067"/>
                </a:lnTo>
                <a:lnTo>
                  <a:pt x="12936" y="16074"/>
                </a:lnTo>
                <a:lnTo>
                  <a:pt x="12958" y="16081"/>
                </a:lnTo>
                <a:lnTo>
                  <a:pt x="12983" y="16086"/>
                </a:lnTo>
                <a:lnTo>
                  <a:pt x="13006" y="16090"/>
                </a:lnTo>
                <a:lnTo>
                  <a:pt x="13030" y="16093"/>
                </a:lnTo>
                <a:lnTo>
                  <a:pt x="13053" y="16094"/>
                </a:lnTo>
                <a:lnTo>
                  <a:pt x="13077" y="16095"/>
                </a:lnTo>
                <a:lnTo>
                  <a:pt x="13093" y="16095"/>
                </a:lnTo>
                <a:lnTo>
                  <a:pt x="13109" y="16094"/>
                </a:lnTo>
                <a:lnTo>
                  <a:pt x="13124" y="16093"/>
                </a:lnTo>
                <a:lnTo>
                  <a:pt x="13141" y="16091"/>
                </a:lnTo>
                <a:lnTo>
                  <a:pt x="13157" y="16089"/>
                </a:lnTo>
                <a:lnTo>
                  <a:pt x="13173" y="16086"/>
                </a:lnTo>
                <a:lnTo>
                  <a:pt x="13188" y="16083"/>
                </a:lnTo>
                <a:lnTo>
                  <a:pt x="13204" y="16079"/>
                </a:lnTo>
                <a:lnTo>
                  <a:pt x="13219" y="16075"/>
                </a:lnTo>
                <a:lnTo>
                  <a:pt x="13234" y="16070"/>
                </a:lnTo>
                <a:lnTo>
                  <a:pt x="13250" y="16064"/>
                </a:lnTo>
                <a:lnTo>
                  <a:pt x="13265" y="16059"/>
                </a:lnTo>
                <a:lnTo>
                  <a:pt x="13279" y="16052"/>
                </a:lnTo>
                <a:lnTo>
                  <a:pt x="13294" y="16046"/>
                </a:lnTo>
                <a:lnTo>
                  <a:pt x="13309" y="16038"/>
                </a:lnTo>
                <a:lnTo>
                  <a:pt x="13324" y="16031"/>
                </a:lnTo>
                <a:lnTo>
                  <a:pt x="13348" y="16016"/>
                </a:lnTo>
                <a:lnTo>
                  <a:pt x="13371" y="15999"/>
                </a:lnTo>
                <a:lnTo>
                  <a:pt x="13394" y="15982"/>
                </a:lnTo>
                <a:lnTo>
                  <a:pt x="13415" y="15964"/>
                </a:lnTo>
                <a:lnTo>
                  <a:pt x="13435" y="15945"/>
                </a:lnTo>
                <a:lnTo>
                  <a:pt x="13454" y="15924"/>
                </a:lnTo>
                <a:lnTo>
                  <a:pt x="13473" y="15903"/>
                </a:lnTo>
                <a:lnTo>
                  <a:pt x="13489" y="15881"/>
                </a:lnTo>
                <a:lnTo>
                  <a:pt x="13504" y="15858"/>
                </a:lnTo>
                <a:lnTo>
                  <a:pt x="13518" y="15833"/>
                </a:lnTo>
                <a:lnTo>
                  <a:pt x="13531" y="15808"/>
                </a:lnTo>
                <a:lnTo>
                  <a:pt x="13542" y="15783"/>
                </a:lnTo>
                <a:lnTo>
                  <a:pt x="13552" y="15757"/>
                </a:lnTo>
                <a:lnTo>
                  <a:pt x="13561" y="15730"/>
                </a:lnTo>
                <a:lnTo>
                  <a:pt x="13568" y="15703"/>
                </a:lnTo>
                <a:lnTo>
                  <a:pt x="13573" y="15675"/>
                </a:lnTo>
                <a:lnTo>
                  <a:pt x="16088" y="585"/>
                </a:lnTo>
                <a:lnTo>
                  <a:pt x="16091" y="567"/>
                </a:lnTo>
                <a:lnTo>
                  <a:pt x="16093" y="548"/>
                </a:lnTo>
                <a:lnTo>
                  <a:pt x="16094" y="530"/>
                </a:lnTo>
                <a:lnTo>
                  <a:pt x="16095" y="512"/>
                </a:lnTo>
                <a:lnTo>
                  <a:pt x="16095" y="493"/>
                </a:lnTo>
                <a:lnTo>
                  <a:pt x="16094" y="475"/>
                </a:lnTo>
                <a:lnTo>
                  <a:pt x="16093" y="457"/>
                </a:lnTo>
                <a:lnTo>
                  <a:pt x="16091" y="439"/>
                </a:lnTo>
                <a:lnTo>
                  <a:pt x="16088" y="420"/>
                </a:lnTo>
                <a:lnTo>
                  <a:pt x="16085" y="402"/>
                </a:lnTo>
                <a:lnTo>
                  <a:pt x="16081" y="385"/>
                </a:lnTo>
                <a:lnTo>
                  <a:pt x="16076" y="367"/>
                </a:lnTo>
                <a:lnTo>
                  <a:pt x="16071" y="350"/>
                </a:lnTo>
                <a:lnTo>
                  <a:pt x="16066" y="333"/>
                </a:lnTo>
                <a:lnTo>
                  <a:pt x="16059" y="317"/>
                </a:lnTo>
                <a:lnTo>
                  <a:pt x="16052" y="300"/>
                </a:lnTo>
                <a:lnTo>
                  <a:pt x="16045" y="284"/>
                </a:lnTo>
                <a:lnTo>
                  <a:pt x="16037" y="268"/>
                </a:lnTo>
                <a:lnTo>
                  <a:pt x="16028" y="251"/>
                </a:lnTo>
                <a:lnTo>
                  <a:pt x="16019" y="236"/>
                </a:lnTo>
                <a:lnTo>
                  <a:pt x="16008" y="221"/>
                </a:lnTo>
                <a:lnTo>
                  <a:pt x="15997" y="206"/>
                </a:lnTo>
                <a:lnTo>
                  <a:pt x="15987" y="192"/>
                </a:lnTo>
                <a:lnTo>
                  <a:pt x="15975" y="178"/>
                </a:lnTo>
                <a:lnTo>
                  <a:pt x="15963" y="164"/>
                </a:lnTo>
                <a:lnTo>
                  <a:pt x="15951" y="151"/>
                </a:lnTo>
                <a:lnTo>
                  <a:pt x="15938" y="138"/>
                </a:lnTo>
                <a:lnTo>
                  <a:pt x="15924" y="126"/>
                </a:lnTo>
                <a:lnTo>
                  <a:pt x="15910" y="114"/>
                </a:lnTo>
                <a:lnTo>
                  <a:pt x="15896" y="102"/>
                </a:lnTo>
                <a:lnTo>
                  <a:pt x="15881" y="92"/>
                </a:lnTo>
                <a:lnTo>
                  <a:pt x="15865" y="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17" tIns="48208" rIns="96417" bIns="4820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id-ID" sz="2001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7" name="Freeform 286">
            <a:extLst>
              <a:ext uri="{FF2B5EF4-FFF2-40B4-BE49-F238E27FC236}">
                <a16:creationId xmlns:a16="http://schemas.microsoft.com/office/drawing/2014/main" id="{CBB3473E-456A-659D-2F3D-B2375CC46883}"/>
              </a:ext>
            </a:extLst>
          </p:cNvPr>
          <p:cNvSpPr>
            <a:spLocks noEditPoints="1"/>
          </p:cNvSpPr>
          <p:nvPr/>
        </p:nvSpPr>
        <p:spPr bwMode="auto">
          <a:xfrm>
            <a:off x="5822333" y="2231963"/>
            <a:ext cx="607042" cy="608484"/>
          </a:xfrm>
          <a:custGeom>
            <a:avLst/>
            <a:gdLst>
              <a:gd name="T0" fmla="*/ 11438 w 16419"/>
              <a:gd name="T1" fmla="*/ 11992 h 16036"/>
              <a:gd name="T2" fmla="*/ 12051 w 16419"/>
              <a:gd name="T3" fmla="*/ 9611 h 16036"/>
              <a:gd name="T4" fmla="*/ 15080 w 16419"/>
              <a:gd name="T5" fmla="*/ 9931 h 16036"/>
              <a:gd name="T6" fmla="*/ 13248 w 16419"/>
              <a:gd name="T7" fmla="*/ 12967 h 16036"/>
              <a:gd name="T8" fmla="*/ 4590 w 16419"/>
              <a:gd name="T9" fmla="*/ 10655 h 16036"/>
              <a:gd name="T10" fmla="*/ 4429 w 16419"/>
              <a:gd name="T11" fmla="*/ 12231 h 16036"/>
              <a:gd name="T12" fmla="*/ 2147 w 16419"/>
              <a:gd name="T13" fmla="*/ 11712 h 16036"/>
              <a:gd name="T14" fmla="*/ 1073 w 16419"/>
              <a:gd name="T15" fmla="*/ 8277 h 16036"/>
              <a:gd name="T16" fmla="*/ 4139 w 16419"/>
              <a:gd name="T17" fmla="*/ 4183 h 16036"/>
              <a:gd name="T18" fmla="*/ 4533 w 16419"/>
              <a:gd name="T19" fmla="*/ 5582 h 16036"/>
              <a:gd name="T20" fmla="*/ 1073 w 16419"/>
              <a:gd name="T21" fmla="*/ 7759 h 16036"/>
              <a:gd name="T22" fmla="*/ 1997 w 16419"/>
              <a:gd name="T23" fmla="*/ 4578 h 16036"/>
              <a:gd name="T24" fmla="*/ 9313 w 16419"/>
              <a:gd name="T25" fmla="*/ 5095 h 16036"/>
              <a:gd name="T26" fmla="*/ 11066 w 16419"/>
              <a:gd name="T27" fmla="*/ 4695 h 16036"/>
              <a:gd name="T28" fmla="*/ 11565 w 16419"/>
              <a:gd name="T29" fmla="*/ 6759 h 16036"/>
              <a:gd name="T30" fmla="*/ 10152 w 16419"/>
              <a:gd name="T31" fmla="*/ 11598 h 16036"/>
              <a:gd name="T32" fmla="*/ 8474 w 16419"/>
              <a:gd name="T33" fmla="*/ 11394 h 16036"/>
              <a:gd name="T34" fmla="*/ 11313 w 16419"/>
              <a:gd name="T35" fmla="*/ 10543 h 16036"/>
              <a:gd name="T36" fmla="*/ 12142 w 16419"/>
              <a:gd name="T37" fmla="*/ 12889 h 16036"/>
              <a:gd name="T38" fmla="*/ 11354 w 16419"/>
              <a:gd name="T39" fmla="*/ 14282 h 16036"/>
              <a:gd name="T40" fmla="*/ 9710 w 16419"/>
              <a:gd name="T41" fmla="*/ 14564 h 16036"/>
              <a:gd name="T42" fmla="*/ 10935 w 16419"/>
              <a:gd name="T43" fmla="*/ 12871 h 16036"/>
              <a:gd name="T44" fmla="*/ 9524 w 16419"/>
              <a:gd name="T45" fmla="*/ 12005 h 16036"/>
              <a:gd name="T46" fmla="*/ 10393 w 16419"/>
              <a:gd name="T47" fmla="*/ 12757 h 16036"/>
              <a:gd name="T48" fmla="*/ 8904 w 16419"/>
              <a:gd name="T49" fmla="*/ 14636 h 16036"/>
              <a:gd name="T50" fmla="*/ 5284 w 16419"/>
              <a:gd name="T51" fmla="*/ 14382 h 16036"/>
              <a:gd name="T52" fmla="*/ 4071 w 16419"/>
              <a:gd name="T53" fmla="*/ 13005 h 16036"/>
              <a:gd name="T54" fmla="*/ 5783 w 16419"/>
              <a:gd name="T55" fmla="*/ 13367 h 16036"/>
              <a:gd name="T56" fmla="*/ 7945 w 16419"/>
              <a:gd name="T57" fmla="*/ 8277 h 16036"/>
              <a:gd name="T58" fmla="*/ 6342 w 16419"/>
              <a:gd name="T59" fmla="*/ 11582 h 16036"/>
              <a:gd name="T60" fmla="*/ 5136 w 16419"/>
              <a:gd name="T61" fmla="*/ 10650 h 16036"/>
              <a:gd name="T62" fmla="*/ 7945 w 16419"/>
              <a:gd name="T63" fmla="*/ 8277 h 16036"/>
              <a:gd name="T64" fmla="*/ 7024 w 16419"/>
              <a:gd name="T65" fmla="*/ 5084 h 16036"/>
              <a:gd name="T66" fmla="*/ 4843 w 16419"/>
              <a:gd name="T67" fmla="*/ 6857 h 16036"/>
              <a:gd name="T68" fmla="*/ 5321 w 16419"/>
              <a:gd name="T69" fmla="*/ 4784 h 16036"/>
              <a:gd name="T70" fmla="*/ 3667 w 16419"/>
              <a:gd name="T71" fmla="*/ 3305 h 16036"/>
              <a:gd name="T72" fmla="*/ 5215 w 16419"/>
              <a:gd name="T73" fmla="*/ 1684 h 16036"/>
              <a:gd name="T74" fmla="*/ 6448 w 16419"/>
              <a:gd name="T75" fmla="*/ 1771 h 16036"/>
              <a:gd name="T76" fmla="*/ 5148 w 16419"/>
              <a:gd name="T77" fmla="*/ 3833 h 16036"/>
              <a:gd name="T78" fmla="*/ 6569 w 16419"/>
              <a:gd name="T79" fmla="*/ 4486 h 16036"/>
              <a:gd name="T80" fmla="*/ 6014 w 16419"/>
              <a:gd name="T81" fmla="*/ 3301 h 16036"/>
              <a:gd name="T82" fmla="*/ 7732 w 16419"/>
              <a:gd name="T83" fmla="*/ 1205 h 16036"/>
              <a:gd name="T84" fmla="*/ 11565 w 16419"/>
              <a:gd name="T85" fmla="*/ 1859 h 16036"/>
              <a:gd name="T86" fmla="*/ 12421 w 16419"/>
              <a:gd name="T87" fmla="*/ 3513 h 16036"/>
              <a:gd name="T88" fmla="*/ 11123 w 16419"/>
              <a:gd name="T89" fmla="*/ 3527 h 16036"/>
              <a:gd name="T90" fmla="*/ 9758 w 16419"/>
              <a:gd name="T91" fmla="*/ 1525 h 16036"/>
              <a:gd name="T92" fmla="*/ 9852 w 16419"/>
              <a:gd name="T93" fmla="*/ 2463 h 16036"/>
              <a:gd name="T94" fmla="*/ 10437 w 16419"/>
              <a:gd name="T95" fmla="*/ 4348 h 16036"/>
              <a:gd name="T96" fmla="*/ 8786 w 16419"/>
              <a:gd name="T97" fmla="*/ 4626 h 16036"/>
              <a:gd name="T98" fmla="*/ 6848 w 16419"/>
              <a:gd name="T99" fmla="*/ 13930 h 16036"/>
              <a:gd name="T100" fmla="*/ 6020 w 16419"/>
              <a:gd name="T101" fmla="*/ 12187 h 16036"/>
              <a:gd name="T102" fmla="*/ 7521 w 16419"/>
              <a:gd name="T103" fmla="*/ 11934 h 16036"/>
              <a:gd name="T104" fmla="*/ 12063 w 16419"/>
              <a:gd name="T105" fmla="*/ 6494 h 16036"/>
              <a:gd name="T106" fmla="*/ 11695 w 16419"/>
              <a:gd name="T107" fmla="*/ 4461 h 16036"/>
              <a:gd name="T108" fmla="*/ 13078 w 16419"/>
              <a:gd name="T109" fmla="*/ 3710 h 16036"/>
              <a:gd name="T110" fmla="*/ 14700 w 16419"/>
              <a:gd name="T111" fmla="*/ 5106 h 16036"/>
              <a:gd name="T112" fmla="*/ 6960 w 16419"/>
              <a:gd name="T113" fmla="*/ 92 h 16036"/>
              <a:gd name="T114" fmla="*/ 498 w 16419"/>
              <a:gd name="T115" fmla="*/ 5261 h 16036"/>
              <a:gd name="T116" fmla="*/ 2132 w 16419"/>
              <a:gd name="T117" fmla="*/ 13409 h 16036"/>
              <a:gd name="T118" fmla="*/ 10261 w 16419"/>
              <a:gd name="T119" fmla="*/ 15783 h 16036"/>
              <a:gd name="T120" fmla="*/ 16160 w 16419"/>
              <a:gd name="T121" fmla="*/ 10021 h 16036"/>
              <a:gd name="T122" fmla="*/ 13729 w 16419"/>
              <a:gd name="T123" fmla="*/ 2083 h 160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6419" h="16036">
                <a:moveTo>
                  <a:pt x="13248" y="12967"/>
                </a:moveTo>
                <a:lnTo>
                  <a:pt x="13139" y="12892"/>
                </a:lnTo>
                <a:lnTo>
                  <a:pt x="13030" y="12819"/>
                </a:lnTo>
                <a:lnTo>
                  <a:pt x="12919" y="12748"/>
                </a:lnTo>
                <a:lnTo>
                  <a:pt x="12807" y="12676"/>
                </a:lnTo>
                <a:lnTo>
                  <a:pt x="12693" y="12608"/>
                </a:lnTo>
                <a:lnTo>
                  <a:pt x="12579" y="12541"/>
                </a:lnTo>
                <a:lnTo>
                  <a:pt x="12463" y="12476"/>
                </a:lnTo>
                <a:lnTo>
                  <a:pt x="12347" y="12413"/>
                </a:lnTo>
                <a:lnTo>
                  <a:pt x="12229" y="12351"/>
                </a:lnTo>
                <a:lnTo>
                  <a:pt x="12110" y="12291"/>
                </a:lnTo>
                <a:lnTo>
                  <a:pt x="12051" y="12261"/>
                </a:lnTo>
                <a:lnTo>
                  <a:pt x="11990" y="12231"/>
                </a:lnTo>
                <a:lnTo>
                  <a:pt x="11930" y="12203"/>
                </a:lnTo>
                <a:lnTo>
                  <a:pt x="11869" y="12175"/>
                </a:lnTo>
                <a:lnTo>
                  <a:pt x="11808" y="12147"/>
                </a:lnTo>
                <a:lnTo>
                  <a:pt x="11747" y="12120"/>
                </a:lnTo>
                <a:lnTo>
                  <a:pt x="11686" y="12094"/>
                </a:lnTo>
                <a:lnTo>
                  <a:pt x="11625" y="12068"/>
                </a:lnTo>
                <a:lnTo>
                  <a:pt x="11562" y="12042"/>
                </a:lnTo>
                <a:lnTo>
                  <a:pt x="11499" y="12017"/>
                </a:lnTo>
                <a:lnTo>
                  <a:pt x="11438" y="11992"/>
                </a:lnTo>
                <a:lnTo>
                  <a:pt x="11374" y="11968"/>
                </a:lnTo>
                <a:lnTo>
                  <a:pt x="11419" y="11863"/>
                </a:lnTo>
                <a:lnTo>
                  <a:pt x="11463" y="11756"/>
                </a:lnTo>
                <a:lnTo>
                  <a:pt x="11505" y="11649"/>
                </a:lnTo>
                <a:lnTo>
                  <a:pt x="11546" y="11541"/>
                </a:lnTo>
                <a:lnTo>
                  <a:pt x="11585" y="11433"/>
                </a:lnTo>
                <a:lnTo>
                  <a:pt x="11624" y="11323"/>
                </a:lnTo>
                <a:lnTo>
                  <a:pt x="11661" y="11214"/>
                </a:lnTo>
                <a:lnTo>
                  <a:pt x="11696" y="11104"/>
                </a:lnTo>
                <a:lnTo>
                  <a:pt x="11731" y="10993"/>
                </a:lnTo>
                <a:lnTo>
                  <a:pt x="11765" y="10880"/>
                </a:lnTo>
                <a:lnTo>
                  <a:pt x="11798" y="10768"/>
                </a:lnTo>
                <a:lnTo>
                  <a:pt x="11829" y="10655"/>
                </a:lnTo>
                <a:lnTo>
                  <a:pt x="11859" y="10542"/>
                </a:lnTo>
                <a:lnTo>
                  <a:pt x="11887" y="10427"/>
                </a:lnTo>
                <a:lnTo>
                  <a:pt x="11914" y="10312"/>
                </a:lnTo>
                <a:lnTo>
                  <a:pt x="11941" y="10197"/>
                </a:lnTo>
                <a:lnTo>
                  <a:pt x="11965" y="10081"/>
                </a:lnTo>
                <a:lnTo>
                  <a:pt x="11988" y="9964"/>
                </a:lnTo>
                <a:lnTo>
                  <a:pt x="12010" y="9847"/>
                </a:lnTo>
                <a:lnTo>
                  <a:pt x="12031" y="9729"/>
                </a:lnTo>
                <a:lnTo>
                  <a:pt x="12051" y="9611"/>
                </a:lnTo>
                <a:lnTo>
                  <a:pt x="12068" y="9492"/>
                </a:lnTo>
                <a:lnTo>
                  <a:pt x="12084" y="9373"/>
                </a:lnTo>
                <a:lnTo>
                  <a:pt x="12100" y="9253"/>
                </a:lnTo>
                <a:lnTo>
                  <a:pt x="12113" y="9133"/>
                </a:lnTo>
                <a:lnTo>
                  <a:pt x="12126" y="9011"/>
                </a:lnTo>
                <a:lnTo>
                  <a:pt x="12137" y="8890"/>
                </a:lnTo>
                <a:lnTo>
                  <a:pt x="12147" y="8769"/>
                </a:lnTo>
                <a:lnTo>
                  <a:pt x="12155" y="8646"/>
                </a:lnTo>
                <a:lnTo>
                  <a:pt x="12161" y="8523"/>
                </a:lnTo>
                <a:lnTo>
                  <a:pt x="12166" y="8400"/>
                </a:lnTo>
                <a:lnTo>
                  <a:pt x="12171" y="8277"/>
                </a:lnTo>
                <a:lnTo>
                  <a:pt x="15347" y="8277"/>
                </a:lnTo>
                <a:lnTo>
                  <a:pt x="15337" y="8448"/>
                </a:lnTo>
                <a:lnTo>
                  <a:pt x="15325" y="8617"/>
                </a:lnTo>
                <a:lnTo>
                  <a:pt x="15309" y="8786"/>
                </a:lnTo>
                <a:lnTo>
                  <a:pt x="15287" y="8954"/>
                </a:lnTo>
                <a:lnTo>
                  <a:pt x="15262" y="9119"/>
                </a:lnTo>
                <a:lnTo>
                  <a:pt x="15234" y="9285"/>
                </a:lnTo>
                <a:lnTo>
                  <a:pt x="15201" y="9449"/>
                </a:lnTo>
                <a:lnTo>
                  <a:pt x="15164" y="9612"/>
                </a:lnTo>
                <a:lnTo>
                  <a:pt x="15124" y="9772"/>
                </a:lnTo>
                <a:lnTo>
                  <a:pt x="15080" y="9931"/>
                </a:lnTo>
                <a:lnTo>
                  <a:pt x="15032" y="10090"/>
                </a:lnTo>
                <a:lnTo>
                  <a:pt x="14980" y="10246"/>
                </a:lnTo>
                <a:lnTo>
                  <a:pt x="14925" y="10400"/>
                </a:lnTo>
                <a:lnTo>
                  <a:pt x="14866" y="10554"/>
                </a:lnTo>
                <a:lnTo>
                  <a:pt x="14804" y="10705"/>
                </a:lnTo>
                <a:lnTo>
                  <a:pt x="14738" y="10854"/>
                </a:lnTo>
                <a:lnTo>
                  <a:pt x="14668" y="11002"/>
                </a:lnTo>
                <a:lnTo>
                  <a:pt x="14596" y="11148"/>
                </a:lnTo>
                <a:lnTo>
                  <a:pt x="14521" y="11292"/>
                </a:lnTo>
                <a:lnTo>
                  <a:pt x="14441" y="11434"/>
                </a:lnTo>
                <a:lnTo>
                  <a:pt x="14358" y="11574"/>
                </a:lnTo>
                <a:lnTo>
                  <a:pt x="14272" y="11712"/>
                </a:lnTo>
                <a:lnTo>
                  <a:pt x="14183" y="11848"/>
                </a:lnTo>
                <a:lnTo>
                  <a:pt x="14092" y="11981"/>
                </a:lnTo>
                <a:lnTo>
                  <a:pt x="13996" y="12113"/>
                </a:lnTo>
                <a:lnTo>
                  <a:pt x="13898" y="12241"/>
                </a:lnTo>
                <a:lnTo>
                  <a:pt x="13797" y="12369"/>
                </a:lnTo>
                <a:lnTo>
                  <a:pt x="13693" y="12493"/>
                </a:lnTo>
                <a:lnTo>
                  <a:pt x="13586" y="12615"/>
                </a:lnTo>
                <a:lnTo>
                  <a:pt x="13476" y="12735"/>
                </a:lnTo>
                <a:lnTo>
                  <a:pt x="13364" y="12852"/>
                </a:lnTo>
                <a:lnTo>
                  <a:pt x="13248" y="12967"/>
                </a:lnTo>
                <a:close/>
                <a:moveTo>
                  <a:pt x="1073" y="8277"/>
                </a:moveTo>
                <a:lnTo>
                  <a:pt x="4248" y="8277"/>
                </a:lnTo>
                <a:lnTo>
                  <a:pt x="4253" y="8400"/>
                </a:lnTo>
                <a:lnTo>
                  <a:pt x="4258" y="8523"/>
                </a:lnTo>
                <a:lnTo>
                  <a:pt x="4265" y="8646"/>
                </a:lnTo>
                <a:lnTo>
                  <a:pt x="4273" y="8769"/>
                </a:lnTo>
                <a:lnTo>
                  <a:pt x="4282" y="8890"/>
                </a:lnTo>
                <a:lnTo>
                  <a:pt x="4294" y="9011"/>
                </a:lnTo>
                <a:lnTo>
                  <a:pt x="4306" y="9133"/>
                </a:lnTo>
                <a:lnTo>
                  <a:pt x="4319" y="9253"/>
                </a:lnTo>
                <a:lnTo>
                  <a:pt x="4335" y="9373"/>
                </a:lnTo>
                <a:lnTo>
                  <a:pt x="4351" y="9492"/>
                </a:lnTo>
                <a:lnTo>
                  <a:pt x="4370" y="9611"/>
                </a:lnTo>
                <a:lnTo>
                  <a:pt x="4388" y="9729"/>
                </a:lnTo>
                <a:lnTo>
                  <a:pt x="4410" y="9847"/>
                </a:lnTo>
                <a:lnTo>
                  <a:pt x="4431" y="9964"/>
                </a:lnTo>
                <a:lnTo>
                  <a:pt x="4455" y="10081"/>
                </a:lnTo>
                <a:lnTo>
                  <a:pt x="4479" y="10197"/>
                </a:lnTo>
                <a:lnTo>
                  <a:pt x="4505" y="10312"/>
                </a:lnTo>
                <a:lnTo>
                  <a:pt x="4533" y="10427"/>
                </a:lnTo>
                <a:lnTo>
                  <a:pt x="4560" y="10542"/>
                </a:lnTo>
                <a:lnTo>
                  <a:pt x="4590" y="10655"/>
                </a:lnTo>
                <a:lnTo>
                  <a:pt x="4622" y="10768"/>
                </a:lnTo>
                <a:lnTo>
                  <a:pt x="4654" y="10880"/>
                </a:lnTo>
                <a:lnTo>
                  <a:pt x="4688" y="10993"/>
                </a:lnTo>
                <a:lnTo>
                  <a:pt x="4723" y="11104"/>
                </a:lnTo>
                <a:lnTo>
                  <a:pt x="4758" y="11214"/>
                </a:lnTo>
                <a:lnTo>
                  <a:pt x="4795" y="11323"/>
                </a:lnTo>
                <a:lnTo>
                  <a:pt x="4834" y="11433"/>
                </a:lnTo>
                <a:lnTo>
                  <a:pt x="4874" y="11541"/>
                </a:lnTo>
                <a:lnTo>
                  <a:pt x="4915" y="11649"/>
                </a:lnTo>
                <a:lnTo>
                  <a:pt x="4958" y="11756"/>
                </a:lnTo>
                <a:lnTo>
                  <a:pt x="5001" y="11863"/>
                </a:lnTo>
                <a:lnTo>
                  <a:pt x="5045" y="11968"/>
                </a:lnTo>
                <a:lnTo>
                  <a:pt x="4982" y="11992"/>
                </a:lnTo>
                <a:lnTo>
                  <a:pt x="4920" y="12017"/>
                </a:lnTo>
                <a:lnTo>
                  <a:pt x="4857" y="12042"/>
                </a:lnTo>
                <a:lnTo>
                  <a:pt x="4795" y="12068"/>
                </a:lnTo>
                <a:lnTo>
                  <a:pt x="4734" y="12094"/>
                </a:lnTo>
                <a:lnTo>
                  <a:pt x="4672" y="12120"/>
                </a:lnTo>
                <a:lnTo>
                  <a:pt x="4611" y="12147"/>
                </a:lnTo>
                <a:lnTo>
                  <a:pt x="4550" y="12175"/>
                </a:lnTo>
                <a:lnTo>
                  <a:pt x="4490" y="12203"/>
                </a:lnTo>
                <a:lnTo>
                  <a:pt x="4429" y="12231"/>
                </a:lnTo>
                <a:lnTo>
                  <a:pt x="4370" y="12261"/>
                </a:lnTo>
                <a:lnTo>
                  <a:pt x="4309" y="12291"/>
                </a:lnTo>
                <a:lnTo>
                  <a:pt x="4191" y="12351"/>
                </a:lnTo>
                <a:lnTo>
                  <a:pt x="4073" y="12413"/>
                </a:lnTo>
                <a:lnTo>
                  <a:pt x="3956" y="12476"/>
                </a:lnTo>
                <a:lnTo>
                  <a:pt x="3841" y="12541"/>
                </a:lnTo>
                <a:lnTo>
                  <a:pt x="3726" y="12608"/>
                </a:lnTo>
                <a:lnTo>
                  <a:pt x="3613" y="12676"/>
                </a:lnTo>
                <a:lnTo>
                  <a:pt x="3501" y="12748"/>
                </a:lnTo>
                <a:lnTo>
                  <a:pt x="3389" y="12819"/>
                </a:lnTo>
                <a:lnTo>
                  <a:pt x="3280" y="12892"/>
                </a:lnTo>
                <a:lnTo>
                  <a:pt x="3171" y="12967"/>
                </a:lnTo>
                <a:lnTo>
                  <a:pt x="3056" y="12852"/>
                </a:lnTo>
                <a:lnTo>
                  <a:pt x="2943" y="12735"/>
                </a:lnTo>
                <a:lnTo>
                  <a:pt x="2833" y="12615"/>
                </a:lnTo>
                <a:lnTo>
                  <a:pt x="2727" y="12493"/>
                </a:lnTo>
                <a:lnTo>
                  <a:pt x="2623" y="12369"/>
                </a:lnTo>
                <a:lnTo>
                  <a:pt x="2521" y="12241"/>
                </a:lnTo>
                <a:lnTo>
                  <a:pt x="2423" y="12113"/>
                </a:lnTo>
                <a:lnTo>
                  <a:pt x="2328" y="11981"/>
                </a:lnTo>
                <a:lnTo>
                  <a:pt x="2236" y="11848"/>
                </a:lnTo>
                <a:lnTo>
                  <a:pt x="2147" y="11712"/>
                </a:lnTo>
                <a:lnTo>
                  <a:pt x="2062" y="11574"/>
                </a:lnTo>
                <a:lnTo>
                  <a:pt x="1978" y="11434"/>
                </a:lnTo>
                <a:lnTo>
                  <a:pt x="1899" y="11292"/>
                </a:lnTo>
                <a:lnTo>
                  <a:pt x="1824" y="11148"/>
                </a:lnTo>
                <a:lnTo>
                  <a:pt x="1751" y="11002"/>
                </a:lnTo>
                <a:lnTo>
                  <a:pt x="1682" y="10854"/>
                </a:lnTo>
                <a:lnTo>
                  <a:pt x="1615" y="10705"/>
                </a:lnTo>
                <a:lnTo>
                  <a:pt x="1554" y="10554"/>
                </a:lnTo>
                <a:lnTo>
                  <a:pt x="1494" y="10400"/>
                </a:lnTo>
                <a:lnTo>
                  <a:pt x="1440" y="10246"/>
                </a:lnTo>
                <a:lnTo>
                  <a:pt x="1387" y="10090"/>
                </a:lnTo>
                <a:lnTo>
                  <a:pt x="1340" y="9931"/>
                </a:lnTo>
                <a:lnTo>
                  <a:pt x="1296" y="9772"/>
                </a:lnTo>
                <a:lnTo>
                  <a:pt x="1255" y="9612"/>
                </a:lnTo>
                <a:lnTo>
                  <a:pt x="1219" y="9449"/>
                </a:lnTo>
                <a:lnTo>
                  <a:pt x="1186" y="9285"/>
                </a:lnTo>
                <a:lnTo>
                  <a:pt x="1158" y="9119"/>
                </a:lnTo>
                <a:lnTo>
                  <a:pt x="1132" y="8954"/>
                </a:lnTo>
                <a:lnTo>
                  <a:pt x="1111" y="8786"/>
                </a:lnTo>
                <a:lnTo>
                  <a:pt x="1095" y="8617"/>
                </a:lnTo>
                <a:lnTo>
                  <a:pt x="1082" y="8448"/>
                </a:lnTo>
                <a:lnTo>
                  <a:pt x="1073" y="8277"/>
                </a:lnTo>
                <a:close/>
                <a:moveTo>
                  <a:pt x="2878" y="3381"/>
                </a:moveTo>
                <a:lnTo>
                  <a:pt x="2935" y="3423"/>
                </a:lnTo>
                <a:lnTo>
                  <a:pt x="2992" y="3466"/>
                </a:lnTo>
                <a:lnTo>
                  <a:pt x="3050" y="3507"/>
                </a:lnTo>
                <a:lnTo>
                  <a:pt x="3107" y="3549"/>
                </a:lnTo>
                <a:lnTo>
                  <a:pt x="3165" y="3590"/>
                </a:lnTo>
                <a:lnTo>
                  <a:pt x="3223" y="3630"/>
                </a:lnTo>
                <a:lnTo>
                  <a:pt x="3282" y="3670"/>
                </a:lnTo>
                <a:lnTo>
                  <a:pt x="3341" y="3710"/>
                </a:lnTo>
                <a:lnTo>
                  <a:pt x="3401" y="3749"/>
                </a:lnTo>
                <a:lnTo>
                  <a:pt x="3460" y="3789"/>
                </a:lnTo>
                <a:lnTo>
                  <a:pt x="3521" y="3827"/>
                </a:lnTo>
                <a:lnTo>
                  <a:pt x="3581" y="3865"/>
                </a:lnTo>
                <a:lnTo>
                  <a:pt x="3642" y="3902"/>
                </a:lnTo>
                <a:lnTo>
                  <a:pt x="3702" y="3939"/>
                </a:lnTo>
                <a:lnTo>
                  <a:pt x="3764" y="3975"/>
                </a:lnTo>
                <a:lnTo>
                  <a:pt x="3826" y="4011"/>
                </a:lnTo>
                <a:lnTo>
                  <a:pt x="3887" y="4046"/>
                </a:lnTo>
                <a:lnTo>
                  <a:pt x="3950" y="4081"/>
                </a:lnTo>
                <a:lnTo>
                  <a:pt x="4012" y="4116"/>
                </a:lnTo>
                <a:lnTo>
                  <a:pt x="4076" y="4150"/>
                </a:lnTo>
                <a:lnTo>
                  <a:pt x="4139" y="4183"/>
                </a:lnTo>
                <a:lnTo>
                  <a:pt x="4202" y="4216"/>
                </a:lnTo>
                <a:lnTo>
                  <a:pt x="4267" y="4249"/>
                </a:lnTo>
                <a:lnTo>
                  <a:pt x="4331" y="4281"/>
                </a:lnTo>
                <a:lnTo>
                  <a:pt x="4395" y="4312"/>
                </a:lnTo>
                <a:lnTo>
                  <a:pt x="4461" y="4343"/>
                </a:lnTo>
                <a:lnTo>
                  <a:pt x="4525" y="4374"/>
                </a:lnTo>
                <a:lnTo>
                  <a:pt x="4591" y="4403"/>
                </a:lnTo>
                <a:lnTo>
                  <a:pt x="4657" y="4432"/>
                </a:lnTo>
                <a:lnTo>
                  <a:pt x="4724" y="4461"/>
                </a:lnTo>
                <a:lnTo>
                  <a:pt x="4789" y="4489"/>
                </a:lnTo>
                <a:lnTo>
                  <a:pt x="4856" y="4517"/>
                </a:lnTo>
                <a:lnTo>
                  <a:pt x="4822" y="4611"/>
                </a:lnTo>
                <a:lnTo>
                  <a:pt x="4789" y="4706"/>
                </a:lnTo>
                <a:lnTo>
                  <a:pt x="4756" y="4801"/>
                </a:lnTo>
                <a:lnTo>
                  <a:pt x="4726" y="4897"/>
                </a:lnTo>
                <a:lnTo>
                  <a:pt x="4695" y="4993"/>
                </a:lnTo>
                <a:lnTo>
                  <a:pt x="4665" y="5090"/>
                </a:lnTo>
                <a:lnTo>
                  <a:pt x="4637" y="5188"/>
                </a:lnTo>
                <a:lnTo>
                  <a:pt x="4610" y="5285"/>
                </a:lnTo>
                <a:lnTo>
                  <a:pt x="4583" y="5383"/>
                </a:lnTo>
                <a:lnTo>
                  <a:pt x="4557" y="5482"/>
                </a:lnTo>
                <a:lnTo>
                  <a:pt x="4533" y="5582"/>
                </a:lnTo>
                <a:lnTo>
                  <a:pt x="4509" y="5681"/>
                </a:lnTo>
                <a:lnTo>
                  <a:pt x="4486" y="5781"/>
                </a:lnTo>
                <a:lnTo>
                  <a:pt x="4465" y="5881"/>
                </a:lnTo>
                <a:lnTo>
                  <a:pt x="4444" y="5982"/>
                </a:lnTo>
                <a:lnTo>
                  <a:pt x="4425" y="6084"/>
                </a:lnTo>
                <a:lnTo>
                  <a:pt x="4406" y="6186"/>
                </a:lnTo>
                <a:lnTo>
                  <a:pt x="4388" y="6288"/>
                </a:lnTo>
                <a:lnTo>
                  <a:pt x="4372" y="6391"/>
                </a:lnTo>
                <a:lnTo>
                  <a:pt x="4356" y="6494"/>
                </a:lnTo>
                <a:lnTo>
                  <a:pt x="4342" y="6598"/>
                </a:lnTo>
                <a:lnTo>
                  <a:pt x="4328" y="6701"/>
                </a:lnTo>
                <a:lnTo>
                  <a:pt x="4315" y="6805"/>
                </a:lnTo>
                <a:lnTo>
                  <a:pt x="4304" y="6911"/>
                </a:lnTo>
                <a:lnTo>
                  <a:pt x="4294" y="7015"/>
                </a:lnTo>
                <a:lnTo>
                  <a:pt x="4284" y="7120"/>
                </a:lnTo>
                <a:lnTo>
                  <a:pt x="4275" y="7226"/>
                </a:lnTo>
                <a:lnTo>
                  <a:pt x="4268" y="7332"/>
                </a:lnTo>
                <a:lnTo>
                  <a:pt x="4262" y="7439"/>
                </a:lnTo>
                <a:lnTo>
                  <a:pt x="4257" y="7545"/>
                </a:lnTo>
                <a:lnTo>
                  <a:pt x="4253" y="7652"/>
                </a:lnTo>
                <a:lnTo>
                  <a:pt x="4248" y="7759"/>
                </a:lnTo>
                <a:lnTo>
                  <a:pt x="1073" y="7759"/>
                </a:lnTo>
                <a:lnTo>
                  <a:pt x="1081" y="7602"/>
                </a:lnTo>
                <a:lnTo>
                  <a:pt x="1092" y="7446"/>
                </a:lnTo>
                <a:lnTo>
                  <a:pt x="1107" y="7291"/>
                </a:lnTo>
                <a:lnTo>
                  <a:pt x="1125" y="7137"/>
                </a:lnTo>
                <a:lnTo>
                  <a:pt x="1146" y="6984"/>
                </a:lnTo>
                <a:lnTo>
                  <a:pt x="1171" y="6832"/>
                </a:lnTo>
                <a:lnTo>
                  <a:pt x="1200" y="6681"/>
                </a:lnTo>
                <a:lnTo>
                  <a:pt x="1231" y="6532"/>
                </a:lnTo>
                <a:lnTo>
                  <a:pt x="1265" y="6383"/>
                </a:lnTo>
                <a:lnTo>
                  <a:pt x="1304" y="6236"/>
                </a:lnTo>
                <a:lnTo>
                  <a:pt x="1345" y="6090"/>
                </a:lnTo>
                <a:lnTo>
                  <a:pt x="1389" y="5945"/>
                </a:lnTo>
                <a:lnTo>
                  <a:pt x="1437" y="5802"/>
                </a:lnTo>
                <a:lnTo>
                  <a:pt x="1487" y="5660"/>
                </a:lnTo>
                <a:lnTo>
                  <a:pt x="1540" y="5519"/>
                </a:lnTo>
                <a:lnTo>
                  <a:pt x="1597" y="5380"/>
                </a:lnTo>
                <a:lnTo>
                  <a:pt x="1656" y="5243"/>
                </a:lnTo>
                <a:lnTo>
                  <a:pt x="1719" y="5106"/>
                </a:lnTo>
                <a:lnTo>
                  <a:pt x="1785" y="4972"/>
                </a:lnTo>
                <a:lnTo>
                  <a:pt x="1852" y="4839"/>
                </a:lnTo>
                <a:lnTo>
                  <a:pt x="1923" y="4708"/>
                </a:lnTo>
                <a:lnTo>
                  <a:pt x="1997" y="4578"/>
                </a:lnTo>
                <a:lnTo>
                  <a:pt x="2074" y="4450"/>
                </a:lnTo>
                <a:lnTo>
                  <a:pt x="2153" y="4324"/>
                </a:lnTo>
                <a:lnTo>
                  <a:pt x="2234" y="4199"/>
                </a:lnTo>
                <a:lnTo>
                  <a:pt x="2319" y="4076"/>
                </a:lnTo>
                <a:lnTo>
                  <a:pt x="2405" y="3956"/>
                </a:lnTo>
                <a:lnTo>
                  <a:pt x="2496" y="3837"/>
                </a:lnTo>
                <a:lnTo>
                  <a:pt x="2587" y="3719"/>
                </a:lnTo>
                <a:lnTo>
                  <a:pt x="2681" y="3605"/>
                </a:lnTo>
                <a:lnTo>
                  <a:pt x="2779" y="3492"/>
                </a:lnTo>
                <a:lnTo>
                  <a:pt x="2878" y="3381"/>
                </a:lnTo>
                <a:close/>
                <a:moveTo>
                  <a:pt x="8474" y="7759"/>
                </a:moveTo>
                <a:lnTo>
                  <a:pt x="8474" y="5160"/>
                </a:lnTo>
                <a:lnTo>
                  <a:pt x="8559" y="5157"/>
                </a:lnTo>
                <a:lnTo>
                  <a:pt x="8644" y="5153"/>
                </a:lnTo>
                <a:lnTo>
                  <a:pt x="8728" y="5149"/>
                </a:lnTo>
                <a:lnTo>
                  <a:pt x="8812" y="5143"/>
                </a:lnTo>
                <a:lnTo>
                  <a:pt x="8896" y="5137"/>
                </a:lnTo>
                <a:lnTo>
                  <a:pt x="8980" y="5131"/>
                </a:lnTo>
                <a:lnTo>
                  <a:pt x="9063" y="5122"/>
                </a:lnTo>
                <a:lnTo>
                  <a:pt x="9146" y="5114"/>
                </a:lnTo>
                <a:lnTo>
                  <a:pt x="9230" y="5105"/>
                </a:lnTo>
                <a:lnTo>
                  <a:pt x="9313" y="5095"/>
                </a:lnTo>
                <a:lnTo>
                  <a:pt x="9395" y="5084"/>
                </a:lnTo>
                <a:lnTo>
                  <a:pt x="9477" y="5073"/>
                </a:lnTo>
                <a:lnTo>
                  <a:pt x="9559" y="5061"/>
                </a:lnTo>
                <a:lnTo>
                  <a:pt x="9641" y="5048"/>
                </a:lnTo>
                <a:lnTo>
                  <a:pt x="9723" y="5035"/>
                </a:lnTo>
                <a:lnTo>
                  <a:pt x="9804" y="5020"/>
                </a:lnTo>
                <a:lnTo>
                  <a:pt x="9885" y="5005"/>
                </a:lnTo>
                <a:lnTo>
                  <a:pt x="9965" y="4990"/>
                </a:lnTo>
                <a:lnTo>
                  <a:pt x="10046" y="4973"/>
                </a:lnTo>
                <a:lnTo>
                  <a:pt x="10126" y="4956"/>
                </a:lnTo>
                <a:lnTo>
                  <a:pt x="10206" y="4938"/>
                </a:lnTo>
                <a:lnTo>
                  <a:pt x="10287" y="4920"/>
                </a:lnTo>
                <a:lnTo>
                  <a:pt x="10366" y="4900"/>
                </a:lnTo>
                <a:lnTo>
                  <a:pt x="10445" y="4880"/>
                </a:lnTo>
                <a:lnTo>
                  <a:pt x="10524" y="4860"/>
                </a:lnTo>
                <a:lnTo>
                  <a:pt x="10602" y="4838"/>
                </a:lnTo>
                <a:lnTo>
                  <a:pt x="10681" y="4816"/>
                </a:lnTo>
                <a:lnTo>
                  <a:pt x="10759" y="4793"/>
                </a:lnTo>
                <a:lnTo>
                  <a:pt x="10836" y="4770"/>
                </a:lnTo>
                <a:lnTo>
                  <a:pt x="10914" y="4746"/>
                </a:lnTo>
                <a:lnTo>
                  <a:pt x="10990" y="4721"/>
                </a:lnTo>
                <a:lnTo>
                  <a:pt x="11066" y="4695"/>
                </a:lnTo>
                <a:lnTo>
                  <a:pt x="11099" y="4784"/>
                </a:lnTo>
                <a:lnTo>
                  <a:pt x="11130" y="4873"/>
                </a:lnTo>
                <a:lnTo>
                  <a:pt x="11161" y="4963"/>
                </a:lnTo>
                <a:lnTo>
                  <a:pt x="11191" y="5053"/>
                </a:lnTo>
                <a:lnTo>
                  <a:pt x="11219" y="5145"/>
                </a:lnTo>
                <a:lnTo>
                  <a:pt x="11247" y="5236"/>
                </a:lnTo>
                <a:lnTo>
                  <a:pt x="11274" y="5328"/>
                </a:lnTo>
                <a:lnTo>
                  <a:pt x="11299" y="5420"/>
                </a:lnTo>
                <a:lnTo>
                  <a:pt x="11325" y="5513"/>
                </a:lnTo>
                <a:lnTo>
                  <a:pt x="11349" y="5607"/>
                </a:lnTo>
                <a:lnTo>
                  <a:pt x="11372" y="5701"/>
                </a:lnTo>
                <a:lnTo>
                  <a:pt x="11395" y="5795"/>
                </a:lnTo>
                <a:lnTo>
                  <a:pt x="11415" y="5889"/>
                </a:lnTo>
                <a:lnTo>
                  <a:pt x="11436" y="5984"/>
                </a:lnTo>
                <a:lnTo>
                  <a:pt x="11455" y="6080"/>
                </a:lnTo>
                <a:lnTo>
                  <a:pt x="11474" y="6176"/>
                </a:lnTo>
                <a:lnTo>
                  <a:pt x="11491" y="6272"/>
                </a:lnTo>
                <a:lnTo>
                  <a:pt x="11509" y="6368"/>
                </a:lnTo>
                <a:lnTo>
                  <a:pt x="11524" y="6466"/>
                </a:lnTo>
                <a:lnTo>
                  <a:pt x="11538" y="6563"/>
                </a:lnTo>
                <a:lnTo>
                  <a:pt x="11553" y="6661"/>
                </a:lnTo>
                <a:lnTo>
                  <a:pt x="11565" y="6759"/>
                </a:lnTo>
                <a:lnTo>
                  <a:pt x="11577" y="6857"/>
                </a:lnTo>
                <a:lnTo>
                  <a:pt x="11589" y="6957"/>
                </a:lnTo>
                <a:lnTo>
                  <a:pt x="11598" y="7056"/>
                </a:lnTo>
                <a:lnTo>
                  <a:pt x="11607" y="7155"/>
                </a:lnTo>
                <a:lnTo>
                  <a:pt x="11615" y="7255"/>
                </a:lnTo>
                <a:lnTo>
                  <a:pt x="11623" y="7356"/>
                </a:lnTo>
                <a:lnTo>
                  <a:pt x="11629" y="7456"/>
                </a:lnTo>
                <a:lnTo>
                  <a:pt x="11634" y="7557"/>
                </a:lnTo>
                <a:lnTo>
                  <a:pt x="11638" y="7658"/>
                </a:lnTo>
                <a:lnTo>
                  <a:pt x="11641" y="7759"/>
                </a:lnTo>
                <a:lnTo>
                  <a:pt x="8474" y="7759"/>
                </a:lnTo>
                <a:close/>
                <a:moveTo>
                  <a:pt x="10879" y="11791"/>
                </a:moveTo>
                <a:lnTo>
                  <a:pt x="10807" y="11768"/>
                </a:lnTo>
                <a:lnTo>
                  <a:pt x="10735" y="11747"/>
                </a:lnTo>
                <a:lnTo>
                  <a:pt x="10663" y="11726"/>
                </a:lnTo>
                <a:lnTo>
                  <a:pt x="10590" y="11706"/>
                </a:lnTo>
                <a:lnTo>
                  <a:pt x="10518" y="11686"/>
                </a:lnTo>
                <a:lnTo>
                  <a:pt x="10446" y="11667"/>
                </a:lnTo>
                <a:lnTo>
                  <a:pt x="10373" y="11649"/>
                </a:lnTo>
                <a:lnTo>
                  <a:pt x="10299" y="11631"/>
                </a:lnTo>
                <a:lnTo>
                  <a:pt x="10226" y="11614"/>
                </a:lnTo>
                <a:lnTo>
                  <a:pt x="10152" y="11598"/>
                </a:lnTo>
                <a:lnTo>
                  <a:pt x="10078" y="11582"/>
                </a:lnTo>
                <a:lnTo>
                  <a:pt x="10003" y="11566"/>
                </a:lnTo>
                <a:lnTo>
                  <a:pt x="9929" y="11552"/>
                </a:lnTo>
                <a:lnTo>
                  <a:pt x="9854" y="11538"/>
                </a:lnTo>
                <a:lnTo>
                  <a:pt x="9780" y="11525"/>
                </a:lnTo>
                <a:lnTo>
                  <a:pt x="9704" y="11512"/>
                </a:lnTo>
                <a:lnTo>
                  <a:pt x="9629" y="11500"/>
                </a:lnTo>
                <a:lnTo>
                  <a:pt x="9553" y="11488"/>
                </a:lnTo>
                <a:lnTo>
                  <a:pt x="9477" y="11477"/>
                </a:lnTo>
                <a:lnTo>
                  <a:pt x="9401" y="11467"/>
                </a:lnTo>
                <a:lnTo>
                  <a:pt x="9325" y="11458"/>
                </a:lnTo>
                <a:lnTo>
                  <a:pt x="9249" y="11449"/>
                </a:lnTo>
                <a:lnTo>
                  <a:pt x="9172" y="11440"/>
                </a:lnTo>
                <a:lnTo>
                  <a:pt x="9095" y="11433"/>
                </a:lnTo>
                <a:lnTo>
                  <a:pt x="9018" y="11425"/>
                </a:lnTo>
                <a:lnTo>
                  <a:pt x="8941" y="11419"/>
                </a:lnTo>
                <a:lnTo>
                  <a:pt x="8864" y="11413"/>
                </a:lnTo>
                <a:lnTo>
                  <a:pt x="8786" y="11408"/>
                </a:lnTo>
                <a:lnTo>
                  <a:pt x="8708" y="11404"/>
                </a:lnTo>
                <a:lnTo>
                  <a:pt x="8630" y="11400"/>
                </a:lnTo>
                <a:lnTo>
                  <a:pt x="8552" y="11396"/>
                </a:lnTo>
                <a:lnTo>
                  <a:pt x="8474" y="11394"/>
                </a:lnTo>
                <a:lnTo>
                  <a:pt x="8474" y="8277"/>
                </a:lnTo>
                <a:lnTo>
                  <a:pt x="11641" y="8277"/>
                </a:lnTo>
                <a:lnTo>
                  <a:pt x="11637" y="8394"/>
                </a:lnTo>
                <a:lnTo>
                  <a:pt x="11632" y="8512"/>
                </a:lnTo>
                <a:lnTo>
                  <a:pt x="11626" y="8628"/>
                </a:lnTo>
                <a:lnTo>
                  <a:pt x="11617" y="8746"/>
                </a:lnTo>
                <a:lnTo>
                  <a:pt x="11608" y="8862"/>
                </a:lnTo>
                <a:lnTo>
                  <a:pt x="11598" y="8977"/>
                </a:lnTo>
                <a:lnTo>
                  <a:pt x="11586" y="9092"/>
                </a:lnTo>
                <a:lnTo>
                  <a:pt x="11572" y="9207"/>
                </a:lnTo>
                <a:lnTo>
                  <a:pt x="11558" y="9321"/>
                </a:lnTo>
                <a:lnTo>
                  <a:pt x="11542" y="9435"/>
                </a:lnTo>
                <a:lnTo>
                  <a:pt x="11525" y="9548"/>
                </a:lnTo>
                <a:lnTo>
                  <a:pt x="11506" y="9661"/>
                </a:lnTo>
                <a:lnTo>
                  <a:pt x="11486" y="9773"/>
                </a:lnTo>
                <a:lnTo>
                  <a:pt x="11466" y="9884"/>
                </a:lnTo>
                <a:lnTo>
                  <a:pt x="11443" y="9995"/>
                </a:lnTo>
                <a:lnTo>
                  <a:pt x="11419" y="10106"/>
                </a:lnTo>
                <a:lnTo>
                  <a:pt x="11395" y="10216"/>
                </a:lnTo>
                <a:lnTo>
                  <a:pt x="11368" y="10325"/>
                </a:lnTo>
                <a:lnTo>
                  <a:pt x="11341" y="10434"/>
                </a:lnTo>
                <a:lnTo>
                  <a:pt x="11313" y="10543"/>
                </a:lnTo>
                <a:lnTo>
                  <a:pt x="11283" y="10650"/>
                </a:lnTo>
                <a:lnTo>
                  <a:pt x="11252" y="10757"/>
                </a:lnTo>
                <a:lnTo>
                  <a:pt x="11220" y="10863"/>
                </a:lnTo>
                <a:lnTo>
                  <a:pt x="11186" y="10969"/>
                </a:lnTo>
                <a:lnTo>
                  <a:pt x="11152" y="11074"/>
                </a:lnTo>
                <a:lnTo>
                  <a:pt x="11117" y="11178"/>
                </a:lnTo>
                <a:lnTo>
                  <a:pt x="11080" y="11282"/>
                </a:lnTo>
                <a:lnTo>
                  <a:pt x="11042" y="11386"/>
                </a:lnTo>
                <a:lnTo>
                  <a:pt x="11003" y="11488"/>
                </a:lnTo>
                <a:lnTo>
                  <a:pt x="10962" y="11590"/>
                </a:lnTo>
                <a:lnTo>
                  <a:pt x="10921" y="11690"/>
                </a:lnTo>
                <a:lnTo>
                  <a:pt x="10879" y="11791"/>
                </a:lnTo>
                <a:close/>
                <a:moveTo>
                  <a:pt x="11162" y="12440"/>
                </a:moveTo>
                <a:lnTo>
                  <a:pt x="11275" y="12484"/>
                </a:lnTo>
                <a:lnTo>
                  <a:pt x="11387" y="12529"/>
                </a:lnTo>
                <a:lnTo>
                  <a:pt x="11497" y="12575"/>
                </a:lnTo>
                <a:lnTo>
                  <a:pt x="11606" y="12624"/>
                </a:lnTo>
                <a:lnTo>
                  <a:pt x="11715" y="12674"/>
                </a:lnTo>
                <a:lnTo>
                  <a:pt x="11824" y="12726"/>
                </a:lnTo>
                <a:lnTo>
                  <a:pt x="11930" y="12779"/>
                </a:lnTo>
                <a:lnTo>
                  <a:pt x="12036" y="12833"/>
                </a:lnTo>
                <a:lnTo>
                  <a:pt x="12142" y="12889"/>
                </a:lnTo>
                <a:lnTo>
                  <a:pt x="12245" y="12946"/>
                </a:lnTo>
                <a:lnTo>
                  <a:pt x="12349" y="13005"/>
                </a:lnTo>
                <a:lnTo>
                  <a:pt x="12451" y="13065"/>
                </a:lnTo>
                <a:lnTo>
                  <a:pt x="12552" y="13127"/>
                </a:lnTo>
                <a:lnTo>
                  <a:pt x="12653" y="13191"/>
                </a:lnTo>
                <a:lnTo>
                  <a:pt x="12751" y="13255"/>
                </a:lnTo>
                <a:lnTo>
                  <a:pt x="12850" y="13320"/>
                </a:lnTo>
                <a:lnTo>
                  <a:pt x="12759" y="13395"/>
                </a:lnTo>
                <a:lnTo>
                  <a:pt x="12666" y="13469"/>
                </a:lnTo>
                <a:lnTo>
                  <a:pt x="12573" y="13540"/>
                </a:lnTo>
                <a:lnTo>
                  <a:pt x="12477" y="13612"/>
                </a:lnTo>
                <a:lnTo>
                  <a:pt x="12381" y="13681"/>
                </a:lnTo>
                <a:lnTo>
                  <a:pt x="12283" y="13748"/>
                </a:lnTo>
                <a:lnTo>
                  <a:pt x="12185" y="13814"/>
                </a:lnTo>
                <a:lnTo>
                  <a:pt x="12084" y="13878"/>
                </a:lnTo>
                <a:lnTo>
                  <a:pt x="11984" y="13940"/>
                </a:lnTo>
                <a:lnTo>
                  <a:pt x="11881" y="14001"/>
                </a:lnTo>
                <a:lnTo>
                  <a:pt x="11779" y="14062"/>
                </a:lnTo>
                <a:lnTo>
                  <a:pt x="11674" y="14119"/>
                </a:lnTo>
                <a:lnTo>
                  <a:pt x="11568" y="14175"/>
                </a:lnTo>
                <a:lnTo>
                  <a:pt x="11461" y="14229"/>
                </a:lnTo>
                <a:lnTo>
                  <a:pt x="11354" y="14282"/>
                </a:lnTo>
                <a:lnTo>
                  <a:pt x="11245" y="14333"/>
                </a:lnTo>
                <a:lnTo>
                  <a:pt x="11136" y="14382"/>
                </a:lnTo>
                <a:lnTo>
                  <a:pt x="11025" y="14429"/>
                </a:lnTo>
                <a:lnTo>
                  <a:pt x="10914" y="14475"/>
                </a:lnTo>
                <a:lnTo>
                  <a:pt x="10802" y="14519"/>
                </a:lnTo>
                <a:lnTo>
                  <a:pt x="10688" y="14561"/>
                </a:lnTo>
                <a:lnTo>
                  <a:pt x="10573" y="14601"/>
                </a:lnTo>
                <a:lnTo>
                  <a:pt x="10458" y="14639"/>
                </a:lnTo>
                <a:lnTo>
                  <a:pt x="10342" y="14676"/>
                </a:lnTo>
                <a:lnTo>
                  <a:pt x="10225" y="14710"/>
                </a:lnTo>
                <a:lnTo>
                  <a:pt x="10107" y="14743"/>
                </a:lnTo>
                <a:lnTo>
                  <a:pt x="9989" y="14774"/>
                </a:lnTo>
                <a:lnTo>
                  <a:pt x="9869" y="14802"/>
                </a:lnTo>
                <a:lnTo>
                  <a:pt x="9749" y="14829"/>
                </a:lnTo>
                <a:lnTo>
                  <a:pt x="9628" y="14854"/>
                </a:lnTo>
                <a:lnTo>
                  <a:pt x="9507" y="14877"/>
                </a:lnTo>
                <a:lnTo>
                  <a:pt x="9383" y="14898"/>
                </a:lnTo>
                <a:lnTo>
                  <a:pt x="9450" y="14833"/>
                </a:lnTo>
                <a:lnTo>
                  <a:pt x="9516" y="14767"/>
                </a:lnTo>
                <a:lnTo>
                  <a:pt x="9582" y="14700"/>
                </a:lnTo>
                <a:lnTo>
                  <a:pt x="9645" y="14633"/>
                </a:lnTo>
                <a:lnTo>
                  <a:pt x="9710" y="14564"/>
                </a:lnTo>
                <a:lnTo>
                  <a:pt x="9772" y="14495"/>
                </a:lnTo>
                <a:lnTo>
                  <a:pt x="9835" y="14424"/>
                </a:lnTo>
                <a:lnTo>
                  <a:pt x="9897" y="14354"/>
                </a:lnTo>
                <a:lnTo>
                  <a:pt x="9958" y="14282"/>
                </a:lnTo>
                <a:lnTo>
                  <a:pt x="10019" y="14210"/>
                </a:lnTo>
                <a:lnTo>
                  <a:pt x="10078" y="14137"/>
                </a:lnTo>
                <a:lnTo>
                  <a:pt x="10138" y="14064"/>
                </a:lnTo>
                <a:lnTo>
                  <a:pt x="10195" y="13988"/>
                </a:lnTo>
                <a:lnTo>
                  <a:pt x="10254" y="13913"/>
                </a:lnTo>
                <a:lnTo>
                  <a:pt x="10310" y="13837"/>
                </a:lnTo>
                <a:lnTo>
                  <a:pt x="10367" y="13761"/>
                </a:lnTo>
                <a:lnTo>
                  <a:pt x="10422" y="13684"/>
                </a:lnTo>
                <a:lnTo>
                  <a:pt x="10476" y="13606"/>
                </a:lnTo>
                <a:lnTo>
                  <a:pt x="10531" y="13526"/>
                </a:lnTo>
                <a:lnTo>
                  <a:pt x="10584" y="13447"/>
                </a:lnTo>
                <a:lnTo>
                  <a:pt x="10636" y="13367"/>
                </a:lnTo>
                <a:lnTo>
                  <a:pt x="10688" y="13286"/>
                </a:lnTo>
                <a:lnTo>
                  <a:pt x="10739" y="13204"/>
                </a:lnTo>
                <a:lnTo>
                  <a:pt x="10789" y="13121"/>
                </a:lnTo>
                <a:lnTo>
                  <a:pt x="10839" y="13039"/>
                </a:lnTo>
                <a:lnTo>
                  <a:pt x="10888" y="12955"/>
                </a:lnTo>
                <a:lnTo>
                  <a:pt x="10935" y="12871"/>
                </a:lnTo>
                <a:lnTo>
                  <a:pt x="10982" y="12786"/>
                </a:lnTo>
                <a:lnTo>
                  <a:pt x="11028" y="12701"/>
                </a:lnTo>
                <a:lnTo>
                  <a:pt x="11074" y="12614"/>
                </a:lnTo>
                <a:lnTo>
                  <a:pt x="11119" y="12528"/>
                </a:lnTo>
                <a:lnTo>
                  <a:pt x="11162" y="12440"/>
                </a:lnTo>
                <a:close/>
                <a:moveTo>
                  <a:pt x="8474" y="14988"/>
                </a:moveTo>
                <a:lnTo>
                  <a:pt x="8474" y="11911"/>
                </a:lnTo>
                <a:lnTo>
                  <a:pt x="8545" y="11913"/>
                </a:lnTo>
                <a:lnTo>
                  <a:pt x="8616" y="11916"/>
                </a:lnTo>
                <a:lnTo>
                  <a:pt x="8687" y="11920"/>
                </a:lnTo>
                <a:lnTo>
                  <a:pt x="8757" y="11924"/>
                </a:lnTo>
                <a:lnTo>
                  <a:pt x="8828" y="11929"/>
                </a:lnTo>
                <a:lnTo>
                  <a:pt x="8899" y="11934"/>
                </a:lnTo>
                <a:lnTo>
                  <a:pt x="8969" y="11940"/>
                </a:lnTo>
                <a:lnTo>
                  <a:pt x="9039" y="11946"/>
                </a:lnTo>
                <a:lnTo>
                  <a:pt x="9108" y="11953"/>
                </a:lnTo>
                <a:lnTo>
                  <a:pt x="9178" y="11960"/>
                </a:lnTo>
                <a:lnTo>
                  <a:pt x="9248" y="11968"/>
                </a:lnTo>
                <a:lnTo>
                  <a:pt x="9317" y="11976"/>
                </a:lnTo>
                <a:lnTo>
                  <a:pt x="9387" y="11986"/>
                </a:lnTo>
                <a:lnTo>
                  <a:pt x="9455" y="11995"/>
                </a:lnTo>
                <a:lnTo>
                  <a:pt x="9524" y="12005"/>
                </a:lnTo>
                <a:lnTo>
                  <a:pt x="9593" y="12016"/>
                </a:lnTo>
                <a:lnTo>
                  <a:pt x="9661" y="12027"/>
                </a:lnTo>
                <a:lnTo>
                  <a:pt x="9729" y="12039"/>
                </a:lnTo>
                <a:lnTo>
                  <a:pt x="9797" y="12051"/>
                </a:lnTo>
                <a:lnTo>
                  <a:pt x="9865" y="12064"/>
                </a:lnTo>
                <a:lnTo>
                  <a:pt x="9932" y="12077"/>
                </a:lnTo>
                <a:lnTo>
                  <a:pt x="10000" y="12091"/>
                </a:lnTo>
                <a:lnTo>
                  <a:pt x="10067" y="12106"/>
                </a:lnTo>
                <a:lnTo>
                  <a:pt x="10134" y="12121"/>
                </a:lnTo>
                <a:lnTo>
                  <a:pt x="10200" y="12136"/>
                </a:lnTo>
                <a:lnTo>
                  <a:pt x="10267" y="12153"/>
                </a:lnTo>
                <a:lnTo>
                  <a:pt x="10334" y="12169"/>
                </a:lnTo>
                <a:lnTo>
                  <a:pt x="10399" y="12187"/>
                </a:lnTo>
                <a:lnTo>
                  <a:pt x="10465" y="12204"/>
                </a:lnTo>
                <a:lnTo>
                  <a:pt x="10531" y="12223"/>
                </a:lnTo>
                <a:lnTo>
                  <a:pt x="10596" y="12242"/>
                </a:lnTo>
                <a:lnTo>
                  <a:pt x="10661" y="12262"/>
                </a:lnTo>
                <a:lnTo>
                  <a:pt x="10610" y="12363"/>
                </a:lnTo>
                <a:lnTo>
                  <a:pt x="10557" y="12462"/>
                </a:lnTo>
                <a:lnTo>
                  <a:pt x="10504" y="12561"/>
                </a:lnTo>
                <a:lnTo>
                  <a:pt x="10450" y="12659"/>
                </a:lnTo>
                <a:lnTo>
                  <a:pt x="10393" y="12757"/>
                </a:lnTo>
                <a:lnTo>
                  <a:pt x="10337" y="12853"/>
                </a:lnTo>
                <a:lnTo>
                  <a:pt x="10279" y="12948"/>
                </a:lnTo>
                <a:lnTo>
                  <a:pt x="10220" y="13042"/>
                </a:lnTo>
                <a:lnTo>
                  <a:pt x="10159" y="13135"/>
                </a:lnTo>
                <a:lnTo>
                  <a:pt x="10099" y="13228"/>
                </a:lnTo>
                <a:lnTo>
                  <a:pt x="10036" y="13319"/>
                </a:lnTo>
                <a:lnTo>
                  <a:pt x="9972" y="13410"/>
                </a:lnTo>
                <a:lnTo>
                  <a:pt x="9909" y="13499"/>
                </a:lnTo>
                <a:lnTo>
                  <a:pt x="9843" y="13588"/>
                </a:lnTo>
                <a:lnTo>
                  <a:pt x="9776" y="13675"/>
                </a:lnTo>
                <a:lnTo>
                  <a:pt x="9710" y="13761"/>
                </a:lnTo>
                <a:lnTo>
                  <a:pt x="9641" y="13846"/>
                </a:lnTo>
                <a:lnTo>
                  <a:pt x="9571" y="13930"/>
                </a:lnTo>
                <a:lnTo>
                  <a:pt x="9501" y="14012"/>
                </a:lnTo>
                <a:lnTo>
                  <a:pt x="9430" y="14095"/>
                </a:lnTo>
                <a:lnTo>
                  <a:pt x="9358" y="14175"/>
                </a:lnTo>
                <a:lnTo>
                  <a:pt x="9284" y="14255"/>
                </a:lnTo>
                <a:lnTo>
                  <a:pt x="9210" y="14333"/>
                </a:lnTo>
                <a:lnTo>
                  <a:pt x="9135" y="14410"/>
                </a:lnTo>
                <a:lnTo>
                  <a:pt x="9059" y="14487"/>
                </a:lnTo>
                <a:lnTo>
                  <a:pt x="8982" y="14562"/>
                </a:lnTo>
                <a:lnTo>
                  <a:pt x="8904" y="14636"/>
                </a:lnTo>
                <a:lnTo>
                  <a:pt x="8825" y="14708"/>
                </a:lnTo>
                <a:lnTo>
                  <a:pt x="8746" y="14779"/>
                </a:lnTo>
                <a:lnTo>
                  <a:pt x="8666" y="14850"/>
                </a:lnTo>
                <a:lnTo>
                  <a:pt x="8584" y="14918"/>
                </a:lnTo>
                <a:lnTo>
                  <a:pt x="8502" y="14987"/>
                </a:lnTo>
                <a:lnTo>
                  <a:pt x="8474" y="14988"/>
                </a:lnTo>
                <a:close/>
                <a:moveTo>
                  <a:pt x="7036" y="14898"/>
                </a:moveTo>
                <a:lnTo>
                  <a:pt x="6913" y="14877"/>
                </a:lnTo>
                <a:lnTo>
                  <a:pt x="6791" y="14854"/>
                </a:lnTo>
                <a:lnTo>
                  <a:pt x="6670" y="14829"/>
                </a:lnTo>
                <a:lnTo>
                  <a:pt x="6550" y="14802"/>
                </a:lnTo>
                <a:lnTo>
                  <a:pt x="6431" y="14774"/>
                </a:lnTo>
                <a:lnTo>
                  <a:pt x="6312" y="14743"/>
                </a:lnTo>
                <a:lnTo>
                  <a:pt x="6194" y="14710"/>
                </a:lnTo>
                <a:lnTo>
                  <a:pt x="6077" y="14676"/>
                </a:lnTo>
                <a:lnTo>
                  <a:pt x="5961" y="14639"/>
                </a:lnTo>
                <a:lnTo>
                  <a:pt x="5846" y="14601"/>
                </a:lnTo>
                <a:lnTo>
                  <a:pt x="5731" y="14561"/>
                </a:lnTo>
                <a:lnTo>
                  <a:pt x="5618" y="14519"/>
                </a:lnTo>
                <a:lnTo>
                  <a:pt x="5505" y="14475"/>
                </a:lnTo>
                <a:lnTo>
                  <a:pt x="5395" y="14429"/>
                </a:lnTo>
                <a:lnTo>
                  <a:pt x="5284" y="14382"/>
                </a:lnTo>
                <a:lnTo>
                  <a:pt x="5174" y="14333"/>
                </a:lnTo>
                <a:lnTo>
                  <a:pt x="5065" y="14282"/>
                </a:lnTo>
                <a:lnTo>
                  <a:pt x="4958" y="14229"/>
                </a:lnTo>
                <a:lnTo>
                  <a:pt x="4851" y="14175"/>
                </a:lnTo>
                <a:lnTo>
                  <a:pt x="4746" y="14119"/>
                </a:lnTo>
                <a:lnTo>
                  <a:pt x="4641" y="14062"/>
                </a:lnTo>
                <a:lnTo>
                  <a:pt x="4538" y="14001"/>
                </a:lnTo>
                <a:lnTo>
                  <a:pt x="4436" y="13940"/>
                </a:lnTo>
                <a:lnTo>
                  <a:pt x="4335" y="13878"/>
                </a:lnTo>
                <a:lnTo>
                  <a:pt x="4235" y="13814"/>
                </a:lnTo>
                <a:lnTo>
                  <a:pt x="4137" y="13748"/>
                </a:lnTo>
                <a:lnTo>
                  <a:pt x="4038" y="13681"/>
                </a:lnTo>
                <a:lnTo>
                  <a:pt x="3943" y="13612"/>
                </a:lnTo>
                <a:lnTo>
                  <a:pt x="3847" y="13540"/>
                </a:lnTo>
                <a:lnTo>
                  <a:pt x="3753" y="13469"/>
                </a:lnTo>
                <a:lnTo>
                  <a:pt x="3660" y="13395"/>
                </a:lnTo>
                <a:lnTo>
                  <a:pt x="3569" y="13320"/>
                </a:lnTo>
                <a:lnTo>
                  <a:pt x="3668" y="13255"/>
                </a:lnTo>
                <a:lnTo>
                  <a:pt x="3767" y="13191"/>
                </a:lnTo>
                <a:lnTo>
                  <a:pt x="3867" y="13127"/>
                </a:lnTo>
                <a:lnTo>
                  <a:pt x="3968" y="13065"/>
                </a:lnTo>
                <a:lnTo>
                  <a:pt x="4071" y="13005"/>
                </a:lnTo>
                <a:lnTo>
                  <a:pt x="4174" y="12946"/>
                </a:lnTo>
                <a:lnTo>
                  <a:pt x="4278" y="12889"/>
                </a:lnTo>
                <a:lnTo>
                  <a:pt x="4383" y="12833"/>
                </a:lnTo>
                <a:lnTo>
                  <a:pt x="4489" y="12779"/>
                </a:lnTo>
                <a:lnTo>
                  <a:pt x="4596" y="12726"/>
                </a:lnTo>
                <a:lnTo>
                  <a:pt x="4704" y="12674"/>
                </a:lnTo>
                <a:lnTo>
                  <a:pt x="4813" y="12624"/>
                </a:lnTo>
                <a:lnTo>
                  <a:pt x="4923" y="12575"/>
                </a:lnTo>
                <a:lnTo>
                  <a:pt x="5033" y="12529"/>
                </a:lnTo>
                <a:lnTo>
                  <a:pt x="5144" y="12484"/>
                </a:lnTo>
                <a:lnTo>
                  <a:pt x="5257" y="12440"/>
                </a:lnTo>
                <a:lnTo>
                  <a:pt x="5301" y="12528"/>
                </a:lnTo>
                <a:lnTo>
                  <a:pt x="5345" y="12614"/>
                </a:lnTo>
                <a:lnTo>
                  <a:pt x="5391" y="12701"/>
                </a:lnTo>
                <a:lnTo>
                  <a:pt x="5437" y="12786"/>
                </a:lnTo>
                <a:lnTo>
                  <a:pt x="5484" y="12871"/>
                </a:lnTo>
                <a:lnTo>
                  <a:pt x="5532" y="12955"/>
                </a:lnTo>
                <a:lnTo>
                  <a:pt x="5580" y="13039"/>
                </a:lnTo>
                <a:lnTo>
                  <a:pt x="5630" y="13121"/>
                </a:lnTo>
                <a:lnTo>
                  <a:pt x="5680" y="13204"/>
                </a:lnTo>
                <a:lnTo>
                  <a:pt x="5731" y="13286"/>
                </a:lnTo>
                <a:lnTo>
                  <a:pt x="5783" y="13367"/>
                </a:lnTo>
                <a:lnTo>
                  <a:pt x="5835" y="13447"/>
                </a:lnTo>
                <a:lnTo>
                  <a:pt x="5888" y="13526"/>
                </a:lnTo>
                <a:lnTo>
                  <a:pt x="5943" y="13606"/>
                </a:lnTo>
                <a:lnTo>
                  <a:pt x="5997" y="13684"/>
                </a:lnTo>
                <a:lnTo>
                  <a:pt x="6052" y="13761"/>
                </a:lnTo>
                <a:lnTo>
                  <a:pt x="6109" y="13837"/>
                </a:lnTo>
                <a:lnTo>
                  <a:pt x="6166" y="13913"/>
                </a:lnTo>
                <a:lnTo>
                  <a:pt x="6224" y="13988"/>
                </a:lnTo>
                <a:lnTo>
                  <a:pt x="6282" y="14064"/>
                </a:lnTo>
                <a:lnTo>
                  <a:pt x="6341" y="14137"/>
                </a:lnTo>
                <a:lnTo>
                  <a:pt x="6400" y="14210"/>
                </a:lnTo>
                <a:lnTo>
                  <a:pt x="6461" y="14282"/>
                </a:lnTo>
                <a:lnTo>
                  <a:pt x="6522" y="14354"/>
                </a:lnTo>
                <a:lnTo>
                  <a:pt x="6584" y="14424"/>
                </a:lnTo>
                <a:lnTo>
                  <a:pt x="6647" y="14495"/>
                </a:lnTo>
                <a:lnTo>
                  <a:pt x="6710" y="14564"/>
                </a:lnTo>
                <a:lnTo>
                  <a:pt x="6774" y="14633"/>
                </a:lnTo>
                <a:lnTo>
                  <a:pt x="6839" y="14700"/>
                </a:lnTo>
                <a:lnTo>
                  <a:pt x="6903" y="14767"/>
                </a:lnTo>
                <a:lnTo>
                  <a:pt x="6969" y="14833"/>
                </a:lnTo>
                <a:lnTo>
                  <a:pt x="7036" y="14898"/>
                </a:lnTo>
                <a:close/>
                <a:moveTo>
                  <a:pt x="7945" y="8277"/>
                </a:moveTo>
                <a:lnTo>
                  <a:pt x="7945" y="11394"/>
                </a:lnTo>
                <a:lnTo>
                  <a:pt x="7867" y="11396"/>
                </a:lnTo>
                <a:lnTo>
                  <a:pt x="7789" y="11400"/>
                </a:lnTo>
                <a:lnTo>
                  <a:pt x="7711" y="11404"/>
                </a:lnTo>
                <a:lnTo>
                  <a:pt x="7633" y="11408"/>
                </a:lnTo>
                <a:lnTo>
                  <a:pt x="7555" y="11413"/>
                </a:lnTo>
                <a:lnTo>
                  <a:pt x="7478" y="11419"/>
                </a:lnTo>
                <a:lnTo>
                  <a:pt x="7401" y="11425"/>
                </a:lnTo>
                <a:lnTo>
                  <a:pt x="7324" y="11433"/>
                </a:lnTo>
                <a:lnTo>
                  <a:pt x="7247" y="11440"/>
                </a:lnTo>
                <a:lnTo>
                  <a:pt x="7170" y="11449"/>
                </a:lnTo>
                <a:lnTo>
                  <a:pt x="7094" y="11458"/>
                </a:lnTo>
                <a:lnTo>
                  <a:pt x="7018" y="11467"/>
                </a:lnTo>
                <a:lnTo>
                  <a:pt x="6942" y="11477"/>
                </a:lnTo>
                <a:lnTo>
                  <a:pt x="6866" y="11488"/>
                </a:lnTo>
                <a:lnTo>
                  <a:pt x="6790" y="11500"/>
                </a:lnTo>
                <a:lnTo>
                  <a:pt x="6715" y="11512"/>
                </a:lnTo>
                <a:lnTo>
                  <a:pt x="6640" y="11525"/>
                </a:lnTo>
                <a:lnTo>
                  <a:pt x="6565" y="11538"/>
                </a:lnTo>
                <a:lnTo>
                  <a:pt x="6491" y="11552"/>
                </a:lnTo>
                <a:lnTo>
                  <a:pt x="6416" y="11566"/>
                </a:lnTo>
                <a:lnTo>
                  <a:pt x="6342" y="11582"/>
                </a:lnTo>
                <a:lnTo>
                  <a:pt x="6268" y="11598"/>
                </a:lnTo>
                <a:lnTo>
                  <a:pt x="6194" y="11614"/>
                </a:lnTo>
                <a:lnTo>
                  <a:pt x="6120" y="11631"/>
                </a:lnTo>
                <a:lnTo>
                  <a:pt x="6047" y="11649"/>
                </a:lnTo>
                <a:lnTo>
                  <a:pt x="5973" y="11667"/>
                </a:lnTo>
                <a:lnTo>
                  <a:pt x="5901" y="11686"/>
                </a:lnTo>
                <a:lnTo>
                  <a:pt x="5829" y="11706"/>
                </a:lnTo>
                <a:lnTo>
                  <a:pt x="5756" y="11726"/>
                </a:lnTo>
                <a:lnTo>
                  <a:pt x="5684" y="11747"/>
                </a:lnTo>
                <a:lnTo>
                  <a:pt x="5612" y="11768"/>
                </a:lnTo>
                <a:lnTo>
                  <a:pt x="5540" y="11791"/>
                </a:lnTo>
                <a:lnTo>
                  <a:pt x="5498" y="11690"/>
                </a:lnTo>
                <a:lnTo>
                  <a:pt x="5457" y="11590"/>
                </a:lnTo>
                <a:lnTo>
                  <a:pt x="5417" y="11488"/>
                </a:lnTo>
                <a:lnTo>
                  <a:pt x="5377" y="11386"/>
                </a:lnTo>
                <a:lnTo>
                  <a:pt x="5339" y="11282"/>
                </a:lnTo>
                <a:lnTo>
                  <a:pt x="5303" y="11178"/>
                </a:lnTo>
                <a:lnTo>
                  <a:pt x="5267" y="11074"/>
                </a:lnTo>
                <a:lnTo>
                  <a:pt x="5233" y="10969"/>
                </a:lnTo>
                <a:lnTo>
                  <a:pt x="5200" y="10863"/>
                </a:lnTo>
                <a:lnTo>
                  <a:pt x="5167" y="10757"/>
                </a:lnTo>
                <a:lnTo>
                  <a:pt x="5136" y="10650"/>
                </a:lnTo>
                <a:lnTo>
                  <a:pt x="5106" y="10543"/>
                </a:lnTo>
                <a:lnTo>
                  <a:pt x="5079" y="10434"/>
                </a:lnTo>
                <a:lnTo>
                  <a:pt x="5051" y="10325"/>
                </a:lnTo>
                <a:lnTo>
                  <a:pt x="5025" y="10216"/>
                </a:lnTo>
                <a:lnTo>
                  <a:pt x="5000" y="10106"/>
                </a:lnTo>
                <a:lnTo>
                  <a:pt x="4976" y="9995"/>
                </a:lnTo>
                <a:lnTo>
                  <a:pt x="4954" y="9884"/>
                </a:lnTo>
                <a:lnTo>
                  <a:pt x="4933" y="9773"/>
                </a:lnTo>
                <a:lnTo>
                  <a:pt x="4913" y="9661"/>
                </a:lnTo>
                <a:lnTo>
                  <a:pt x="4895" y="9548"/>
                </a:lnTo>
                <a:lnTo>
                  <a:pt x="4877" y="9435"/>
                </a:lnTo>
                <a:lnTo>
                  <a:pt x="4861" y="9321"/>
                </a:lnTo>
                <a:lnTo>
                  <a:pt x="4847" y="9207"/>
                </a:lnTo>
                <a:lnTo>
                  <a:pt x="4833" y="9092"/>
                </a:lnTo>
                <a:lnTo>
                  <a:pt x="4822" y="8977"/>
                </a:lnTo>
                <a:lnTo>
                  <a:pt x="4811" y="8862"/>
                </a:lnTo>
                <a:lnTo>
                  <a:pt x="4802" y="8746"/>
                </a:lnTo>
                <a:lnTo>
                  <a:pt x="4794" y="8628"/>
                </a:lnTo>
                <a:lnTo>
                  <a:pt x="4787" y="8512"/>
                </a:lnTo>
                <a:lnTo>
                  <a:pt x="4782" y="8394"/>
                </a:lnTo>
                <a:lnTo>
                  <a:pt x="4779" y="8277"/>
                </a:lnTo>
                <a:lnTo>
                  <a:pt x="7945" y="8277"/>
                </a:lnTo>
                <a:close/>
                <a:moveTo>
                  <a:pt x="5353" y="4695"/>
                </a:moveTo>
                <a:lnTo>
                  <a:pt x="5430" y="4721"/>
                </a:lnTo>
                <a:lnTo>
                  <a:pt x="5507" y="4746"/>
                </a:lnTo>
                <a:lnTo>
                  <a:pt x="5583" y="4770"/>
                </a:lnTo>
                <a:lnTo>
                  <a:pt x="5661" y="4793"/>
                </a:lnTo>
                <a:lnTo>
                  <a:pt x="5739" y="4816"/>
                </a:lnTo>
                <a:lnTo>
                  <a:pt x="5817" y="4838"/>
                </a:lnTo>
                <a:lnTo>
                  <a:pt x="5896" y="4860"/>
                </a:lnTo>
                <a:lnTo>
                  <a:pt x="5974" y="4880"/>
                </a:lnTo>
                <a:lnTo>
                  <a:pt x="6053" y="4900"/>
                </a:lnTo>
                <a:lnTo>
                  <a:pt x="6134" y="4920"/>
                </a:lnTo>
                <a:lnTo>
                  <a:pt x="6213" y="4938"/>
                </a:lnTo>
                <a:lnTo>
                  <a:pt x="6293" y="4956"/>
                </a:lnTo>
                <a:lnTo>
                  <a:pt x="6373" y="4973"/>
                </a:lnTo>
                <a:lnTo>
                  <a:pt x="6454" y="4990"/>
                </a:lnTo>
                <a:lnTo>
                  <a:pt x="6535" y="5005"/>
                </a:lnTo>
                <a:lnTo>
                  <a:pt x="6615" y="5020"/>
                </a:lnTo>
                <a:lnTo>
                  <a:pt x="6697" y="5035"/>
                </a:lnTo>
                <a:lnTo>
                  <a:pt x="6778" y="5048"/>
                </a:lnTo>
                <a:lnTo>
                  <a:pt x="6860" y="5061"/>
                </a:lnTo>
                <a:lnTo>
                  <a:pt x="6942" y="5073"/>
                </a:lnTo>
                <a:lnTo>
                  <a:pt x="7024" y="5084"/>
                </a:lnTo>
                <a:lnTo>
                  <a:pt x="7106" y="5095"/>
                </a:lnTo>
                <a:lnTo>
                  <a:pt x="7189" y="5105"/>
                </a:lnTo>
                <a:lnTo>
                  <a:pt x="7273" y="5114"/>
                </a:lnTo>
                <a:lnTo>
                  <a:pt x="7356" y="5122"/>
                </a:lnTo>
                <a:lnTo>
                  <a:pt x="7439" y="5131"/>
                </a:lnTo>
                <a:lnTo>
                  <a:pt x="7523" y="5137"/>
                </a:lnTo>
                <a:lnTo>
                  <a:pt x="7607" y="5143"/>
                </a:lnTo>
                <a:lnTo>
                  <a:pt x="7691" y="5149"/>
                </a:lnTo>
                <a:lnTo>
                  <a:pt x="7775" y="5153"/>
                </a:lnTo>
                <a:lnTo>
                  <a:pt x="7860" y="5157"/>
                </a:lnTo>
                <a:lnTo>
                  <a:pt x="7945" y="5160"/>
                </a:lnTo>
                <a:lnTo>
                  <a:pt x="7945" y="7759"/>
                </a:lnTo>
                <a:lnTo>
                  <a:pt x="4779" y="7759"/>
                </a:lnTo>
                <a:lnTo>
                  <a:pt x="4782" y="7658"/>
                </a:lnTo>
                <a:lnTo>
                  <a:pt x="4786" y="7557"/>
                </a:lnTo>
                <a:lnTo>
                  <a:pt x="4791" y="7456"/>
                </a:lnTo>
                <a:lnTo>
                  <a:pt x="4797" y="7356"/>
                </a:lnTo>
                <a:lnTo>
                  <a:pt x="4805" y="7255"/>
                </a:lnTo>
                <a:lnTo>
                  <a:pt x="4812" y="7155"/>
                </a:lnTo>
                <a:lnTo>
                  <a:pt x="4821" y="7056"/>
                </a:lnTo>
                <a:lnTo>
                  <a:pt x="4831" y="6957"/>
                </a:lnTo>
                <a:lnTo>
                  <a:pt x="4843" y="6857"/>
                </a:lnTo>
                <a:lnTo>
                  <a:pt x="4854" y="6759"/>
                </a:lnTo>
                <a:lnTo>
                  <a:pt x="4867" y="6661"/>
                </a:lnTo>
                <a:lnTo>
                  <a:pt x="4881" y="6563"/>
                </a:lnTo>
                <a:lnTo>
                  <a:pt x="4896" y="6466"/>
                </a:lnTo>
                <a:lnTo>
                  <a:pt x="4911" y="6368"/>
                </a:lnTo>
                <a:lnTo>
                  <a:pt x="4928" y="6272"/>
                </a:lnTo>
                <a:lnTo>
                  <a:pt x="4945" y="6176"/>
                </a:lnTo>
                <a:lnTo>
                  <a:pt x="4964" y="6080"/>
                </a:lnTo>
                <a:lnTo>
                  <a:pt x="4983" y="5984"/>
                </a:lnTo>
                <a:lnTo>
                  <a:pt x="5004" y="5889"/>
                </a:lnTo>
                <a:lnTo>
                  <a:pt x="5025" y="5795"/>
                </a:lnTo>
                <a:lnTo>
                  <a:pt x="5048" y="5701"/>
                </a:lnTo>
                <a:lnTo>
                  <a:pt x="5070" y="5607"/>
                </a:lnTo>
                <a:lnTo>
                  <a:pt x="5095" y="5513"/>
                </a:lnTo>
                <a:lnTo>
                  <a:pt x="5120" y="5420"/>
                </a:lnTo>
                <a:lnTo>
                  <a:pt x="5145" y="5328"/>
                </a:lnTo>
                <a:lnTo>
                  <a:pt x="5172" y="5236"/>
                </a:lnTo>
                <a:lnTo>
                  <a:pt x="5201" y="5145"/>
                </a:lnTo>
                <a:lnTo>
                  <a:pt x="5228" y="5053"/>
                </a:lnTo>
                <a:lnTo>
                  <a:pt x="5258" y="4963"/>
                </a:lnTo>
                <a:lnTo>
                  <a:pt x="5289" y="4873"/>
                </a:lnTo>
                <a:lnTo>
                  <a:pt x="5321" y="4784"/>
                </a:lnTo>
                <a:lnTo>
                  <a:pt x="5353" y="4695"/>
                </a:lnTo>
                <a:close/>
                <a:moveTo>
                  <a:pt x="5056" y="4040"/>
                </a:moveTo>
                <a:lnTo>
                  <a:pt x="4994" y="4015"/>
                </a:lnTo>
                <a:lnTo>
                  <a:pt x="4934" y="3989"/>
                </a:lnTo>
                <a:lnTo>
                  <a:pt x="4873" y="3963"/>
                </a:lnTo>
                <a:lnTo>
                  <a:pt x="4813" y="3936"/>
                </a:lnTo>
                <a:lnTo>
                  <a:pt x="4753" y="3909"/>
                </a:lnTo>
                <a:lnTo>
                  <a:pt x="4693" y="3882"/>
                </a:lnTo>
                <a:lnTo>
                  <a:pt x="4633" y="3854"/>
                </a:lnTo>
                <a:lnTo>
                  <a:pt x="4575" y="3825"/>
                </a:lnTo>
                <a:lnTo>
                  <a:pt x="4515" y="3796"/>
                </a:lnTo>
                <a:lnTo>
                  <a:pt x="4457" y="3766"/>
                </a:lnTo>
                <a:lnTo>
                  <a:pt x="4398" y="3736"/>
                </a:lnTo>
                <a:lnTo>
                  <a:pt x="4341" y="3705"/>
                </a:lnTo>
                <a:lnTo>
                  <a:pt x="4282" y="3674"/>
                </a:lnTo>
                <a:lnTo>
                  <a:pt x="4225" y="3643"/>
                </a:lnTo>
                <a:lnTo>
                  <a:pt x="4168" y="3611"/>
                </a:lnTo>
                <a:lnTo>
                  <a:pt x="4111" y="3579"/>
                </a:lnTo>
                <a:lnTo>
                  <a:pt x="3998" y="3513"/>
                </a:lnTo>
                <a:lnTo>
                  <a:pt x="3886" y="3446"/>
                </a:lnTo>
                <a:lnTo>
                  <a:pt x="3776" y="3377"/>
                </a:lnTo>
                <a:lnTo>
                  <a:pt x="3667" y="3305"/>
                </a:lnTo>
                <a:lnTo>
                  <a:pt x="3559" y="3233"/>
                </a:lnTo>
                <a:lnTo>
                  <a:pt x="3451" y="3159"/>
                </a:lnTo>
                <a:lnTo>
                  <a:pt x="3345" y="3084"/>
                </a:lnTo>
                <a:lnTo>
                  <a:pt x="3241" y="3007"/>
                </a:lnTo>
                <a:lnTo>
                  <a:pt x="3337" y="2917"/>
                </a:lnTo>
                <a:lnTo>
                  <a:pt x="3436" y="2829"/>
                </a:lnTo>
                <a:lnTo>
                  <a:pt x="3535" y="2743"/>
                </a:lnTo>
                <a:lnTo>
                  <a:pt x="3637" y="2659"/>
                </a:lnTo>
                <a:lnTo>
                  <a:pt x="3740" y="2576"/>
                </a:lnTo>
                <a:lnTo>
                  <a:pt x="3845" y="2496"/>
                </a:lnTo>
                <a:lnTo>
                  <a:pt x="3951" y="2417"/>
                </a:lnTo>
                <a:lnTo>
                  <a:pt x="4059" y="2340"/>
                </a:lnTo>
                <a:lnTo>
                  <a:pt x="4168" y="2266"/>
                </a:lnTo>
                <a:lnTo>
                  <a:pt x="4279" y="2193"/>
                </a:lnTo>
                <a:lnTo>
                  <a:pt x="4391" y="2122"/>
                </a:lnTo>
                <a:lnTo>
                  <a:pt x="4505" y="2054"/>
                </a:lnTo>
                <a:lnTo>
                  <a:pt x="4620" y="1986"/>
                </a:lnTo>
                <a:lnTo>
                  <a:pt x="4736" y="1921"/>
                </a:lnTo>
                <a:lnTo>
                  <a:pt x="4854" y="1859"/>
                </a:lnTo>
                <a:lnTo>
                  <a:pt x="4973" y="1799"/>
                </a:lnTo>
                <a:lnTo>
                  <a:pt x="5093" y="1740"/>
                </a:lnTo>
                <a:lnTo>
                  <a:pt x="5215" y="1684"/>
                </a:lnTo>
                <a:lnTo>
                  <a:pt x="5338" y="1630"/>
                </a:lnTo>
                <a:lnTo>
                  <a:pt x="5461" y="1579"/>
                </a:lnTo>
                <a:lnTo>
                  <a:pt x="5587" y="1528"/>
                </a:lnTo>
                <a:lnTo>
                  <a:pt x="5714" y="1481"/>
                </a:lnTo>
                <a:lnTo>
                  <a:pt x="5841" y="1436"/>
                </a:lnTo>
                <a:lnTo>
                  <a:pt x="5969" y="1393"/>
                </a:lnTo>
                <a:lnTo>
                  <a:pt x="6100" y="1353"/>
                </a:lnTo>
                <a:lnTo>
                  <a:pt x="6230" y="1315"/>
                </a:lnTo>
                <a:lnTo>
                  <a:pt x="6362" y="1279"/>
                </a:lnTo>
                <a:lnTo>
                  <a:pt x="6495" y="1246"/>
                </a:lnTo>
                <a:lnTo>
                  <a:pt x="6628" y="1215"/>
                </a:lnTo>
                <a:lnTo>
                  <a:pt x="6764" y="1187"/>
                </a:lnTo>
                <a:lnTo>
                  <a:pt x="6899" y="1161"/>
                </a:lnTo>
                <a:lnTo>
                  <a:pt x="7036" y="1137"/>
                </a:lnTo>
                <a:lnTo>
                  <a:pt x="6960" y="1213"/>
                </a:lnTo>
                <a:lnTo>
                  <a:pt x="6884" y="1289"/>
                </a:lnTo>
                <a:lnTo>
                  <a:pt x="6809" y="1367"/>
                </a:lnTo>
                <a:lnTo>
                  <a:pt x="6735" y="1446"/>
                </a:lnTo>
                <a:lnTo>
                  <a:pt x="6662" y="1525"/>
                </a:lnTo>
                <a:lnTo>
                  <a:pt x="6589" y="1607"/>
                </a:lnTo>
                <a:lnTo>
                  <a:pt x="6518" y="1689"/>
                </a:lnTo>
                <a:lnTo>
                  <a:pt x="6448" y="1771"/>
                </a:lnTo>
                <a:lnTo>
                  <a:pt x="6379" y="1855"/>
                </a:lnTo>
                <a:lnTo>
                  <a:pt x="6310" y="1940"/>
                </a:lnTo>
                <a:lnTo>
                  <a:pt x="6242" y="2027"/>
                </a:lnTo>
                <a:lnTo>
                  <a:pt x="6176" y="2113"/>
                </a:lnTo>
                <a:lnTo>
                  <a:pt x="6110" y="2201"/>
                </a:lnTo>
                <a:lnTo>
                  <a:pt x="6045" y="2290"/>
                </a:lnTo>
                <a:lnTo>
                  <a:pt x="5982" y="2379"/>
                </a:lnTo>
                <a:lnTo>
                  <a:pt x="5919" y="2471"/>
                </a:lnTo>
                <a:lnTo>
                  <a:pt x="5857" y="2562"/>
                </a:lnTo>
                <a:lnTo>
                  <a:pt x="5797" y="2654"/>
                </a:lnTo>
                <a:lnTo>
                  <a:pt x="5736" y="2748"/>
                </a:lnTo>
                <a:lnTo>
                  <a:pt x="5678" y="2842"/>
                </a:lnTo>
                <a:lnTo>
                  <a:pt x="5620" y="2938"/>
                </a:lnTo>
                <a:lnTo>
                  <a:pt x="5564" y="3034"/>
                </a:lnTo>
                <a:lnTo>
                  <a:pt x="5508" y="3130"/>
                </a:lnTo>
                <a:lnTo>
                  <a:pt x="5453" y="3228"/>
                </a:lnTo>
                <a:lnTo>
                  <a:pt x="5400" y="3326"/>
                </a:lnTo>
                <a:lnTo>
                  <a:pt x="5347" y="3427"/>
                </a:lnTo>
                <a:lnTo>
                  <a:pt x="5296" y="3527"/>
                </a:lnTo>
                <a:lnTo>
                  <a:pt x="5246" y="3628"/>
                </a:lnTo>
                <a:lnTo>
                  <a:pt x="5197" y="3729"/>
                </a:lnTo>
                <a:lnTo>
                  <a:pt x="5148" y="3833"/>
                </a:lnTo>
                <a:lnTo>
                  <a:pt x="5102" y="3936"/>
                </a:lnTo>
                <a:lnTo>
                  <a:pt x="5056" y="4040"/>
                </a:lnTo>
                <a:close/>
                <a:moveTo>
                  <a:pt x="7945" y="1047"/>
                </a:moveTo>
                <a:lnTo>
                  <a:pt x="7945" y="4642"/>
                </a:lnTo>
                <a:lnTo>
                  <a:pt x="7867" y="4639"/>
                </a:lnTo>
                <a:lnTo>
                  <a:pt x="7789" y="4635"/>
                </a:lnTo>
                <a:lnTo>
                  <a:pt x="7711" y="4631"/>
                </a:lnTo>
                <a:lnTo>
                  <a:pt x="7633" y="4626"/>
                </a:lnTo>
                <a:lnTo>
                  <a:pt x="7556" y="4621"/>
                </a:lnTo>
                <a:lnTo>
                  <a:pt x="7478" y="4614"/>
                </a:lnTo>
                <a:lnTo>
                  <a:pt x="7401" y="4607"/>
                </a:lnTo>
                <a:lnTo>
                  <a:pt x="7325" y="4600"/>
                </a:lnTo>
                <a:lnTo>
                  <a:pt x="7248" y="4591"/>
                </a:lnTo>
                <a:lnTo>
                  <a:pt x="7172" y="4582"/>
                </a:lnTo>
                <a:lnTo>
                  <a:pt x="7095" y="4573"/>
                </a:lnTo>
                <a:lnTo>
                  <a:pt x="7020" y="4562"/>
                </a:lnTo>
                <a:lnTo>
                  <a:pt x="6944" y="4551"/>
                </a:lnTo>
                <a:lnTo>
                  <a:pt x="6868" y="4540"/>
                </a:lnTo>
                <a:lnTo>
                  <a:pt x="6793" y="4527"/>
                </a:lnTo>
                <a:lnTo>
                  <a:pt x="6718" y="4514"/>
                </a:lnTo>
                <a:lnTo>
                  <a:pt x="6644" y="4501"/>
                </a:lnTo>
                <a:lnTo>
                  <a:pt x="6569" y="4486"/>
                </a:lnTo>
                <a:lnTo>
                  <a:pt x="6495" y="4471"/>
                </a:lnTo>
                <a:lnTo>
                  <a:pt x="6421" y="4456"/>
                </a:lnTo>
                <a:lnTo>
                  <a:pt x="6347" y="4439"/>
                </a:lnTo>
                <a:lnTo>
                  <a:pt x="6273" y="4423"/>
                </a:lnTo>
                <a:lnTo>
                  <a:pt x="6200" y="4405"/>
                </a:lnTo>
                <a:lnTo>
                  <a:pt x="6127" y="4387"/>
                </a:lnTo>
                <a:lnTo>
                  <a:pt x="6055" y="4368"/>
                </a:lnTo>
                <a:lnTo>
                  <a:pt x="5982" y="4348"/>
                </a:lnTo>
                <a:lnTo>
                  <a:pt x="5910" y="4328"/>
                </a:lnTo>
                <a:lnTo>
                  <a:pt x="5838" y="4308"/>
                </a:lnTo>
                <a:lnTo>
                  <a:pt x="5766" y="4286"/>
                </a:lnTo>
                <a:lnTo>
                  <a:pt x="5694" y="4264"/>
                </a:lnTo>
                <a:lnTo>
                  <a:pt x="5624" y="4242"/>
                </a:lnTo>
                <a:lnTo>
                  <a:pt x="5553" y="4217"/>
                </a:lnTo>
                <a:lnTo>
                  <a:pt x="5605" y="4099"/>
                </a:lnTo>
                <a:lnTo>
                  <a:pt x="5658" y="3982"/>
                </a:lnTo>
                <a:lnTo>
                  <a:pt x="5714" y="3866"/>
                </a:lnTo>
                <a:lnTo>
                  <a:pt x="5771" y="3750"/>
                </a:lnTo>
                <a:lnTo>
                  <a:pt x="5830" y="3637"/>
                </a:lnTo>
                <a:lnTo>
                  <a:pt x="5889" y="3524"/>
                </a:lnTo>
                <a:lnTo>
                  <a:pt x="5951" y="3412"/>
                </a:lnTo>
                <a:lnTo>
                  <a:pt x="6014" y="3301"/>
                </a:lnTo>
                <a:lnTo>
                  <a:pt x="6078" y="3192"/>
                </a:lnTo>
                <a:lnTo>
                  <a:pt x="6144" y="3084"/>
                </a:lnTo>
                <a:lnTo>
                  <a:pt x="6212" y="2978"/>
                </a:lnTo>
                <a:lnTo>
                  <a:pt x="6279" y="2871"/>
                </a:lnTo>
                <a:lnTo>
                  <a:pt x="6349" y="2767"/>
                </a:lnTo>
                <a:lnTo>
                  <a:pt x="6421" y="2664"/>
                </a:lnTo>
                <a:lnTo>
                  <a:pt x="6494" y="2563"/>
                </a:lnTo>
                <a:lnTo>
                  <a:pt x="6568" y="2463"/>
                </a:lnTo>
                <a:lnTo>
                  <a:pt x="6643" y="2363"/>
                </a:lnTo>
                <a:lnTo>
                  <a:pt x="6718" y="2265"/>
                </a:lnTo>
                <a:lnTo>
                  <a:pt x="6796" y="2169"/>
                </a:lnTo>
                <a:lnTo>
                  <a:pt x="6875" y="2074"/>
                </a:lnTo>
                <a:lnTo>
                  <a:pt x="6955" y="1980"/>
                </a:lnTo>
                <a:lnTo>
                  <a:pt x="7038" y="1888"/>
                </a:lnTo>
                <a:lnTo>
                  <a:pt x="7121" y="1798"/>
                </a:lnTo>
                <a:lnTo>
                  <a:pt x="7204" y="1709"/>
                </a:lnTo>
                <a:lnTo>
                  <a:pt x="7289" y="1621"/>
                </a:lnTo>
                <a:lnTo>
                  <a:pt x="7375" y="1534"/>
                </a:lnTo>
                <a:lnTo>
                  <a:pt x="7463" y="1449"/>
                </a:lnTo>
                <a:lnTo>
                  <a:pt x="7552" y="1366"/>
                </a:lnTo>
                <a:lnTo>
                  <a:pt x="7642" y="1285"/>
                </a:lnTo>
                <a:lnTo>
                  <a:pt x="7732" y="1205"/>
                </a:lnTo>
                <a:lnTo>
                  <a:pt x="7825" y="1126"/>
                </a:lnTo>
                <a:lnTo>
                  <a:pt x="7918" y="1049"/>
                </a:lnTo>
                <a:lnTo>
                  <a:pt x="7931" y="1048"/>
                </a:lnTo>
                <a:lnTo>
                  <a:pt x="7945" y="1047"/>
                </a:lnTo>
                <a:close/>
                <a:moveTo>
                  <a:pt x="9383" y="1137"/>
                </a:moveTo>
                <a:lnTo>
                  <a:pt x="9520" y="1161"/>
                </a:lnTo>
                <a:lnTo>
                  <a:pt x="9656" y="1187"/>
                </a:lnTo>
                <a:lnTo>
                  <a:pt x="9791" y="1215"/>
                </a:lnTo>
                <a:lnTo>
                  <a:pt x="9924" y="1246"/>
                </a:lnTo>
                <a:lnTo>
                  <a:pt x="10058" y="1279"/>
                </a:lnTo>
                <a:lnTo>
                  <a:pt x="10189" y="1315"/>
                </a:lnTo>
                <a:lnTo>
                  <a:pt x="10320" y="1353"/>
                </a:lnTo>
                <a:lnTo>
                  <a:pt x="10450" y="1393"/>
                </a:lnTo>
                <a:lnTo>
                  <a:pt x="10578" y="1436"/>
                </a:lnTo>
                <a:lnTo>
                  <a:pt x="10706" y="1481"/>
                </a:lnTo>
                <a:lnTo>
                  <a:pt x="10832" y="1528"/>
                </a:lnTo>
                <a:lnTo>
                  <a:pt x="10958" y="1579"/>
                </a:lnTo>
                <a:lnTo>
                  <a:pt x="11082" y="1630"/>
                </a:lnTo>
                <a:lnTo>
                  <a:pt x="11205" y="1684"/>
                </a:lnTo>
                <a:lnTo>
                  <a:pt x="11326" y="1740"/>
                </a:lnTo>
                <a:lnTo>
                  <a:pt x="11446" y="1799"/>
                </a:lnTo>
                <a:lnTo>
                  <a:pt x="11565" y="1859"/>
                </a:lnTo>
                <a:lnTo>
                  <a:pt x="11683" y="1921"/>
                </a:lnTo>
                <a:lnTo>
                  <a:pt x="11799" y="1986"/>
                </a:lnTo>
                <a:lnTo>
                  <a:pt x="11914" y="2054"/>
                </a:lnTo>
                <a:lnTo>
                  <a:pt x="12028" y="2122"/>
                </a:lnTo>
                <a:lnTo>
                  <a:pt x="12140" y="2193"/>
                </a:lnTo>
                <a:lnTo>
                  <a:pt x="12251" y="2266"/>
                </a:lnTo>
                <a:lnTo>
                  <a:pt x="12360" y="2340"/>
                </a:lnTo>
                <a:lnTo>
                  <a:pt x="12468" y="2417"/>
                </a:lnTo>
                <a:lnTo>
                  <a:pt x="12574" y="2496"/>
                </a:lnTo>
                <a:lnTo>
                  <a:pt x="12679" y="2576"/>
                </a:lnTo>
                <a:lnTo>
                  <a:pt x="12782" y="2659"/>
                </a:lnTo>
                <a:lnTo>
                  <a:pt x="12884" y="2743"/>
                </a:lnTo>
                <a:lnTo>
                  <a:pt x="12983" y="2829"/>
                </a:lnTo>
                <a:lnTo>
                  <a:pt x="13082" y="2917"/>
                </a:lnTo>
                <a:lnTo>
                  <a:pt x="13178" y="3007"/>
                </a:lnTo>
                <a:lnTo>
                  <a:pt x="13074" y="3084"/>
                </a:lnTo>
                <a:lnTo>
                  <a:pt x="12968" y="3159"/>
                </a:lnTo>
                <a:lnTo>
                  <a:pt x="12861" y="3233"/>
                </a:lnTo>
                <a:lnTo>
                  <a:pt x="12752" y="3305"/>
                </a:lnTo>
                <a:lnTo>
                  <a:pt x="12644" y="3377"/>
                </a:lnTo>
                <a:lnTo>
                  <a:pt x="12533" y="3446"/>
                </a:lnTo>
                <a:lnTo>
                  <a:pt x="12421" y="3513"/>
                </a:lnTo>
                <a:lnTo>
                  <a:pt x="12308" y="3579"/>
                </a:lnTo>
                <a:lnTo>
                  <a:pt x="12252" y="3611"/>
                </a:lnTo>
                <a:lnTo>
                  <a:pt x="12194" y="3643"/>
                </a:lnTo>
                <a:lnTo>
                  <a:pt x="12137" y="3674"/>
                </a:lnTo>
                <a:lnTo>
                  <a:pt x="12078" y="3705"/>
                </a:lnTo>
                <a:lnTo>
                  <a:pt x="12021" y="3736"/>
                </a:lnTo>
                <a:lnTo>
                  <a:pt x="11962" y="3766"/>
                </a:lnTo>
                <a:lnTo>
                  <a:pt x="11904" y="3796"/>
                </a:lnTo>
                <a:lnTo>
                  <a:pt x="11844" y="3825"/>
                </a:lnTo>
                <a:lnTo>
                  <a:pt x="11786" y="3854"/>
                </a:lnTo>
                <a:lnTo>
                  <a:pt x="11726" y="3882"/>
                </a:lnTo>
                <a:lnTo>
                  <a:pt x="11667" y="3909"/>
                </a:lnTo>
                <a:lnTo>
                  <a:pt x="11606" y="3936"/>
                </a:lnTo>
                <a:lnTo>
                  <a:pt x="11546" y="3963"/>
                </a:lnTo>
                <a:lnTo>
                  <a:pt x="11485" y="3989"/>
                </a:lnTo>
                <a:lnTo>
                  <a:pt x="11425" y="4015"/>
                </a:lnTo>
                <a:lnTo>
                  <a:pt x="11363" y="4040"/>
                </a:lnTo>
                <a:lnTo>
                  <a:pt x="11317" y="3936"/>
                </a:lnTo>
                <a:lnTo>
                  <a:pt x="11271" y="3833"/>
                </a:lnTo>
                <a:lnTo>
                  <a:pt x="11222" y="3729"/>
                </a:lnTo>
                <a:lnTo>
                  <a:pt x="11173" y="3628"/>
                </a:lnTo>
                <a:lnTo>
                  <a:pt x="11123" y="3527"/>
                </a:lnTo>
                <a:lnTo>
                  <a:pt x="11072" y="3427"/>
                </a:lnTo>
                <a:lnTo>
                  <a:pt x="11019" y="3326"/>
                </a:lnTo>
                <a:lnTo>
                  <a:pt x="10966" y="3228"/>
                </a:lnTo>
                <a:lnTo>
                  <a:pt x="10911" y="3130"/>
                </a:lnTo>
                <a:lnTo>
                  <a:pt x="10855" y="3034"/>
                </a:lnTo>
                <a:lnTo>
                  <a:pt x="10799" y="2938"/>
                </a:lnTo>
                <a:lnTo>
                  <a:pt x="10741" y="2842"/>
                </a:lnTo>
                <a:lnTo>
                  <a:pt x="10683" y="2748"/>
                </a:lnTo>
                <a:lnTo>
                  <a:pt x="10623" y="2654"/>
                </a:lnTo>
                <a:lnTo>
                  <a:pt x="10562" y="2562"/>
                </a:lnTo>
                <a:lnTo>
                  <a:pt x="10500" y="2471"/>
                </a:lnTo>
                <a:lnTo>
                  <a:pt x="10437" y="2379"/>
                </a:lnTo>
                <a:lnTo>
                  <a:pt x="10374" y="2290"/>
                </a:lnTo>
                <a:lnTo>
                  <a:pt x="10309" y="2201"/>
                </a:lnTo>
                <a:lnTo>
                  <a:pt x="10243" y="2113"/>
                </a:lnTo>
                <a:lnTo>
                  <a:pt x="10177" y="2027"/>
                </a:lnTo>
                <a:lnTo>
                  <a:pt x="10109" y="1940"/>
                </a:lnTo>
                <a:lnTo>
                  <a:pt x="10041" y="1855"/>
                </a:lnTo>
                <a:lnTo>
                  <a:pt x="9971" y="1771"/>
                </a:lnTo>
                <a:lnTo>
                  <a:pt x="9901" y="1689"/>
                </a:lnTo>
                <a:lnTo>
                  <a:pt x="9830" y="1607"/>
                </a:lnTo>
                <a:lnTo>
                  <a:pt x="9758" y="1525"/>
                </a:lnTo>
                <a:lnTo>
                  <a:pt x="9685" y="1446"/>
                </a:lnTo>
                <a:lnTo>
                  <a:pt x="9610" y="1367"/>
                </a:lnTo>
                <a:lnTo>
                  <a:pt x="9536" y="1289"/>
                </a:lnTo>
                <a:lnTo>
                  <a:pt x="9460" y="1213"/>
                </a:lnTo>
                <a:lnTo>
                  <a:pt x="9383" y="1137"/>
                </a:lnTo>
                <a:close/>
                <a:moveTo>
                  <a:pt x="8502" y="1049"/>
                </a:moveTo>
                <a:lnTo>
                  <a:pt x="8595" y="1126"/>
                </a:lnTo>
                <a:lnTo>
                  <a:pt x="8687" y="1205"/>
                </a:lnTo>
                <a:lnTo>
                  <a:pt x="8778" y="1285"/>
                </a:lnTo>
                <a:lnTo>
                  <a:pt x="8867" y="1366"/>
                </a:lnTo>
                <a:lnTo>
                  <a:pt x="8957" y="1449"/>
                </a:lnTo>
                <a:lnTo>
                  <a:pt x="9044" y="1534"/>
                </a:lnTo>
                <a:lnTo>
                  <a:pt x="9130" y="1621"/>
                </a:lnTo>
                <a:lnTo>
                  <a:pt x="9215" y="1709"/>
                </a:lnTo>
                <a:lnTo>
                  <a:pt x="9299" y="1798"/>
                </a:lnTo>
                <a:lnTo>
                  <a:pt x="9382" y="1888"/>
                </a:lnTo>
                <a:lnTo>
                  <a:pt x="9464" y="1980"/>
                </a:lnTo>
                <a:lnTo>
                  <a:pt x="9544" y="2074"/>
                </a:lnTo>
                <a:lnTo>
                  <a:pt x="9623" y="2169"/>
                </a:lnTo>
                <a:lnTo>
                  <a:pt x="9701" y="2265"/>
                </a:lnTo>
                <a:lnTo>
                  <a:pt x="9778" y="2363"/>
                </a:lnTo>
                <a:lnTo>
                  <a:pt x="9852" y="2463"/>
                </a:lnTo>
                <a:lnTo>
                  <a:pt x="9926" y="2563"/>
                </a:lnTo>
                <a:lnTo>
                  <a:pt x="9999" y="2664"/>
                </a:lnTo>
                <a:lnTo>
                  <a:pt x="10070" y="2767"/>
                </a:lnTo>
                <a:lnTo>
                  <a:pt x="10140" y="2871"/>
                </a:lnTo>
                <a:lnTo>
                  <a:pt x="10209" y="2978"/>
                </a:lnTo>
                <a:lnTo>
                  <a:pt x="10275" y="3084"/>
                </a:lnTo>
                <a:lnTo>
                  <a:pt x="10341" y="3192"/>
                </a:lnTo>
                <a:lnTo>
                  <a:pt x="10406" y="3301"/>
                </a:lnTo>
                <a:lnTo>
                  <a:pt x="10468" y="3412"/>
                </a:lnTo>
                <a:lnTo>
                  <a:pt x="10530" y="3524"/>
                </a:lnTo>
                <a:lnTo>
                  <a:pt x="10589" y="3637"/>
                </a:lnTo>
                <a:lnTo>
                  <a:pt x="10648" y="3750"/>
                </a:lnTo>
                <a:lnTo>
                  <a:pt x="10705" y="3866"/>
                </a:lnTo>
                <a:lnTo>
                  <a:pt x="10761" y="3982"/>
                </a:lnTo>
                <a:lnTo>
                  <a:pt x="10815" y="4099"/>
                </a:lnTo>
                <a:lnTo>
                  <a:pt x="10867" y="4217"/>
                </a:lnTo>
                <a:lnTo>
                  <a:pt x="10797" y="4242"/>
                </a:lnTo>
                <a:lnTo>
                  <a:pt x="10725" y="4264"/>
                </a:lnTo>
                <a:lnTo>
                  <a:pt x="10654" y="4286"/>
                </a:lnTo>
                <a:lnTo>
                  <a:pt x="10582" y="4308"/>
                </a:lnTo>
                <a:lnTo>
                  <a:pt x="10510" y="4328"/>
                </a:lnTo>
                <a:lnTo>
                  <a:pt x="10437" y="4348"/>
                </a:lnTo>
                <a:lnTo>
                  <a:pt x="10366" y="4368"/>
                </a:lnTo>
                <a:lnTo>
                  <a:pt x="10293" y="4387"/>
                </a:lnTo>
                <a:lnTo>
                  <a:pt x="10219" y="4405"/>
                </a:lnTo>
                <a:lnTo>
                  <a:pt x="10146" y="4423"/>
                </a:lnTo>
                <a:lnTo>
                  <a:pt x="10072" y="4439"/>
                </a:lnTo>
                <a:lnTo>
                  <a:pt x="9998" y="4456"/>
                </a:lnTo>
                <a:lnTo>
                  <a:pt x="9924" y="4471"/>
                </a:lnTo>
                <a:lnTo>
                  <a:pt x="9850" y="4486"/>
                </a:lnTo>
                <a:lnTo>
                  <a:pt x="9775" y="4501"/>
                </a:lnTo>
                <a:lnTo>
                  <a:pt x="9701" y="4514"/>
                </a:lnTo>
                <a:lnTo>
                  <a:pt x="9626" y="4527"/>
                </a:lnTo>
                <a:lnTo>
                  <a:pt x="9551" y="4540"/>
                </a:lnTo>
                <a:lnTo>
                  <a:pt x="9475" y="4551"/>
                </a:lnTo>
                <a:lnTo>
                  <a:pt x="9400" y="4562"/>
                </a:lnTo>
                <a:lnTo>
                  <a:pt x="9324" y="4573"/>
                </a:lnTo>
                <a:lnTo>
                  <a:pt x="9247" y="4582"/>
                </a:lnTo>
                <a:lnTo>
                  <a:pt x="9171" y="4591"/>
                </a:lnTo>
                <a:lnTo>
                  <a:pt x="9094" y="4600"/>
                </a:lnTo>
                <a:lnTo>
                  <a:pt x="9018" y="4607"/>
                </a:lnTo>
                <a:lnTo>
                  <a:pt x="8940" y="4614"/>
                </a:lnTo>
                <a:lnTo>
                  <a:pt x="8863" y="4621"/>
                </a:lnTo>
                <a:lnTo>
                  <a:pt x="8786" y="4626"/>
                </a:lnTo>
                <a:lnTo>
                  <a:pt x="8708" y="4631"/>
                </a:lnTo>
                <a:lnTo>
                  <a:pt x="8630" y="4635"/>
                </a:lnTo>
                <a:lnTo>
                  <a:pt x="8552" y="4639"/>
                </a:lnTo>
                <a:lnTo>
                  <a:pt x="8474" y="4642"/>
                </a:lnTo>
                <a:lnTo>
                  <a:pt x="8474" y="1047"/>
                </a:lnTo>
                <a:lnTo>
                  <a:pt x="8489" y="1048"/>
                </a:lnTo>
                <a:lnTo>
                  <a:pt x="8502" y="1049"/>
                </a:lnTo>
                <a:close/>
                <a:moveTo>
                  <a:pt x="7917" y="14987"/>
                </a:moveTo>
                <a:lnTo>
                  <a:pt x="7835" y="14918"/>
                </a:lnTo>
                <a:lnTo>
                  <a:pt x="7754" y="14850"/>
                </a:lnTo>
                <a:lnTo>
                  <a:pt x="7673" y="14779"/>
                </a:lnTo>
                <a:lnTo>
                  <a:pt x="7594" y="14708"/>
                </a:lnTo>
                <a:lnTo>
                  <a:pt x="7515" y="14636"/>
                </a:lnTo>
                <a:lnTo>
                  <a:pt x="7437" y="14562"/>
                </a:lnTo>
                <a:lnTo>
                  <a:pt x="7360" y="14487"/>
                </a:lnTo>
                <a:lnTo>
                  <a:pt x="7284" y="14410"/>
                </a:lnTo>
                <a:lnTo>
                  <a:pt x="7209" y="14333"/>
                </a:lnTo>
                <a:lnTo>
                  <a:pt x="7135" y="14255"/>
                </a:lnTo>
                <a:lnTo>
                  <a:pt x="7061" y="14175"/>
                </a:lnTo>
                <a:lnTo>
                  <a:pt x="6989" y="14095"/>
                </a:lnTo>
                <a:lnTo>
                  <a:pt x="6919" y="14012"/>
                </a:lnTo>
                <a:lnTo>
                  <a:pt x="6848" y="13930"/>
                </a:lnTo>
                <a:lnTo>
                  <a:pt x="6778" y="13846"/>
                </a:lnTo>
                <a:lnTo>
                  <a:pt x="6710" y="13761"/>
                </a:lnTo>
                <a:lnTo>
                  <a:pt x="6643" y="13675"/>
                </a:lnTo>
                <a:lnTo>
                  <a:pt x="6576" y="13588"/>
                </a:lnTo>
                <a:lnTo>
                  <a:pt x="6511" y="13499"/>
                </a:lnTo>
                <a:lnTo>
                  <a:pt x="6447" y="13410"/>
                </a:lnTo>
                <a:lnTo>
                  <a:pt x="6383" y="13319"/>
                </a:lnTo>
                <a:lnTo>
                  <a:pt x="6321" y="13228"/>
                </a:lnTo>
                <a:lnTo>
                  <a:pt x="6260" y="13135"/>
                </a:lnTo>
                <a:lnTo>
                  <a:pt x="6199" y="13042"/>
                </a:lnTo>
                <a:lnTo>
                  <a:pt x="6141" y="12948"/>
                </a:lnTo>
                <a:lnTo>
                  <a:pt x="6082" y="12853"/>
                </a:lnTo>
                <a:lnTo>
                  <a:pt x="6026" y="12757"/>
                </a:lnTo>
                <a:lnTo>
                  <a:pt x="5969" y="12659"/>
                </a:lnTo>
                <a:lnTo>
                  <a:pt x="5915" y="12561"/>
                </a:lnTo>
                <a:lnTo>
                  <a:pt x="5862" y="12462"/>
                </a:lnTo>
                <a:lnTo>
                  <a:pt x="5809" y="12363"/>
                </a:lnTo>
                <a:lnTo>
                  <a:pt x="5758" y="12262"/>
                </a:lnTo>
                <a:lnTo>
                  <a:pt x="5823" y="12242"/>
                </a:lnTo>
                <a:lnTo>
                  <a:pt x="5888" y="12223"/>
                </a:lnTo>
                <a:lnTo>
                  <a:pt x="5954" y="12204"/>
                </a:lnTo>
                <a:lnTo>
                  <a:pt x="6020" y="12187"/>
                </a:lnTo>
                <a:lnTo>
                  <a:pt x="6086" y="12169"/>
                </a:lnTo>
                <a:lnTo>
                  <a:pt x="6152" y="12153"/>
                </a:lnTo>
                <a:lnTo>
                  <a:pt x="6219" y="12136"/>
                </a:lnTo>
                <a:lnTo>
                  <a:pt x="6285" y="12121"/>
                </a:lnTo>
                <a:lnTo>
                  <a:pt x="6352" y="12106"/>
                </a:lnTo>
                <a:lnTo>
                  <a:pt x="6420" y="12091"/>
                </a:lnTo>
                <a:lnTo>
                  <a:pt x="6487" y="12077"/>
                </a:lnTo>
                <a:lnTo>
                  <a:pt x="6554" y="12064"/>
                </a:lnTo>
                <a:lnTo>
                  <a:pt x="6622" y="12051"/>
                </a:lnTo>
                <a:lnTo>
                  <a:pt x="6691" y="12039"/>
                </a:lnTo>
                <a:lnTo>
                  <a:pt x="6758" y="12027"/>
                </a:lnTo>
                <a:lnTo>
                  <a:pt x="6827" y="12016"/>
                </a:lnTo>
                <a:lnTo>
                  <a:pt x="6895" y="12005"/>
                </a:lnTo>
                <a:lnTo>
                  <a:pt x="6964" y="11995"/>
                </a:lnTo>
                <a:lnTo>
                  <a:pt x="7033" y="11986"/>
                </a:lnTo>
                <a:lnTo>
                  <a:pt x="7102" y="11976"/>
                </a:lnTo>
                <a:lnTo>
                  <a:pt x="7171" y="11968"/>
                </a:lnTo>
                <a:lnTo>
                  <a:pt x="7241" y="11960"/>
                </a:lnTo>
                <a:lnTo>
                  <a:pt x="7311" y="11953"/>
                </a:lnTo>
                <a:lnTo>
                  <a:pt x="7380" y="11946"/>
                </a:lnTo>
                <a:lnTo>
                  <a:pt x="7450" y="11940"/>
                </a:lnTo>
                <a:lnTo>
                  <a:pt x="7521" y="11934"/>
                </a:lnTo>
                <a:lnTo>
                  <a:pt x="7591" y="11929"/>
                </a:lnTo>
                <a:lnTo>
                  <a:pt x="7662" y="11924"/>
                </a:lnTo>
                <a:lnTo>
                  <a:pt x="7732" y="11920"/>
                </a:lnTo>
                <a:lnTo>
                  <a:pt x="7803" y="11916"/>
                </a:lnTo>
                <a:lnTo>
                  <a:pt x="7874" y="11913"/>
                </a:lnTo>
                <a:lnTo>
                  <a:pt x="7945" y="11911"/>
                </a:lnTo>
                <a:lnTo>
                  <a:pt x="7945" y="14988"/>
                </a:lnTo>
                <a:lnTo>
                  <a:pt x="7917" y="14987"/>
                </a:lnTo>
                <a:close/>
                <a:moveTo>
                  <a:pt x="15347" y="7759"/>
                </a:moveTo>
                <a:lnTo>
                  <a:pt x="12171" y="7759"/>
                </a:lnTo>
                <a:lnTo>
                  <a:pt x="12168" y="7652"/>
                </a:lnTo>
                <a:lnTo>
                  <a:pt x="12163" y="7545"/>
                </a:lnTo>
                <a:lnTo>
                  <a:pt x="12157" y="7439"/>
                </a:lnTo>
                <a:lnTo>
                  <a:pt x="12151" y="7332"/>
                </a:lnTo>
                <a:lnTo>
                  <a:pt x="12144" y="7226"/>
                </a:lnTo>
                <a:lnTo>
                  <a:pt x="12136" y="7120"/>
                </a:lnTo>
                <a:lnTo>
                  <a:pt x="12126" y="7015"/>
                </a:lnTo>
                <a:lnTo>
                  <a:pt x="12115" y="6911"/>
                </a:lnTo>
                <a:lnTo>
                  <a:pt x="12104" y="6805"/>
                </a:lnTo>
                <a:lnTo>
                  <a:pt x="12092" y="6701"/>
                </a:lnTo>
                <a:lnTo>
                  <a:pt x="12078" y="6598"/>
                </a:lnTo>
                <a:lnTo>
                  <a:pt x="12063" y="6494"/>
                </a:lnTo>
                <a:lnTo>
                  <a:pt x="12047" y="6391"/>
                </a:lnTo>
                <a:lnTo>
                  <a:pt x="12031" y="6288"/>
                </a:lnTo>
                <a:lnTo>
                  <a:pt x="12014" y="6186"/>
                </a:lnTo>
                <a:lnTo>
                  <a:pt x="11995" y="6084"/>
                </a:lnTo>
                <a:lnTo>
                  <a:pt x="11976" y="5982"/>
                </a:lnTo>
                <a:lnTo>
                  <a:pt x="11954" y="5881"/>
                </a:lnTo>
                <a:lnTo>
                  <a:pt x="11933" y="5781"/>
                </a:lnTo>
                <a:lnTo>
                  <a:pt x="11910" y="5681"/>
                </a:lnTo>
                <a:lnTo>
                  <a:pt x="11886" y="5582"/>
                </a:lnTo>
                <a:lnTo>
                  <a:pt x="11862" y="5482"/>
                </a:lnTo>
                <a:lnTo>
                  <a:pt x="11836" y="5383"/>
                </a:lnTo>
                <a:lnTo>
                  <a:pt x="11810" y="5285"/>
                </a:lnTo>
                <a:lnTo>
                  <a:pt x="11783" y="5188"/>
                </a:lnTo>
                <a:lnTo>
                  <a:pt x="11754" y="5090"/>
                </a:lnTo>
                <a:lnTo>
                  <a:pt x="11724" y="4993"/>
                </a:lnTo>
                <a:lnTo>
                  <a:pt x="11694" y="4897"/>
                </a:lnTo>
                <a:lnTo>
                  <a:pt x="11663" y="4801"/>
                </a:lnTo>
                <a:lnTo>
                  <a:pt x="11630" y="4706"/>
                </a:lnTo>
                <a:lnTo>
                  <a:pt x="11597" y="4611"/>
                </a:lnTo>
                <a:lnTo>
                  <a:pt x="11563" y="4517"/>
                </a:lnTo>
                <a:lnTo>
                  <a:pt x="11630" y="4489"/>
                </a:lnTo>
                <a:lnTo>
                  <a:pt x="11695" y="4461"/>
                </a:lnTo>
                <a:lnTo>
                  <a:pt x="11762" y="4432"/>
                </a:lnTo>
                <a:lnTo>
                  <a:pt x="11828" y="4403"/>
                </a:lnTo>
                <a:lnTo>
                  <a:pt x="11894" y="4374"/>
                </a:lnTo>
                <a:lnTo>
                  <a:pt x="11959" y="4343"/>
                </a:lnTo>
                <a:lnTo>
                  <a:pt x="12024" y="4312"/>
                </a:lnTo>
                <a:lnTo>
                  <a:pt x="12088" y="4281"/>
                </a:lnTo>
                <a:lnTo>
                  <a:pt x="12153" y="4249"/>
                </a:lnTo>
                <a:lnTo>
                  <a:pt x="12217" y="4216"/>
                </a:lnTo>
                <a:lnTo>
                  <a:pt x="12280" y="4183"/>
                </a:lnTo>
                <a:lnTo>
                  <a:pt x="12344" y="4150"/>
                </a:lnTo>
                <a:lnTo>
                  <a:pt x="12407" y="4116"/>
                </a:lnTo>
                <a:lnTo>
                  <a:pt x="12469" y="4081"/>
                </a:lnTo>
                <a:lnTo>
                  <a:pt x="12532" y="4046"/>
                </a:lnTo>
                <a:lnTo>
                  <a:pt x="12593" y="4011"/>
                </a:lnTo>
                <a:lnTo>
                  <a:pt x="12655" y="3975"/>
                </a:lnTo>
                <a:lnTo>
                  <a:pt x="12717" y="3939"/>
                </a:lnTo>
                <a:lnTo>
                  <a:pt x="12778" y="3902"/>
                </a:lnTo>
                <a:lnTo>
                  <a:pt x="12839" y="3865"/>
                </a:lnTo>
                <a:lnTo>
                  <a:pt x="12899" y="3827"/>
                </a:lnTo>
                <a:lnTo>
                  <a:pt x="12959" y="3789"/>
                </a:lnTo>
                <a:lnTo>
                  <a:pt x="13019" y="3749"/>
                </a:lnTo>
                <a:lnTo>
                  <a:pt x="13078" y="3710"/>
                </a:lnTo>
                <a:lnTo>
                  <a:pt x="13137" y="3670"/>
                </a:lnTo>
                <a:lnTo>
                  <a:pt x="13196" y="3630"/>
                </a:lnTo>
                <a:lnTo>
                  <a:pt x="13254" y="3590"/>
                </a:lnTo>
                <a:lnTo>
                  <a:pt x="13313" y="3549"/>
                </a:lnTo>
                <a:lnTo>
                  <a:pt x="13370" y="3507"/>
                </a:lnTo>
                <a:lnTo>
                  <a:pt x="13428" y="3466"/>
                </a:lnTo>
                <a:lnTo>
                  <a:pt x="13485" y="3423"/>
                </a:lnTo>
                <a:lnTo>
                  <a:pt x="13542" y="3381"/>
                </a:lnTo>
                <a:lnTo>
                  <a:pt x="13641" y="3492"/>
                </a:lnTo>
                <a:lnTo>
                  <a:pt x="13738" y="3605"/>
                </a:lnTo>
                <a:lnTo>
                  <a:pt x="13832" y="3719"/>
                </a:lnTo>
                <a:lnTo>
                  <a:pt x="13924" y="3837"/>
                </a:lnTo>
                <a:lnTo>
                  <a:pt x="14014" y="3956"/>
                </a:lnTo>
                <a:lnTo>
                  <a:pt x="14101" y="4076"/>
                </a:lnTo>
                <a:lnTo>
                  <a:pt x="14185" y="4199"/>
                </a:lnTo>
                <a:lnTo>
                  <a:pt x="14266" y="4324"/>
                </a:lnTo>
                <a:lnTo>
                  <a:pt x="14346" y="4450"/>
                </a:lnTo>
                <a:lnTo>
                  <a:pt x="14422" y="4578"/>
                </a:lnTo>
                <a:lnTo>
                  <a:pt x="14496" y="4708"/>
                </a:lnTo>
                <a:lnTo>
                  <a:pt x="14567" y="4839"/>
                </a:lnTo>
                <a:lnTo>
                  <a:pt x="14634" y="4972"/>
                </a:lnTo>
                <a:lnTo>
                  <a:pt x="14700" y="5106"/>
                </a:lnTo>
                <a:lnTo>
                  <a:pt x="14763" y="5243"/>
                </a:lnTo>
                <a:lnTo>
                  <a:pt x="14822" y="5380"/>
                </a:lnTo>
                <a:lnTo>
                  <a:pt x="14879" y="5519"/>
                </a:lnTo>
                <a:lnTo>
                  <a:pt x="14932" y="5660"/>
                </a:lnTo>
                <a:lnTo>
                  <a:pt x="14982" y="5802"/>
                </a:lnTo>
                <a:lnTo>
                  <a:pt x="15031" y="5945"/>
                </a:lnTo>
                <a:lnTo>
                  <a:pt x="15075" y="6090"/>
                </a:lnTo>
                <a:lnTo>
                  <a:pt x="15116" y="6236"/>
                </a:lnTo>
                <a:lnTo>
                  <a:pt x="15154" y="6383"/>
                </a:lnTo>
                <a:lnTo>
                  <a:pt x="15189" y="6532"/>
                </a:lnTo>
                <a:lnTo>
                  <a:pt x="15220" y="6681"/>
                </a:lnTo>
                <a:lnTo>
                  <a:pt x="15248" y="6832"/>
                </a:lnTo>
                <a:lnTo>
                  <a:pt x="15273" y="6984"/>
                </a:lnTo>
                <a:lnTo>
                  <a:pt x="15294" y="7137"/>
                </a:lnTo>
                <a:lnTo>
                  <a:pt x="15313" y="7291"/>
                </a:lnTo>
                <a:lnTo>
                  <a:pt x="15327" y="7446"/>
                </a:lnTo>
                <a:lnTo>
                  <a:pt x="15338" y="7602"/>
                </a:lnTo>
                <a:lnTo>
                  <a:pt x="15347" y="7759"/>
                </a:lnTo>
                <a:close/>
                <a:moveTo>
                  <a:pt x="8210" y="0"/>
                </a:moveTo>
                <a:lnTo>
                  <a:pt x="7787" y="10"/>
                </a:lnTo>
                <a:lnTo>
                  <a:pt x="7370" y="41"/>
                </a:lnTo>
                <a:lnTo>
                  <a:pt x="6960" y="92"/>
                </a:lnTo>
                <a:lnTo>
                  <a:pt x="6555" y="162"/>
                </a:lnTo>
                <a:lnTo>
                  <a:pt x="6158" y="253"/>
                </a:lnTo>
                <a:lnTo>
                  <a:pt x="5768" y="361"/>
                </a:lnTo>
                <a:lnTo>
                  <a:pt x="5386" y="486"/>
                </a:lnTo>
                <a:lnTo>
                  <a:pt x="5014" y="630"/>
                </a:lnTo>
                <a:lnTo>
                  <a:pt x="4651" y="791"/>
                </a:lnTo>
                <a:lnTo>
                  <a:pt x="4297" y="967"/>
                </a:lnTo>
                <a:lnTo>
                  <a:pt x="3953" y="1161"/>
                </a:lnTo>
                <a:lnTo>
                  <a:pt x="3619" y="1369"/>
                </a:lnTo>
                <a:lnTo>
                  <a:pt x="3298" y="1593"/>
                </a:lnTo>
                <a:lnTo>
                  <a:pt x="2987" y="1831"/>
                </a:lnTo>
                <a:lnTo>
                  <a:pt x="2690" y="2083"/>
                </a:lnTo>
                <a:lnTo>
                  <a:pt x="2404" y="2348"/>
                </a:lnTo>
                <a:lnTo>
                  <a:pt x="2132" y="2627"/>
                </a:lnTo>
                <a:lnTo>
                  <a:pt x="1875" y="2918"/>
                </a:lnTo>
                <a:lnTo>
                  <a:pt x="1631" y="3220"/>
                </a:lnTo>
                <a:lnTo>
                  <a:pt x="1402" y="3535"/>
                </a:lnTo>
                <a:lnTo>
                  <a:pt x="1188" y="3861"/>
                </a:lnTo>
                <a:lnTo>
                  <a:pt x="991" y="4195"/>
                </a:lnTo>
                <a:lnTo>
                  <a:pt x="810" y="4541"/>
                </a:lnTo>
                <a:lnTo>
                  <a:pt x="645" y="4897"/>
                </a:lnTo>
                <a:lnTo>
                  <a:pt x="498" y="5261"/>
                </a:lnTo>
                <a:lnTo>
                  <a:pt x="369" y="5634"/>
                </a:lnTo>
                <a:lnTo>
                  <a:pt x="259" y="6014"/>
                </a:lnTo>
                <a:lnTo>
                  <a:pt x="167" y="6402"/>
                </a:lnTo>
                <a:lnTo>
                  <a:pt x="94" y="6797"/>
                </a:lnTo>
                <a:lnTo>
                  <a:pt x="42" y="7198"/>
                </a:lnTo>
                <a:lnTo>
                  <a:pt x="10" y="7605"/>
                </a:lnTo>
                <a:lnTo>
                  <a:pt x="0" y="8018"/>
                </a:lnTo>
                <a:lnTo>
                  <a:pt x="10" y="8431"/>
                </a:lnTo>
                <a:lnTo>
                  <a:pt x="42" y="8838"/>
                </a:lnTo>
                <a:lnTo>
                  <a:pt x="94" y="9239"/>
                </a:lnTo>
                <a:lnTo>
                  <a:pt x="167" y="9634"/>
                </a:lnTo>
                <a:lnTo>
                  <a:pt x="259" y="10021"/>
                </a:lnTo>
                <a:lnTo>
                  <a:pt x="369" y="10402"/>
                </a:lnTo>
                <a:lnTo>
                  <a:pt x="498" y="10774"/>
                </a:lnTo>
                <a:lnTo>
                  <a:pt x="645" y="11139"/>
                </a:lnTo>
                <a:lnTo>
                  <a:pt x="810" y="11494"/>
                </a:lnTo>
                <a:lnTo>
                  <a:pt x="991" y="11840"/>
                </a:lnTo>
                <a:lnTo>
                  <a:pt x="1188" y="12175"/>
                </a:lnTo>
                <a:lnTo>
                  <a:pt x="1402" y="12501"/>
                </a:lnTo>
                <a:lnTo>
                  <a:pt x="1631" y="12815"/>
                </a:lnTo>
                <a:lnTo>
                  <a:pt x="1875" y="13118"/>
                </a:lnTo>
                <a:lnTo>
                  <a:pt x="2132" y="13409"/>
                </a:lnTo>
                <a:lnTo>
                  <a:pt x="2404" y="13688"/>
                </a:lnTo>
                <a:lnTo>
                  <a:pt x="2690" y="13953"/>
                </a:lnTo>
                <a:lnTo>
                  <a:pt x="2987" y="14205"/>
                </a:lnTo>
                <a:lnTo>
                  <a:pt x="3298" y="14443"/>
                </a:lnTo>
                <a:lnTo>
                  <a:pt x="3619" y="14667"/>
                </a:lnTo>
                <a:lnTo>
                  <a:pt x="3953" y="14875"/>
                </a:lnTo>
                <a:lnTo>
                  <a:pt x="4297" y="15068"/>
                </a:lnTo>
                <a:lnTo>
                  <a:pt x="4651" y="15245"/>
                </a:lnTo>
                <a:lnTo>
                  <a:pt x="5014" y="15406"/>
                </a:lnTo>
                <a:lnTo>
                  <a:pt x="5386" y="15550"/>
                </a:lnTo>
                <a:lnTo>
                  <a:pt x="5768" y="15675"/>
                </a:lnTo>
                <a:lnTo>
                  <a:pt x="6158" y="15783"/>
                </a:lnTo>
                <a:lnTo>
                  <a:pt x="6555" y="15873"/>
                </a:lnTo>
                <a:lnTo>
                  <a:pt x="6960" y="15944"/>
                </a:lnTo>
                <a:lnTo>
                  <a:pt x="7370" y="15995"/>
                </a:lnTo>
                <a:lnTo>
                  <a:pt x="7787" y="16026"/>
                </a:lnTo>
                <a:lnTo>
                  <a:pt x="8210" y="16036"/>
                </a:lnTo>
                <a:lnTo>
                  <a:pt x="8632" y="16026"/>
                </a:lnTo>
                <a:lnTo>
                  <a:pt x="9049" y="15995"/>
                </a:lnTo>
                <a:lnTo>
                  <a:pt x="9459" y="15944"/>
                </a:lnTo>
                <a:lnTo>
                  <a:pt x="9864" y="15873"/>
                </a:lnTo>
                <a:lnTo>
                  <a:pt x="10261" y="15783"/>
                </a:lnTo>
                <a:lnTo>
                  <a:pt x="10651" y="15675"/>
                </a:lnTo>
                <a:lnTo>
                  <a:pt x="11033" y="15550"/>
                </a:lnTo>
                <a:lnTo>
                  <a:pt x="11405" y="15406"/>
                </a:lnTo>
                <a:lnTo>
                  <a:pt x="11768" y="15245"/>
                </a:lnTo>
                <a:lnTo>
                  <a:pt x="12122" y="15068"/>
                </a:lnTo>
                <a:lnTo>
                  <a:pt x="12466" y="14875"/>
                </a:lnTo>
                <a:lnTo>
                  <a:pt x="12800" y="14667"/>
                </a:lnTo>
                <a:lnTo>
                  <a:pt x="13122" y="14443"/>
                </a:lnTo>
                <a:lnTo>
                  <a:pt x="13432" y="14205"/>
                </a:lnTo>
                <a:lnTo>
                  <a:pt x="13729" y="13953"/>
                </a:lnTo>
                <a:lnTo>
                  <a:pt x="14015" y="13688"/>
                </a:lnTo>
                <a:lnTo>
                  <a:pt x="14287" y="13409"/>
                </a:lnTo>
                <a:lnTo>
                  <a:pt x="14544" y="13118"/>
                </a:lnTo>
                <a:lnTo>
                  <a:pt x="14788" y="12815"/>
                </a:lnTo>
                <a:lnTo>
                  <a:pt x="15017" y="12501"/>
                </a:lnTo>
                <a:lnTo>
                  <a:pt x="15231" y="12175"/>
                </a:lnTo>
                <a:lnTo>
                  <a:pt x="15428" y="11840"/>
                </a:lnTo>
                <a:lnTo>
                  <a:pt x="15609" y="11494"/>
                </a:lnTo>
                <a:lnTo>
                  <a:pt x="15774" y="11139"/>
                </a:lnTo>
                <a:lnTo>
                  <a:pt x="15921" y="10774"/>
                </a:lnTo>
                <a:lnTo>
                  <a:pt x="16050" y="10402"/>
                </a:lnTo>
                <a:lnTo>
                  <a:pt x="16160" y="10021"/>
                </a:lnTo>
                <a:lnTo>
                  <a:pt x="16253" y="9634"/>
                </a:lnTo>
                <a:lnTo>
                  <a:pt x="16325" y="9239"/>
                </a:lnTo>
                <a:lnTo>
                  <a:pt x="16377" y="8838"/>
                </a:lnTo>
                <a:lnTo>
                  <a:pt x="16409" y="8431"/>
                </a:lnTo>
                <a:lnTo>
                  <a:pt x="16419" y="8018"/>
                </a:lnTo>
                <a:lnTo>
                  <a:pt x="16409" y="7605"/>
                </a:lnTo>
                <a:lnTo>
                  <a:pt x="16377" y="7198"/>
                </a:lnTo>
                <a:lnTo>
                  <a:pt x="16325" y="6797"/>
                </a:lnTo>
                <a:lnTo>
                  <a:pt x="16253" y="6402"/>
                </a:lnTo>
                <a:lnTo>
                  <a:pt x="16160" y="6014"/>
                </a:lnTo>
                <a:lnTo>
                  <a:pt x="16050" y="5634"/>
                </a:lnTo>
                <a:lnTo>
                  <a:pt x="15921" y="5261"/>
                </a:lnTo>
                <a:lnTo>
                  <a:pt x="15774" y="4897"/>
                </a:lnTo>
                <a:lnTo>
                  <a:pt x="15609" y="4541"/>
                </a:lnTo>
                <a:lnTo>
                  <a:pt x="15428" y="4195"/>
                </a:lnTo>
                <a:lnTo>
                  <a:pt x="15231" y="3861"/>
                </a:lnTo>
                <a:lnTo>
                  <a:pt x="15017" y="3535"/>
                </a:lnTo>
                <a:lnTo>
                  <a:pt x="14788" y="3220"/>
                </a:lnTo>
                <a:lnTo>
                  <a:pt x="14544" y="2918"/>
                </a:lnTo>
                <a:lnTo>
                  <a:pt x="14287" y="2627"/>
                </a:lnTo>
                <a:lnTo>
                  <a:pt x="14015" y="2348"/>
                </a:lnTo>
                <a:lnTo>
                  <a:pt x="13729" y="2083"/>
                </a:lnTo>
                <a:lnTo>
                  <a:pt x="13432" y="1831"/>
                </a:lnTo>
                <a:lnTo>
                  <a:pt x="13122" y="1593"/>
                </a:lnTo>
                <a:lnTo>
                  <a:pt x="12800" y="1369"/>
                </a:lnTo>
                <a:lnTo>
                  <a:pt x="12466" y="1161"/>
                </a:lnTo>
                <a:lnTo>
                  <a:pt x="12122" y="967"/>
                </a:lnTo>
                <a:lnTo>
                  <a:pt x="11768" y="791"/>
                </a:lnTo>
                <a:lnTo>
                  <a:pt x="11405" y="630"/>
                </a:lnTo>
                <a:lnTo>
                  <a:pt x="11033" y="486"/>
                </a:lnTo>
                <a:lnTo>
                  <a:pt x="10651" y="361"/>
                </a:lnTo>
                <a:lnTo>
                  <a:pt x="10261" y="253"/>
                </a:lnTo>
                <a:lnTo>
                  <a:pt x="9864" y="162"/>
                </a:lnTo>
                <a:lnTo>
                  <a:pt x="9459" y="92"/>
                </a:lnTo>
                <a:lnTo>
                  <a:pt x="9049" y="41"/>
                </a:lnTo>
                <a:lnTo>
                  <a:pt x="8632" y="10"/>
                </a:lnTo>
                <a:lnTo>
                  <a:pt x="821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17" tIns="48208" rIns="96417" bIns="4820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id-ID" sz="2001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41" name="Picture 38">
            <a:extLst>
              <a:ext uri="{FF2B5EF4-FFF2-40B4-BE49-F238E27FC236}">
                <a16:creationId xmlns:a16="http://schemas.microsoft.com/office/drawing/2014/main" id="{DD851FA3-0CBC-9539-3E49-760C5D4AED1C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</a:blip>
          <a:stretch>
            <a:fillRect/>
          </a:stretch>
        </p:blipFill>
        <p:spPr>
          <a:xfrm>
            <a:off x="812801" y="3284078"/>
            <a:ext cx="3282141" cy="2659399"/>
          </a:xfrm>
          <a:prstGeom prst="rect">
            <a:avLst/>
          </a:prstGeom>
        </p:spPr>
      </p:pic>
      <p:pic>
        <p:nvPicPr>
          <p:cNvPr id="45" name="Picture 42">
            <a:extLst>
              <a:ext uri="{FF2B5EF4-FFF2-40B4-BE49-F238E27FC236}">
                <a16:creationId xmlns:a16="http://schemas.microsoft.com/office/drawing/2014/main" id="{AF2EB0B6-0C94-9A8B-3F7D-4632D9693D6A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50000"/>
          </a:blip>
          <a:stretch>
            <a:fillRect/>
          </a:stretch>
        </p:blipFill>
        <p:spPr>
          <a:xfrm>
            <a:off x="4094942" y="1966181"/>
            <a:ext cx="2647896" cy="3761232"/>
          </a:xfrm>
          <a:prstGeom prst="rect">
            <a:avLst/>
          </a:prstGeom>
        </p:spPr>
      </p:pic>
      <p:pic>
        <p:nvPicPr>
          <p:cNvPr id="51" name="Picture 46">
            <a:extLst>
              <a:ext uri="{FF2B5EF4-FFF2-40B4-BE49-F238E27FC236}">
                <a16:creationId xmlns:a16="http://schemas.microsoft.com/office/drawing/2014/main" id="{089CC891-1055-8678-7ACF-8DF5930D473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alphaModFix amt="35000"/>
          </a:blip>
          <a:srcRect l="18555" t="15058"/>
          <a:stretch/>
        </p:blipFill>
        <p:spPr>
          <a:xfrm>
            <a:off x="6742838" y="1681461"/>
            <a:ext cx="2650336" cy="3858304"/>
          </a:xfrm>
          <a:prstGeom prst="rect">
            <a:avLst/>
          </a:prstGeom>
        </p:spPr>
      </p:pic>
      <p:pic>
        <p:nvPicPr>
          <p:cNvPr id="55" name="Picture 52">
            <a:extLst>
              <a:ext uri="{FF2B5EF4-FFF2-40B4-BE49-F238E27FC236}">
                <a16:creationId xmlns:a16="http://schemas.microsoft.com/office/drawing/2014/main" id="{A92B7F2E-6295-F3FD-38FD-F299AC6DE052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schemeClr val="accent5">
                <a:shade val="45000"/>
                <a:satMod val="135000"/>
              </a:schemeClr>
              <a:prstClr val="white"/>
            </a:duotone>
            <a:alphaModFix amt="35000"/>
          </a:blip>
          <a:stretch>
            <a:fillRect/>
          </a:stretch>
        </p:blipFill>
        <p:spPr>
          <a:xfrm>
            <a:off x="9368413" y="1966181"/>
            <a:ext cx="2704228" cy="3340531"/>
          </a:xfrm>
          <a:prstGeom prst="rect">
            <a:avLst/>
          </a:prstGeom>
        </p:spPr>
      </p:pic>
      <p:grpSp>
        <p:nvGrpSpPr>
          <p:cNvPr id="56" name="组合 55">
            <a:extLst>
              <a:ext uri="{FF2B5EF4-FFF2-40B4-BE49-F238E27FC236}">
                <a16:creationId xmlns:a16="http://schemas.microsoft.com/office/drawing/2014/main" id="{958DF65D-8859-DEC5-0A42-8EF8F12BD2C2}"/>
              </a:ext>
            </a:extLst>
          </p:cNvPr>
          <p:cNvGrpSpPr/>
          <p:nvPr/>
        </p:nvGrpSpPr>
        <p:grpSpPr>
          <a:xfrm>
            <a:off x="1225369" y="3865738"/>
            <a:ext cx="2510491" cy="1265826"/>
            <a:chOff x="436522" y="1790580"/>
            <a:chExt cx="2510491" cy="1265826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AE07E7B8-D328-3503-9492-005F50EAA4B1}"/>
                </a:ext>
              </a:extLst>
            </p:cNvPr>
            <p:cNvSpPr txBox="1"/>
            <p:nvPr/>
          </p:nvSpPr>
          <p:spPr>
            <a:xfrm>
              <a:off x="444501" y="2152504"/>
              <a:ext cx="2502512" cy="903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9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200</a:t>
              </a:r>
              <a:r>
                <a:rPr lang="zh-CN" altLang="en-US" sz="9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9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</a:t>
              </a:r>
              <a:r>
                <a:rPr lang="zh-CN" altLang="en-US" sz="9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分钟之内。</a:t>
              </a:r>
              <a:endParaRPr lang="en-US" altLang="zh-CN" sz="900" b="0" i="0" dirty="0">
                <a:solidFill>
                  <a:schemeClr val="bg1"/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D12295FB-EF65-7856-0A48-D19CF178C13F}"/>
                </a:ext>
              </a:extLst>
            </p:cNvPr>
            <p:cNvSpPr txBox="1"/>
            <p:nvPr/>
          </p:nvSpPr>
          <p:spPr>
            <a:xfrm>
              <a:off x="436522" y="1790580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16B8159B-4DDE-B35F-FBFE-0B38060CEC99}"/>
              </a:ext>
            </a:extLst>
          </p:cNvPr>
          <p:cNvGrpSpPr/>
          <p:nvPr/>
        </p:nvGrpSpPr>
        <p:grpSpPr>
          <a:xfrm>
            <a:off x="4353159" y="3534077"/>
            <a:ext cx="2055778" cy="1262170"/>
            <a:chOff x="436522" y="1790580"/>
            <a:chExt cx="2055778" cy="1262170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9AE75848-E7D5-7194-B90F-69B7332539C7}"/>
                </a:ext>
              </a:extLst>
            </p:cNvPr>
            <p:cNvSpPr txBox="1"/>
            <p:nvPr/>
          </p:nvSpPr>
          <p:spPr>
            <a:xfrm>
              <a:off x="444501" y="2152504"/>
              <a:ext cx="2047799" cy="90024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 片演示模板及素材免费下载！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 </a:t>
              </a:r>
              <a:r>
                <a:rPr lang="zh-CN" altLang="en-US" sz="9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sz="9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 oban.com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07694F70-0A6B-0FA8-75C6-7C62B345A2D4}"/>
                </a:ext>
              </a:extLst>
            </p:cNvPr>
            <p:cNvSpPr txBox="1"/>
            <p:nvPr/>
          </p:nvSpPr>
          <p:spPr>
            <a:xfrm>
              <a:off x="436522" y="1790580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0C88A12E-3141-65DC-4BE9-04A9DCEFF4B9}"/>
              </a:ext>
            </a:extLst>
          </p:cNvPr>
          <p:cNvGrpSpPr/>
          <p:nvPr/>
        </p:nvGrpSpPr>
        <p:grpSpPr>
          <a:xfrm>
            <a:off x="7036419" y="3244223"/>
            <a:ext cx="2055778" cy="1473575"/>
            <a:chOff x="436522" y="1790580"/>
            <a:chExt cx="2055778" cy="1473575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06FBBC9D-51CD-8BD3-0D07-1450BC1F9F2B}"/>
                </a:ext>
              </a:extLst>
            </p:cNvPr>
            <p:cNvSpPr txBox="1"/>
            <p:nvPr/>
          </p:nvSpPr>
          <p:spPr>
            <a:xfrm>
              <a:off x="444501" y="2152504"/>
              <a:ext cx="2047799" cy="11116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9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200</a:t>
              </a:r>
              <a:r>
                <a:rPr lang="zh-CN" altLang="en-US" sz="9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9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</a:t>
              </a:r>
              <a:r>
                <a:rPr lang="zh-CN" altLang="en-US" sz="9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分钟之内。</a:t>
              </a:r>
              <a:endParaRPr lang="en-US" altLang="zh-CN" sz="900" b="0" i="0" dirty="0">
                <a:solidFill>
                  <a:schemeClr val="bg1"/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A1A1E070-7383-09A2-C8EA-AF5C3AE76BC2}"/>
                </a:ext>
              </a:extLst>
            </p:cNvPr>
            <p:cNvSpPr txBox="1"/>
            <p:nvPr/>
          </p:nvSpPr>
          <p:spPr>
            <a:xfrm>
              <a:off x="436522" y="1790580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482801E1-AE6D-1ABE-4CBA-6E7DF1F55B2A}"/>
              </a:ext>
            </a:extLst>
          </p:cNvPr>
          <p:cNvGrpSpPr/>
          <p:nvPr/>
        </p:nvGrpSpPr>
        <p:grpSpPr>
          <a:xfrm>
            <a:off x="9686756" y="3159213"/>
            <a:ext cx="2055778" cy="1473575"/>
            <a:chOff x="436522" y="1790580"/>
            <a:chExt cx="2055778" cy="1473575"/>
          </a:xfrm>
        </p:grpSpPr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B8E4602A-0F3A-80C2-B180-F331A85058F1}"/>
                </a:ext>
              </a:extLst>
            </p:cNvPr>
            <p:cNvSpPr txBox="1"/>
            <p:nvPr/>
          </p:nvSpPr>
          <p:spPr>
            <a:xfrm>
              <a:off x="444501" y="2152504"/>
              <a:ext cx="2047799" cy="11116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9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200</a:t>
              </a:r>
              <a:r>
                <a:rPr lang="zh-CN" altLang="en-US" sz="9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9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</a:t>
              </a:r>
              <a:r>
                <a:rPr lang="zh-CN" altLang="en-US" sz="9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分钟之内。</a:t>
              </a:r>
              <a:endParaRPr lang="en-US" altLang="zh-CN" sz="900" b="0" i="0" dirty="0">
                <a:solidFill>
                  <a:schemeClr val="bg1"/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03B0225F-0537-2A8A-0F93-D7516B98A452}"/>
                </a:ext>
              </a:extLst>
            </p:cNvPr>
            <p:cNvSpPr txBox="1"/>
            <p:nvPr/>
          </p:nvSpPr>
          <p:spPr>
            <a:xfrm>
              <a:off x="436522" y="1790580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233851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ardrop 64">
            <a:extLst>
              <a:ext uri="{FF2B5EF4-FFF2-40B4-BE49-F238E27FC236}">
                <a16:creationId xmlns:a16="http://schemas.microsoft.com/office/drawing/2014/main" id="{E73A887D-D228-5E2D-4CAF-9B19D1F0DC6F}"/>
              </a:ext>
            </a:extLst>
          </p:cNvPr>
          <p:cNvSpPr/>
          <p:nvPr/>
        </p:nvSpPr>
        <p:spPr bwMode="auto">
          <a:xfrm rot="8100000">
            <a:off x="1821909" y="1995676"/>
            <a:ext cx="785769" cy="785769"/>
          </a:xfrm>
          <a:prstGeom prst="teardrop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450672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Teardrop 87">
            <a:extLst>
              <a:ext uri="{FF2B5EF4-FFF2-40B4-BE49-F238E27FC236}">
                <a16:creationId xmlns:a16="http://schemas.microsoft.com/office/drawing/2014/main" id="{B46E533C-CB55-659B-5E1A-09294E4F7815}"/>
              </a:ext>
            </a:extLst>
          </p:cNvPr>
          <p:cNvSpPr/>
          <p:nvPr/>
        </p:nvSpPr>
        <p:spPr bwMode="auto">
          <a:xfrm rot="8100000">
            <a:off x="6018632" y="1995676"/>
            <a:ext cx="785769" cy="785769"/>
          </a:xfrm>
          <a:prstGeom prst="teardrop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450672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Teardrop 92">
            <a:extLst>
              <a:ext uri="{FF2B5EF4-FFF2-40B4-BE49-F238E27FC236}">
                <a16:creationId xmlns:a16="http://schemas.microsoft.com/office/drawing/2014/main" id="{A2EB4B9E-D1A4-9E15-C43D-CF75DD3BB4A9}"/>
              </a:ext>
            </a:extLst>
          </p:cNvPr>
          <p:cNvSpPr/>
          <p:nvPr/>
        </p:nvSpPr>
        <p:spPr bwMode="auto">
          <a:xfrm rot="8100000">
            <a:off x="10222053" y="1995676"/>
            <a:ext cx="785769" cy="785769"/>
          </a:xfrm>
          <a:prstGeom prst="teardrop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450672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Teardrop 97">
            <a:extLst>
              <a:ext uri="{FF2B5EF4-FFF2-40B4-BE49-F238E27FC236}">
                <a16:creationId xmlns:a16="http://schemas.microsoft.com/office/drawing/2014/main" id="{07141F0C-A9FC-924B-6936-219753CC4F25}"/>
              </a:ext>
            </a:extLst>
          </p:cNvPr>
          <p:cNvSpPr/>
          <p:nvPr/>
        </p:nvSpPr>
        <p:spPr bwMode="auto">
          <a:xfrm rot="18900000">
            <a:off x="3911341" y="4850788"/>
            <a:ext cx="785769" cy="785769"/>
          </a:xfrm>
          <a:prstGeom prst="teardrop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450672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Teardrop 102">
            <a:extLst>
              <a:ext uri="{FF2B5EF4-FFF2-40B4-BE49-F238E27FC236}">
                <a16:creationId xmlns:a16="http://schemas.microsoft.com/office/drawing/2014/main" id="{7B4E2A8C-8A15-2BAE-2FC8-65BCAAD25F15}"/>
              </a:ext>
            </a:extLst>
          </p:cNvPr>
          <p:cNvSpPr/>
          <p:nvPr/>
        </p:nvSpPr>
        <p:spPr bwMode="auto">
          <a:xfrm rot="18900000">
            <a:off x="8105833" y="4850788"/>
            <a:ext cx="785769" cy="785769"/>
          </a:xfrm>
          <a:prstGeom prst="teardrop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450672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CA24464E-B958-92B9-29D6-5B6429E6AF32}"/>
              </a:ext>
            </a:extLst>
          </p:cNvPr>
          <p:cNvSpPr txBox="1"/>
          <p:nvPr/>
        </p:nvSpPr>
        <p:spPr>
          <a:xfrm>
            <a:off x="1533280" y="198552"/>
            <a:ext cx="5757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>
                <a:gradFill flip="none" rotWithShape="1">
                  <a:gsLst>
                    <a:gs pos="0">
                      <a:srgbClr val="BA000B"/>
                    </a:gs>
                    <a:gs pos="100000">
                      <a:srgbClr val="FB584E"/>
                    </a:gs>
                  </a:gsLst>
                  <a:lin ang="16200000" scaled="1"/>
                  <a:tileRect/>
                </a:gradFill>
                <a:effectLst>
                  <a:reflection blurRad="6350" stA="13000" endPos="45500" dist="101600" dir="5400000" sy="-100000" algn="bl" rotWithShape="0"/>
                </a:effectLst>
                <a:latin typeface="锐字潮牌真言简2.0免费 超粗" panose="02020300000000000000" pitchFamily="18" charset="-122"/>
                <a:ea typeface="锐字潮牌真言简2.0免费 超粗" panose="02020300000000000000" pitchFamily="18" charset="-122"/>
              </a:rPr>
              <a:t>01</a:t>
            </a:r>
            <a:endParaRPr lang="zh-CN" altLang="en-US" sz="2800" dirty="0">
              <a:gradFill flip="none" rotWithShape="1">
                <a:gsLst>
                  <a:gs pos="0">
                    <a:srgbClr val="BA000B"/>
                  </a:gs>
                  <a:gs pos="100000">
                    <a:srgbClr val="FB584E"/>
                  </a:gs>
                </a:gsLst>
                <a:lin ang="16200000" scaled="1"/>
                <a:tileRect/>
              </a:gradFill>
              <a:effectLst>
                <a:reflection blurRad="6350" stA="13000" endPos="45500" dist="101600" dir="5400000" sy="-100000" algn="bl" rotWithShape="0"/>
              </a:effectLst>
              <a:latin typeface="锐字潮牌真言简2.0免费 超粗" panose="02020300000000000000" pitchFamily="18" charset="-122"/>
              <a:ea typeface="锐字潮牌真言简2.0免费 超粗" panose="02020300000000000000" pitchFamily="18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3C52978-842D-45E3-F81F-58ECBC1B1071}"/>
              </a:ext>
            </a:extLst>
          </p:cNvPr>
          <p:cNvSpPr txBox="1"/>
          <p:nvPr/>
        </p:nvSpPr>
        <p:spPr>
          <a:xfrm>
            <a:off x="2186440" y="260107"/>
            <a:ext cx="36210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gradFill>
                  <a:gsLst>
                    <a:gs pos="0">
                      <a:srgbClr val="BA000B"/>
                    </a:gs>
                    <a:gs pos="100000">
                      <a:srgbClr val="FB584E"/>
                    </a:gs>
                  </a:gsLst>
                  <a:lin ang="16200000" scaled="1"/>
                </a:gradFill>
                <a:effectLst>
                  <a:reflection blurRad="6350" stA="20000" endPos="45500" dist="63500" dir="5400000" sy="-100000" algn="bl" rotWithShape="0"/>
                </a:effectLst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grpSp>
        <p:nvGrpSpPr>
          <p:cNvPr id="3" name="Group 36">
            <a:extLst>
              <a:ext uri="{FF2B5EF4-FFF2-40B4-BE49-F238E27FC236}">
                <a16:creationId xmlns:a16="http://schemas.microsoft.com/office/drawing/2014/main" id="{2EA15268-BD5C-29FE-402E-273F0F4759F8}"/>
              </a:ext>
            </a:extLst>
          </p:cNvPr>
          <p:cNvGrpSpPr>
            <a:grpSpLocks/>
          </p:cNvGrpSpPr>
          <p:nvPr/>
        </p:nvGrpSpPr>
        <p:grpSpPr bwMode="auto">
          <a:xfrm>
            <a:off x="3179147" y="3573913"/>
            <a:ext cx="2270249" cy="486641"/>
            <a:chOff x="769938" y="2456536"/>
            <a:chExt cx="1613466" cy="345642"/>
          </a:xfrm>
          <a:solidFill>
            <a:schemeClr val="accent2"/>
          </a:solidFill>
          <a:effectLst/>
        </p:grpSpPr>
        <p:sp>
          <p:nvSpPr>
            <p:cNvPr id="4" name="Notched Right Arrow 37">
              <a:extLst>
                <a:ext uri="{FF2B5EF4-FFF2-40B4-BE49-F238E27FC236}">
                  <a16:creationId xmlns:a16="http://schemas.microsoft.com/office/drawing/2014/main" id="{B3B8620A-0A61-2A75-8125-82484FC8F683}"/>
                </a:ext>
              </a:extLst>
            </p:cNvPr>
            <p:cNvSpPr/>
            <p:nvPr/>
          </p:nvSpPr>
          <p:spPr>
            <a:xfrm>
              <a:off x="769938" y="2456536"/>
              <a:ext cx="1613466" cy="345642"/>
            </a:xfrm>
            <a:prstGeom prst="notchedRightArrow">
              <a:avLst>
                <a:gd name="adj1" fmla="val 100000"/>
                <a:gd name="adj2" fmla="val 91021"/>
              </a:avLst>
            </a:prstGeom>
            <a:grp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45067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" name="Oval 39">
              <a:extLst>
                <a:ext uri="{FF2B5EF4-FFF2-40B4-BE49-F238E27FC236}">
                  <a16:creationId xmlns:a16="http://schemas.microsoft.com/office/drawing/2014/main" id="{EC79CFA2-1F2D-5E44-8067-8DE2540E098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482275" y="2534226"/>
              <a:ext cx="188792" cy="190262"/>
            </a:xfrm>
            <a:prstGeom prst="ellipse">
              <a:avLst/>
            </a:prstGeom>
            <a:grpFill/>
            <a:ln w="285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45067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Group 40">
            <a:extLst>
              <a:ext uri="{FF2B5EF4-FFF2-40B4-BE49-F238E27FC236}">
                <a16:creationId xmlns:a16="http://schemas.microsoft.com/office/drawing/2014/main" id="{ECE460A8-1CF6-ED65-670C-7BF8F0039DB8}"/>
              </a:ext>
            </a:extLst>
          </p:cNvPr>
          <p:cNvGrpSpPr>
            <a:grpSpLocks/>
          </p:cNvGrpSpPr>
          <p:nvPr/>
        </p:nvGrpSpPr>
        <p:grpSpPr bwMode="auto">
          <a:xfrm>
            <a:off x="5275278" y="3573913"/>
            <a:ext cx="2270248" cy="486641"/>
            <a:chOff x="769938" y="2456536"/>
            <a:chExt cx="1613466" cy="345642"/>
          </a:xfrm>
          <a:solidFill>
            <a:schemeClr val="accent3"/>
          </a:solidFill>
          <a:effectLst/>
        </p:grpSpPr>
        <p:sp>
          <p:nvSpPr>
            <p:cNvPr id="7" name="Notched Right Arrow 41">
              <a:extLst>
                <a:ext uri="{FF2B5EF4-FFF2-40B4-BE49-F238E27FC236}">
                  <a16:creationId xmlns:a16="http://schemas.microsoft.com/office/drawing/2014/main" id="{84A874BC-6256-A2AC-50A2-236B7C48E550}"/>
                </a:ext>
              </a:extLst>
            </p:cNvPr>
            <p:cNvSpPr/>
            <p:nvPr/>
          </p:nvSpPr>
          <p:spPr>
            <a:xfrm>
              <a:off x="769938" y="2456536"/>
              <a:ext cx="1613466" cy="345642"/>
            </a:xfrm>
            <a:prstGeom prst="notchedRightArrow">
              <a:avLst>
                <a:gd name="adj1" fmla="val 100000"/>
                <a:gd name="adj2" fmla="val 91021"/>
              </a:avLst>
            </a:prstGeom>
            <a:grp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45067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" name="Oval 42">
              <a:extLst>
                <a:ext uri="{FF2B5EF4-FFF2-40B4-BE49-F238E27FC236}">
                  <a16:creationId xmlns:a16="http://schemas.microsoft.com/office/drawing/2014/main" id="{ABE65C54-5092-1984-687C-CFF8218E453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482274" y="2534226"/>
              <a:ext cx="188794" cy="190262"/>
            </a:xfrm>
            <a:prstGeom prst="ellipse">
              <a:avLst/>
            </a:prstGeom>
            <a:grpFill/>
            <a:ln w="2857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45067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Group 43">
            <a:extLst>
              <a:ext uri="{FF2B5EF4-FFF2-40B4-BE49-F238E27FC236}">
                <a16:creationId xmlns:a16="http://schemas.microsoft.com/office/drawing/2014/main" id="{48A6E6C5-AFC7-3875-2B12-679B984493CF}"/>
              </a:ext>
            </a:extLst>
          </p:cNvPr>
          <p:cNvGrpSpPr>
            <a:grpSpLocks/>
          </p:cNvGrpSpPr>
          <p:nvPr/>
        </p:nvGrpSpPr>
        <p:grpSpPr bwMode="auto">
          <a:xfrm>
            <a:off x="7373638" y="3573913"/>
            <a:ext cx="2268016" cy="486641"/>
            <a:chOff x="769938" y="2456536"/>
            <a:chExt cx="1613466" cy="345642"/>
          </a:xfrm>
          <a:solidFill>
            <a:schemeClr val="accent4"/>
          </a:solidFill>
          <a:effectLst/>
        </p:grpSpPr>
        <p:sp>
          <p:nvSpPr>
            <p:cNvPr id="10" name="Notched Right Arrow 44">
              <a:extLst>
                <a:ext uri="{FF2B5EF4-FFF2-40B4-BE49-F238E27FC236}">
                  <a16:creationId xmlns:a16="http://schemas.microsoft.com/office/drawing/2014/main" id="{79620C47-D830-2081-346C-35D78F237ADB}"/>
                </a:ext>
              </a:extLst>
            </p:cNvPr>
            <p:cNvSpPr/>
            <p:nvPr/>
          </p:nvSpPr>
          <p:spPr>
            <a:xfrm>
              <a:off x="769938" y="2456536"/>
              <a:ext cx="1613466" cy="345642"/>
            </a:xfrm>
            <a:prstGeom prst="notchedRightArrow">
              <a:avLst>
                <a:gd name="adj1" fmla="val 100000"/>
                <a:gd name="adj2" fmla="val 91021"/>
              </a:avLst>
            </a:prstGeom>
            <a:grpFill/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45067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Oval 45">
              <a:extLst>
                <a:ext uri="{FF2B5EF4-FFF2-40B4-BE49-F238E27FC236}">
                  <a16:creationId xmlns:a16="http://schemas.microsoft.com/office/drawing/2014/main" id="{69B9FABE-0B24-44D8-BCC0-42BC71A0E8E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481388" y="2534226"/>
              <a:ext cx="190567" cy="190262"/>
            </a:xfrm>
            <a:prstGeom prst="ellipse">
              <a:avLst/>
            </a:prstGeom>
            <a:grpFill/>
            <a:ln w="28575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45067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Group 49">
            <a:extLst>
              <a:ext uri="{FF2B5EF4-FFF2-40B4-BE49-F238E27FC236}">
                <a16:creationId xmlns:a16="http://schemas.microsoft.com/office/drawing/2014/main" id="{62377B04-FACB-B455-88A9-771BA0BF8395}"/>
              </a:ext>
            </a:extLst>
          </p:cNvPr>
          <p:cNvGrpSpPr>
            <a:grpSpLocks/>
          </p:cNvGrpSpPr>
          <p:nvPr/>
        </p:nvGrpSpPr>
        <p:grpSpPr bwMode="auto">
          <a:xfrm>
            <a:off x="9469767" y="3573913"/>
            <a:ext cx="2268016" cy="486641"/>
            <a:chOff x="769938" y="2456536"/>
            <a:chExt cx="1613466" cy="345642"/>
          </a:xfrm>
          <a:solidFill>
            <a:schemeClr val="accent5"/>
          </a:solidFill>
          <a:effectLst/>
        </p:grpSpPr>
        <p:sp>
          <p:nvSpPr>
            <p:cNvPr id="13" name="Notched Right Arrow 51">
              <a:extLst>
                <a:ext uri="{FF2B5EF4-FFF2-40B4-BE49-F238E27FC236}">
                  <a16:creationId xmlns:a16="http://schemas.microsoft.com/office/drawing/2014/main" id="{87871572-FED5-4203-BC7B-94C6302D0FE0}"/>
                </a:ext>
              </a:extLst>
            </p:cNvPr>
            <p:cNvSpPr/>
            <p:nvPr/>
          </p:nvSpPr>
          <p:spPr>
            <a:xfrm>
              <a:off x="769938" y="2456536"/>
              <a:ext cx="1613466" cy="345642"/>
            </a:xfrm>
            <a:prstGeom prst="notchedRightArrow">
              <a:avLst>
                <a:gd name="adj1" fmla="val 100000"/>
                <a:gd name="adj2" fmla="val 91021"/>
              </a:avLst>
            </a:prstGeom>
            <a:grp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45067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Oval 63">
              <a:extLst>
                <a:ext uri="{FF2B5EF4-FFF2-40B4-BE49-F238E27FC236}">
                  <a16:creationId xmlns:a16="http://schemas.microsoft.com/office/drawing/2014/main" id="{E4F829B0-5D2F-9729-1B69-4E1E01EEF1B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481388" y="2534226"/>
              <a:ext cx="190567" cy="190262"/>
            </a:xfrm>
            <a:prstGeom prst="ellipse">
              <a:avLst/>
            </a:prstGeom>
            <a:grpFill/>
            <a:ln w="28575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45067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Group 35">
            <a:extLst>
              <a:ext uri="{FF2B5EF4-FFF2-40B4-BE49-F238E27FC236}">
                <a16:creationId xmlns:a16="http://schemas.microsoft.com/office/drawing/2014/main" id="{B3508DA2-0F16-06B3-EC2D-ABCF96E7CD02}"/>
              </a:ext>
            </a:extLst>
          </p:cNvPr>
          <p:cNvGrpSpPr>
            <a:grpSpLocks/>
          </p:cNvGrpSpPr>
          <p:nvPr/>
        </p:nvGrpSpPr>
        <p:grpSpPr bwMode="auto">
          <a:xfrm>
            <a:off x="1083019" y="3573913"/>
            <a:ext cx="2268016" cy="486641"/>
            <a:chOff x="769938" y="2456536"/>
            <a:chExt cx="1613466" cy="345642"/>
          </a:xfrm>
          <a:solidFill>
            <a:schemeClr val="accent1"/>
          </a:solidFill>
          <a:effectLst/>
        </p:grpSpPr>
        <p:sp>
          <p:nvSpPr>
            <p:cNvPr id="17" name="Notched Right Arrow 32">
              <a:extLst>
                <a:ext uri="{FF2B5EF4-FFF2-40B4-BE49-F238E27FC236}">
                  <a16:creationId xmlns:a16="http://schemas.microsoft.com/office/drawing/2014/main" id="{DAD8BAAA-68F7-85D0-4EA7-520B28B5192A}"/>
                </a:ext>
              </a:extLst>
            </p:cNvPr>
            <p:cNvSpPr/>
            <p:nvPr/>
          </p:nvSpPr>
          <p:spPr>
            <a:xfrm>
              <a:off x="769938" y="2456536"/>
              <a:ext cx="1613466" cy="345642"/>
            </a:xfrm>
            <a:prstGeom prst="notchedRightArrow">
              <a:avLst>
                <a:gd name="adj1" fmla="val 100000"/>
                <a:gd name="adj2" fmla="val 91021"/>
              </a:avLst>
            </a:prstGeom>
            <a:grp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45067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Oval 34">
              <a:extLst>
                <a:ext uri="{FF2B5EF4-FFF2-40B4-BE49-F238E27FC236}">
                  <a16:creationId xmlns:a16="http://schemas.microsoft.com/office/drawing/2014/main" id="{95976A93-F170-D11B-1FF0-AB9B046553E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481388" y="2534226"/>
              <a:ext cx="190567" cy="190262"/>
            </a:xfrm>
            <a:prstGeom prst="ellipse">
              <a:avLst/>
            </a:prstGeom>
            <a:grp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45067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20" name="Straight Connector 74">
            <a:extLst>
              <a:ext uri="{FF2B5EF4-FFF2-40B4-BE49-F238E27FC236}">
                <a16:creationId xmlns:a16="http://schemas.microsoft.com/office/drawing/2014/main" id="{449E86E6-572A-19A2-CDDD-C8477FE908B2}"/>
              </a:ext>
            </a:extLst>
          </p:cNvPr>
          <p:cNvCxnSpPr>
            <a:stCxn id="21" idx="7"/>
          </p:cNvCxnSpPr>
          <p:nvPr/>
        </p:nvCxnSpPr>
        <p:spPr bwMode="auto">
          <a:xfrm flipH="1">
            <a:off x="2214794" y="2944404"/>
            <a:ext cx="0" cy="866132"/>
          </a:xfrm>
          <a:prstGeom prst="line">
            <a:avLst/>
          </a:prstGeom>
          <a:solidFill>
            <a:schemeClr val="accent1"/>
          </a:solidFill>
          <a:ln w="12700">
            <a:solidFill>
              <a:schemeClr val="tx1">
                <a:lumMod val="65000"/>
                <a:lumOff val="35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85">
            <a:extLst>
              <a:ext uri="{FF2B5EF4-FFF2-40B4-BE49-F238E27FC236}">
                <a16:creationId xmlns:a16="http://schemas.microsoft.com/office/drawing/2014/main" id="{B5A67F61-8E74-AAC5-835E-2C7F41846C3E}"/>
              </a:ext>
            </a:extLst>
          </p:cNvPr>
          <p:cNvCxnSpPr>
            <a:stCxn id="24" idx="7"/>
          </p:cNvCxnSpPr>
          <p:nvPr/>
        </p:nvCxnSpPr>
        <p:spPr bwMode="auto">
          <a:xfrm flipH="1">
            <a:off x="6411517" y="2944404"/>
            <a:ext cx="0" cy="866132"/>
          </a:xfrm>
          <a:prstGeom prst="line">
            <a:avLst/>
          </a:prstGeom>
          <a:solidFill>
            <a:schemeClr val="accent3"/>
          </a:solidFill>
          <a:ln w="12700">
            <a:solidFill>
              <a:schemeClr val="tx1">
                <a:lumMod val="65000"/>
                <a:lumOff val="35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90">
            <a:extLst>
              <a:ext uri="{FF2B5EF4-FFF2-40B4-BE49-F238E27FC236}">
                <a16:creationId xmlns:a16="http://schemas.microsoft.com/office/drawing/2014/main" id="{38ECD010-ABD9-2260-AB0D-86C6FC0E313B}"/>
              </a:ext>
            </a:extLst>
          </p:cNvPr>
          <p:cNvCxnSpPr>
            <a:stCxn id="27" idx="7"/>
          </p:cNvCxnSpPr>
          <p:nvPr/>
        </p:nvCxnSpPr>
        <p:spPr bwMode="auto">
          <a:xfrm flipH="1">
            <a:off x="10614938" y="2944404"/>
            <a:ext cx="0" cy="866132"/>
          </a:xfrm>
          <a:prstGeom prst="line">
            <a:avLst/>
          </a:prstGeom>
          <a:solidFill>
            <a:schemeClr val="accent5"/>
          </a:solidFill>
          <a:ln w="12700">
            <a:solidFill>
              <a:schemeClr val="tx1">
                <a:lumMod val="65000"/>
                <a:lumOff val="35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95">
            <a:extLst>
              <a:ext uri="{FF2B5EF4-FFF2-40B4-BE49-F238E27FC236}">
                <a16:creationId xmlns:a16="http://schemas.microsoft.com/office/drawing/2014/main" id="{A14F3B99-9DF4-FD02-E73D-AC3229E79AA2}"/>
              </a:ext>
            </a:extLst>
          </p:cNvPr>
          <p:cNvCxnSpPr>
            <a:stCxn id="30" idx="7"/>
          </p:cNvCxnSpPr>
          <p:nvPr/>
        </p:nvCxnSpPr>
        <p:spPr bwMode="auto">
          <a:xfrm rot="10800000" flipH="1">
            <a:off x="4306459" y="3819466"/>
            <a:ext cx="0" cy="863898"/>
          </a:xfrm>
          <a:prstGeom prst="line">
            <a:avLst/>
          </a:prstGeom>
          <a:solidFill>
            <a:schemeClr val="accent2"/>
          </a:solidFill>
          <a:ln w="12700">
            <a:solidFill>
              <a:schemeClr val="tx1">
                <a:lumMod val="65000"/>
                <a:lumOff val="35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100">
            <a:extLst>
              <a:ext uri="{FF2B5EF4-FFF2-40B4-BE49-F238E27FC236}">
                <a16:creationId xmlns:a16="http://schemas.microsoft.com/office/drawing/2014/main" id="{4F30D133-B111-30C8-BC39-402ABCDA5593}"/>
              </a:ext>
            </a:extLst>
          </p:cNvPr>
          <p:cNvCxnSpPr>
            <a:stCxn id="33" idx="7"/>
          </p:cNvCxnSpPr>
          <p:nvPr/>
        </p:nvCxnSpPr>
        <p:spPr bwMode="auto">
          <a:xfrm rot="10800000" flipH="1">
            <a:off x="8500949" y="3819466"/>
            <a:ext cx="0" cy="863898"/>
          </a:xfrm>
          <a:prstGeom prst="line">
            <a:avLst/>
          </a:prstGeom>
          <a:solidFill>
            <a:schemeClr val="accent4"/>
          </a:solidFill>
          <a:ln w="12700">
            <a:solidFill>
              <a:schemeClr val="tx1">
                <a:lumMod val="65000"/>
                <a:lumOff val="35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文本框 43">
            <a:extLst>
              <a:ext uri="{FF2B5EF4-FFF2-40B4-BE49-F238E27FC236}">
                <a16:creationId xmlns:a16="http://schemas.microsoft.com/office/drawing/2014/main" id="{7BCA26CC-D982-BE28-E560-72DAE5CF4F47}"/>
              </a:ext>
            </a:extLst>
          </p:cNvPr>
          <p:cNvSpPr txBox="1"/>
          <p:nvPr/>
        </p:nvSpPr>
        <p:spPr>
          <a:xfrm>
            <a:off x="1952541" y="2167874"/>
            <a:ext cx="5245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atin typeface="+mn-lt"/>
              </a:rPr>
              <a:t>01</a:t>
            </a:r>
            <a:endParaRPr lang="zh-CN" altLang="en-US" sz="2400" dirty="0">
              <a:latin typeface="+mn-lt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5016C53A-F67F-CA14-CCD1-6CB45DA4211E}"/>
              </a:ext>
            </a:extLst>
          </p:cNvPr>
          <p:cNvSpPr txBox="1"/>
          <p:nvPr/>
        </p:nvSpPr>
        <p:spPr>
          <a:xfrm>
            <a:off x="6148149" y="2167874"/>
            <a:ext cx="5245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atin typeface="+mn-lt"/>
              </a:rPr>
              <a:t>03</a:t>
            </a:r>
            <a:endParaRPr lang="zh-CN" altLang="en-US" sz="2400" dirty="0">
              <a:latin typeface="+mn-lt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16C489EF-6510-7018-E670-987289D263BA}"/>
              </a:ext>
            </a:extLst>
          </p:cNvPr>
          <p:cNvSpPr txBox="1"/>
          <p:nvPr/>
        </p:nvSpPr>
        <p:spPr>
          <a:xfrm>
            <a:off x="10352685" y="2167874"/>
            <a:ext cx="5245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atin typeface="+mn-lt"/>
              </a:rPr>
              <a:t>05</a:t>
            </a:r>
            <a:endParaRPr lang="zh-CN" altLang="en-US" sz="2400" dirty="0">
              <a:latin typeface="+mn-lt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B1F74CF3-D6E9-7C78-65AE-A5C1E0879B59}"/>
              </a:ext>
            </a:extLst>
          </p:cNvPr>
          <p:cNvSpPr txBox="1"/>
          <p:nvPr/>
        </p:nvSpPr>
        <p:spPr>
          <a:xfrm>
            <a:off x="4052019" y="5012839"/>
            <a:ext cx="5245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atin typeface="+mn-lt"/>
              </a:rPr>
              <a:t>02</a:t>
            </a:r>
            <a:endParaRPr lang="zh-CN" altLang="en-US" sz="2400" dirty="0">
              <a:latin typeface="+mn-lt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4DFFD6AA-A6C7-5226-E5F1-297FEFFB6809}"/>
              </a:ext>
            </a:extLst>
          </p:cNvPr>
          <p:cNvSpPr txBox="1"/>
          <p:nvPr/>
        </p:nvSpPr>
        <p:spPr>
          <a:xfrm>
            <a:off x="8245394" y="5012839"/>
            <a:ext cx="5245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atin typeface="+mn-lt"/>
              </a:rPr>
              <a:t>04</a:t>
            </a:r>
            <a:endParaRPr lang="zh-CN" altLang="en-US" sz="2400" dirty="0">
              <a:latin typeface="+mn-lt"/>
            </a:endParaRPr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A3EC97A6-7D39-B153-2FB3-42A6E21217C8}"/>
              </a:ext>
            </a:extLst>
          </p:cNvPr>
          <p:cNvGrpSpPr/>
          <p:nvPr/>
        </p:nvGrpSpPr>
        <p:grpSpPr>
          <a:xfrm>
            <a:off x="2612564" y="2427299"/>
            <a:ext cx="2019301" cy="962081"/>
            <a:chOff x="436522" y="1886576"/>
            <a:chExt cx="2019301" cy="962081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65561FCE-46DA-17D1-72DD-390C430E6C6D}"/>
                </a:ext>
              </a:extLst>
            </p:cNvPr>
            <p:cNvSpPr txBox="1"/>
            <p:nvPr/>
          </p:nvSpPr>
          <p:spPr>
            <a:xfrm>
              <a:off x="444501" y="2152504"/>
              <a:ext cx="1865058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2FE552F1-9DF5-AC25-AAF6-629F589DE4D7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F8AAF33B-1A25-D860-4C33-ABF8AC895C55}"/>
              </a:ext>
            </a:extLst>
          </p:cNvPr>
          <p:cNvGrpSpPr/>
          <p:nvPr/>
        </p:nvGrpSpPr>
        <p:grpSpPr>
          <a:xfrm>
            <a:off x="6806590" y="2427299"/>
            <a:ext cx="2846225" cy="958425"/>
            <a:chOff x="436522" y="1886576"/>
            <a:chExt cx="2846225" cy="958425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7F4F10C7-4033-EDED-6146-7CD78893409D}"/>
                </a:ext>
              </a:extLst>
            </p:cNvPr>
            <p:cNvSpPr txBox="1"/>
            <p:nvPr/>
          </p:nvSpPr>
          <p:spPr>
            <a:xfrm>
              <a:off x="444500" y="2152504"/>
              <a:ext cx="2838247" cy="6924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 模板及素材免费下载！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 T</a:t>
              </a:r>
              <a:r>
                <a:rPr lang="zh-CN" altLang="en-US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唯一访问网址：</a:t>
              </a:r>
              <a:endParaRPr lang="en-US" altLang="zh-CN" sz="900" b="0" i="0" dirty="0">
                <a:solidFill>
                  <a:schemeClr val="bg1">
                    <a:lumMod val="6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 tmoban.com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4F3BBA89-2923-18D4-FB35-6415DA5EA564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E6A55028-1E87-F446-4073-FE5335C98D70}"/>
              </a:ext>
            </a:extLst>
          </p:cNvPr>
          <p:cNvGrpSpPr/>
          <p:nvPr/>
        </p:nvGrpSpPr>
        <p:grpSpPr>
          <a:xfrm>
            <a:off x="1244799" y="4814664"/>
            <a:ext cx="2595681" cy="754331"/>
            <a:chOff x="-286122" y="1886576"/>
            <a:chExt cx="2595681" cy="754331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D0DBF685-B534-6946-23C6-D6C39DFE4D5D}"/>
                </a:ext>
              </a:extLst>
            </p:cNvPr>
            <p:cNvSpPr txBox="1"/>
            <p:nvPr/>
          </p:nvSpPr>
          <p:spPr>
            <a:xfrm>
              <a:off x="-286122" y="2152504"/>
              <a:ext cx="2595681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A2528F3A-99CB-7214-6674-1E242C6BE070}"/>
                </a:ext>
              </a:extLst>
            </p:cNvPr>
            <p:cNvSpPr txBox="1"/>
            <p:nvPr/>
          </p:nvSpPr>
          <p:spPr>
            <a:xfrm>
              <a:off x="290258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B9BC785B-C39F-E173-B4BC-5AAE0AEDEE62}"/>
              </a:ext>
            </a:extLst>
          </p:cNvPr>
          <p:cNvGrpSpPr/>
          <p:nvPr/>
        </p:nvGrpSpPr>
        <p:grpSpPr>
          <a:xfrm>
            <a:off x="5403222" y="4868614"/>
            <a:ext cx="2595681" cy="754331"/>
            <a:chOff x="-286122" y="1886576"/>
            <a:chExt cx="2595681" cy="754331"/>
          </a:xfrm>
        </p:grpSpPr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02110188-6202-49E7-19D9-E4D6C7F91270}"/>
                </a:ext>
              </a:extLst>
            </p:cNvPr>
            <p:cNvSpPr txBox="1"/>
            <p:nvPr/>
          </p:nvSpPr>
          <p:spPr>
            <a:xfrm>
              <a:off x="-286122" y="2152504"/>
              <a:ext cx="2595681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68D33327-58E1-6769-6F54-1ACBEDCB3C9A}"/>
                </a:ext>
              </a:extLst>
            </p:cNvPr>
            <p:cNvSpPr txBox="1"/>
            <p:nvPr/>
          </p:nvSpPr>
          <p:spPr>
            <a:xfrm>
              <a:off x="290258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B7BD828C-F374-D5A7-2B9B-27B921BF8737}"/>
              </a:ext>
            </a:extLst>
          </p:cNvPr>
          <p:cNvGrpSpPr/>
          <p:nvPr/>
        </p:nvGrpSpPr>
        <p:grpSpPr>
          <a:xfrm>
            <a:off x="8730291" y="1098678"/>
            <a:ext cx="2595681" cy="754331"/>
            <a:chOff x="-286122" y="1886576"/>
            <a:chExt cx="2595681" cy="754331"/>
          </a:xfrm>
        </p:grpSpPr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FEC2E806-EB7D-CA34-1474-3CF179AB1B7B}"/>
                </a:ext>
              </a:extLst>
            </p:cNvPr>
            <p:cNvSpPr txBox="1"/>
            <p:nvPr/>
          </p:nvSpPr>
          <p:spPr>
            <a:xfrm>
              <a:off x="-286122" y="2152504"/>
              <a:ext cx="2595681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37A4FBC1-A698-26A1-9362-4F96F24F9DCC}"/>
                </a:ext>
              </a:extLst>
            </p:cNvPr>
            <p:cNvSpPr txBox="1"/>
            <p:nvPr/>
          </p:nvSpPr>
          <p:spPr>
            <a:xfrm>
              <a:off x="290258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871484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图片 61">
            <a:extLst>
              <a:ext uri="{FF2B5EF4-FFF2-40B4-BE49-F238E27FC236}">
                <a16:creationId xmlns:a16="http://schemas.microsoft.com/office/drawing/2014/main" id="{E44057DD-BC6C-D2DC-4274-704DAD43AF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" y="0"/>
            <a:ext cx="12858397" cy="723265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824B2BCF-A0F8-40D5-F733-617BDB6AE76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638" t="41085" r="4638"/>
          <a:stretch/>
        </p:blipFill>
        <p:spPr>
          <a:xfrm>
            <a:off x="0" y="0"/>
            <a:ext cx="12858750" cy="4676181"/>
          </a:xfrm>
          <a:custGeom>
            <a:avLst/>
            <a:gdLst>
              <a:gd name="connsiteX0" fmla="*/ 0 w 12858750"/>
              <a:gd name="connsiteY0" fmla="*/ 0 h 3520555"/>
              <a:gd name="connsiteX1" fmla="*/ 12858750 w 12858750"/>
              <a:gd name="connsiteY1" fmla="*/ 0 h 3520555"/>
              <a:gd name="connsiteX2" fmla="*/ 12858750 w 12858750"/>
              <a:gd name="connsiteY2" fmla="*/ 3520555 h 3520555"/>
              <a:gd name="connsiteX3" fmla="*/ 0 w 12858750"/>
              <a:gd name="connsiteY3" fmla="*/ 3520555 h 3520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58750" h="3520555">
                <a:moveTo>
                  <a:pt x="0" y="0"/>
                </a:moveTo>
                <a:lnTo>
                  <a:pt x="12858750" y="0"/>
                </a:lnTo>
                <a:lnTo>
                  <a:pt x="12858750" y="3520555"/>
                </a:lnTo>
                <a:lnTo>
                  <a:pt x="0" y="3520555"/>
                </a:lnTo>
                <a:close/>
              </a:path>
            </a:pathLst>
          </a:custGeom>
        </p:spPr>
      </p:pic>
      <p:pic>
        <p:nvPicPr>
          <p:cNvPr id="50" name="图片 49">
            <a:extLst>
              <a:ext uri="{FF2B5EF4-FFF2-40B4-BE49-F238E27FC236}">
                <a16:creationId xmlns:a16="http://schemas.microsoft.com/office/drawing/2014/main" id="{D2E8FE9E-3300-1B5B-BF85-11E9B97EFCFE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00" r="45360"/>
          <a:stretch/>
        </p:blipFill>
        <p:spPr>
          <a:xfrm flipV="1">
            <a:off x="11181902" y="2865331"/>
            <a:ext cx="1676848" cy="2150667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CA24464E-B958-92B9-29D6-5B6429E6AF32}"/>
              </a:ext>
            </a:extLst>
          </p:cNvPr>
          <p:cNvSpPr txBox="1"/>
          <p:nvPr/>
        </p:nvSpPr>
        <p:spPr>
          <a:xfrm>
            <a:off x="5391212" y="450605"/>
            <a:ext cx="2031325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500" dirty="0">
                <a:gradFill flip="none" rotWithShape="1">
                  <a:gsLst>
                    <a:gs pos="0">
                      <a:srgbClr val="BA000B"/>
                    </a:gs>
                    <a:gs pos="100000">
                      <a:srgbClr val="FB584E"/>
                    </a:gs>
                  </a:gsLst>
                  <a:lin ang="16200000" scaled="1"/>
                  <a:tileRect/>
                </a:gradFill>
                <a:effectLst>
                  <a:reflection blurRad="6350" stA="13000" endPos="45500" dist="101600" dir="5400000" sy="-100000" algn="bl" rotWithShape="0"/>
                </a:effectLst>
                <a:latin typeface="锐字潮牌真言简2.0免费 超粗" panose="02020300000000000000" pitchFamily="18" charset="-122"/>
                <a:ea typeface="锐字潮牌真言简2.0免费 超粗" panose="02020300000000000000" pitchFamily="18" charset="-122"/>
              </a:rPr>
              <a:t>02</a:t>
            </a:r>
            <a:endParaRPr lang="zh-CN" altLang="en-US" sz="11500" dirty="0">
              <a:gradFill flip="none" rotWithShape="1">
                <a:gsLst>
                  <a:gs pos="0">
                    <a:srgbClr val="BA000B"/>
                  </a:gs>
                  <a:gs pos="100000">
                    <a:srgbClr val="FB584E"/>
                  </a:gs>
                </a:gsLst>
                <a:lin ang="16200000" scaled="1"/>
                <a:tileRect/>
              </a:gradFill>
              <a:effectLst>
                <a:reflection blurRad="6350" stA="13000" endPos="45500" dist="101600" dir="5400000" sy="-100000" algn="bl" rotWithShape="0"/>
              </a:effectLst>
              <a:latin typeface="锐字潮牌真言简2.0免费 超粗" panose="02020300000000000000" pitchFamily="18" charset="-122"/>
              <a:ea typeface="锐字潮牌真言简2.0免费 超粗" panose="02020300000000000000" pitchFamily="18" charset="-122"/>
            </a:endParaRPr>
          </a:p>
        </p:txBody>
      </p:sp>
      <p:pic>
        <p:nvPicPr>
          <p:cNvPr id="46" name="图片 45">
            <a:extLst>
              <a:ext uri="{FF2B5EF4-FFF2-40B4-BE49-F238E27FC236}">
                <a16:creationId xmlns:a16="http://schemas.microsoft.com/office/drawing/2014/main" id="{D26B08C4-CA15-1AE5-1BB9-6CF877FB782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3535" y="1695754"/>
            <a:ext cx="3836734" cy="2198578"/>
          </a:xfrm>
          <a:prstGeom prst="rect">
            <a:avLst/>
          </a:prstGeom>
        </p:spPr>
      </p:pic>
      <p:pic>
        <p:nvPicPr>
          <p:cNvPr id="54" name="图片 53">
            <a:extLst>
              <a:ext uri="{FF2B5EF4-FFF2-40B4-BE49-F238E27FC236}">
                <a16:creationId xmlns:a16="http://schemas.microsoft.com/office/drawing/2014/main" id="{A8D0A63F-3E70-1B6D-9EBF-B4A85211630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3751" y="3242219"/>
            <a:ext cx="1676848" cy="740251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4F024EFB-D6A0-FBD2-47F3-DE237E926A8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59158" y="1749956"/>
            <a:ext cx="864095" cy="56354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3C52978-842D-45E3-F81F-58ECBC1B1071}"/>
              </a:ext>
            </a:extLst>
          </p:cNvPr>
          <p:cNvSpPr txBox="1"/>
          <p:nvPr/>
        </p:nvSpPr>
        <p:spPr>
          <a:xfrm>
            <a:off x="4618833" y="4211837"/>
            <a:ext cx="36210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gradFill>
                  <a:gsLst>
                    <a:gs pos="0">
                      <a:srgbClr val="BA000B"/>
                    </a:gs>
                    <a:gs pos="100000">
                      <a:srgbClr val="FB584E"/>
                    </a:gs>
                  </a:gsLst>
                  <a:lin ang="16200000" scaled="1"/>
                </a:gradFill>
                <a:effectLst>
                  <a:reflection blurRad="6350" stA="20000" endPos="45500" dist="63500" dir="5400000" sy="-100000" algn="bl" rotWithShape="0"/>
                </a:effectLst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E201C5C-5B5B-89F1-2FB8-5922E1B984A6}"/>
              </a:ext>
            </a:extLst>
          </p:cNvPr>
          <p:cNvSpPr txBox="1"/>
          <p:nvPr/>
        </p:nvSpPr>
        <p:spPr>
          <a:xfrm>
            <a:off x="2448744" y="4698566"/>
            <a:ext cx="7961262" cy="89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16578450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>
            <a:extLst>
              <a:ext uri="{FF2B5EF4-FFF2-40B4-BE49-F238E27FC236}">
                <a16:creationId xmlns:a16="http://schemas.microsoft.com/office/drawing/2014/main" id="{CA24464E-B958-92B9-29D6-5B6429E6AF32}"/>
              </a:ext>
            </a:extLst>
          </p:cNvPr>
          <p:cNvSpPr txBox="1"/>
          <p:nvPr/>
        </p:nvSpPr>
        <p:spPr>
          <a:xfrm>
            <a:off x="1504425" y="198552"/>
            <a:ext cx="6335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>
                <a:gradFill flip="none" rotWithShape="1">
                  <a:gsLst>
                    <a:gs pos="0">
                      <a:srgbClr val="BA000B"/>
                    </a:gs>
                    <a:gs pos="100000">
                      <a:srgbClr val="FB584E"/>
                    </a:gs>
                  </a:gsLst>
                  <a:lin ang="16200000" scaled="1"/>
                  <a:tileRect/>
                </a:gradFill>
                <a:effectLst>
                  <a:reflection blurRad="6350" stA="13000" endPos="45500" dist="101600" dir="5400000" sy="-100000" algn="bl" rotWithShape="0"/>
                </a:effectLst>
                <a:latin typeface="锐字潮牌真言简2.0免费 超粗" panose="02020300000000000000" pitchFamily="18" charset="-122"/>
                <a:ea typeface="锐字潮牌真言简2.0免费 超粗" panose="02020300000000000000" pitchFamily="18" charset="-122"/>
              </a:rPr>
              <a:t>02</a:t>
            </a:r>
            <a:endParaRPr lang="zh-CN" altLang="en-US" sz="2800" dirty="0">
              <a:gradFill flip="none" rotWithShape="1">
                <a:gsLst>
                  <a:gs pos="0">
                    <a:srgbClr val="BA000B"/>
                  </a:gs>
                  <a:gs pos="100000">
                    <a:srgbClr val="FB584E"/>
                  </a:gs>
                </a:gsLst>
                <a:lin ang="16200000" scaled="1"/>
                <a:tileRect/>
              </a:gradFill>
              <a:effectLst>
                <a:reflection blurRad="6350" stA="13000" endPos="45500" dist="101600" dir="5400000" sy="-100000" algn="bl" rotWithShape="0"/>
              </a:effectLst>
              <a:latin typeface="锐字潮牌真言简2.0免费 超粗" panose="02020300000000000000" pitchFamily="18" charset="-122"/>
              <a:ea typeface="锐字潮牌真言简2.0免费 超粗" panose="02020300000000000000" pitchFamily="18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3C52978-842D-45E3-F81F-58ECBC1B1071}"/>
              </a:ext>
            </a:extLst>
          </p:cNvPr>
          <p:cNvSpPr txBox="1"/>
          <p:nvPr/>
        </p:nvSpPr>
        <p:spPr>
          <a:xfrm>
            <a:off x="2186440" y="260107"/>
            <a:ext cx="36210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gradFill>
                  <a:gsLst>
                    <a:gs pos="0">
                      <a:srgbClr val="BA000B"/>
                    </a:gs>
                    <a:gs pos="100000">
                      <a:srgbClr val="FB584E"/>
                    </a:gs>
                  </a:gsLst>
                  <a:lin ang="16200000" scaled="1"/>
                </a:gradFill>
                <a:effectLst>
                  <a:reflection blurRad="6350" stA="20000" endPos="45500" dist="63500" dir="5400000" sy="-100000" algn="bl" rotWithShape="0"/>
                </a:effectLst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3" name="Rectangle 38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4A83144F-7765-4EC0-32DC-8BC772CE8A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921968"/>
            <a:ext cx="12858750" cy="3310682"/>
          </a:xfrm>
          <a:prstGeom prst="rect">
            <a:avLst/>
          </a:prstGeom>
          <a:blipFill dpi="0" rotWithShape="1">
            <a:blip r:embed="rId3"/>
            <a:srcRect/>
            <a:tile tx="0" ty="-4718050" sx="100000" sy="100000" flip="none" algn="tl"/>
          </a:blipFill>
          <a:ln>
            <a:noFill/>
          </a:ln>
          <a:effectLst/>
        </p:spPr>
        <p:txBody>
          <a:bodyPr wrap="none" anchor="ctr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27D063CD-3649-7271-CE61-0D76FF9FE67F}"/>
              </a:ext>
            </a:extLst>
          </p:cNvPr>
          <p:cNvGrpSpPr/>
          <p:nvPr/>
        </p:nvGrpSpPr>
        <p:grpSpPr>
          <a:xfrm>
            <a:off x="2684253" y="2896245"/>
            <a:ext cx="7449514" cy="1158206"/>
            <a:chOff x="3982367" y="3956087"/>
            <a:chExt cx="4853286" cy="754559"/>
          </a:xfrm>
        </p:grpSpPr>
        <p:sp>
          <p:nvSpPr>
            <p:cNvPr id="4" name="Freeform 44">
              <a:extLst>
                <a:ext uri="{FF2B5EF4-FFF2-40B4-BE49-F238E27FC236}">
                  <a16:creationId xmlns:a16="http://schemas.microsoft.com/office/drawing/2014/main" id="{6C15ADD2-DE09-EB08-4BF2-96D6DDA739F2}"/>
                </a:ext>
              </a:extLst>
            </p:cNvPr>
            <p:cNvSpPr>
              <a:spLocks/>
            </p:cNvSpPr>
            <p:nvPr/>
          </p:nvSpPr>
          <p:spPr bwMode="auto">
            <a:xfrm>
              <a:off x="3982367" y="4621348"/>
              <a:ext cx="750094" cy="89297"/>
            </a:xfrm>
            <a:custGeom>
              <a:avLst/>
              <a:gdLst>
                <a:gd name="T0" fmla="*/ 336 w 336"/>
                <a:gd name="T1" fmla="*/ 0 h 40"/>
                <a:gd name="T2" fmla="*/ 0 w 336"/>
                <a:gd name="T3" fmla="*/ 0 h 40"/>
                <a:gd name="T4" fmla="*/ 0 w 336"/>
                <a:gd name="T5" fmla="*/ 40 h 40"/>
                <a:gd name="T6" fmla="*/ 300 w 336"/>
                <a:gd name="T7" fmla="*/ 40 h 40"/>
                <a:gd name="T8" fmla="*/ 336 w 336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6" h="40">
                  <a:moveTo>
                    <a:pt x="336" y="0"/>
                  </a:moveTo>
                  <a:lnTo>
                    <a:pt x="0" y="0"/>
                  </a:lnTo>
                  <a:lnTo>
                    <a:pt x="0" y="40"/>
                  </a:lnTo>
                  <a:lnTo>
                    <a:pt x="300" y="4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" name="Freeform 45">
              <a:extLst>
                <a:ext uri="{FF2B5EF4-FFF2-40B4-BE49-F238E27FC236}">
                  <a16:creationId xmlns:a16="http://schemas.microsoft.com/office/drawing/2014/main" id="{2D68E226-71FC-14E4-BA8B-5A2D60C6DAD0}"/>
                </a:ext>
              </a:extLst>
            </p:cNvPr>
            <p:cNvSpPr>
              <a:spLocks/>
            </p:cNvSpPr>
            <p:nvPr/>
          </p:nvSpPr>
          <p:spPr bwMode="auto">
            <a:xfrm>
              <a:off x="3982367" y="3956087"/>
              <a:ext cx="669727" cy="754559"/>
            </a:xfrm>
            <a:custGeom>
              <a:avLst/>
              <a:gdLst>
                <a:gd name="T0" fmla="*/ 137 w 148"/>
                <a:gd name="T1" fmla="*/ 0 h 167"/>
                <a:gd name="T2" fmla="*/ 11 w 148"/>
                <a:gd name="T3" fmla="*/ 0 h 167"/>
                <a:gd name="T4" fmla="*/ 0 w 148"/>
                <a:gd name="T5" fmla="*/ 12 h 167"/>
                <a:gd name="T6" fmla="*/ 0 w 148"/>
                <a:gd name="T7" fmla="*/ 110 h 167"/>
                <a:gd name="T8" fmla="*/ 0 w 148"/>
                <a:gd name="T9" fmla="*/ 156 h 167"/>
                <a:gd name="T10" fmla="*/ 0 w 148"/>
                <a:gd name="T11" fmla="*/ 167 h 167"/>
                <a:gd name="T12" fmla="*/ 11 w 148"/>
                <a:gd name="T13" fmla="*/ 167 h 167"/>
                <a:gd name="T14" fmla="*/ 137 w 148"/>
                <a:gd name="T15" fmla="*/ 167 h 167"/>
                <a:gd name="T16" fmla="*/ 148 w 148"/>
                <a:gd name="T17" fmla="*/ 167 h 167"/>
                <a:gd name="T18" fmla="*/ 148 w 148"/>
                <a:gd name="T19" fmla="*/ 156 h 167"/>
                <a:gd name="T20" fmla="*/ 148 w 148"/>
                <a:gd name="T21" fmla="*/ 110 h 167"/>
                <a:gd name="T22" fmla="*/ 148 w 148"/>
                <a:gd name="T23" fmla="*/ 12 h 167"/>
                <a:gd name="T24" fmla="*/ 137 w 148"/>
                <a:gd name="T25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" h="167">
                  <a:moveTo>
                    <a:pt x="137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11" y="167"/>
                    <a:pt x="11" y="167"/>
                    <a:pt x="11" y="167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48" y="167"/>
                    <a:pt x="148" y="167"/>
                    <a:pt x="148" y="167"/>
                  </a:cubicBezTo>
                  <a:cubicBezTo>
                    <a:pt x="148" y="156"/>
                    <a:pt x="148" y="156"/>
                    <a:pt x="148" y="156"/>
                  </a:cubicBezTo>
                  <a:cubicBezTo>
                    <a:pt x="148" y="110"/>
                    <a:pt x="148" y="110"/>
                    <a:pt x="148" y="110"/>
                  </a:cubicBezTo>
                  <a:cubicBezTo>
                    <a:pt x="148" y="12"/>
                    <a:pt x="148" y="12"/>
                    <a:pt x="148" y="12"/>
                  </a:cubicBezTo>
                  <a:cubicBezTo>
                    <a:pt x="148" y="5"/>
                    <a:pt x="143" y="0"/>
                    <a:pt x="13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" name="Freeform 46">
              <a:extLst>
                <a:ext uri="{FF2B5EF4-FFF2-40B4-BE49-F238E27FC236}">
                  <a16:creationId xmlns:a16="http://schemas.microsoft.com/office/drawing/2014/main" id="{789EBED7-0899-C71F-4032-F993E52DE7D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72125" y="4190492"/>
              <a:ext cx="290215" cy="290215"/>
            </a:xfrm>
            <a:custGeom>
              <a:avLst/>
              <a:gdLst>
                <a:gd name="T0" fmla="*/ 51 w 64"/>
                <a:gd name="T1" fmla="*/ 47 h 64"/>
                <a:gd name="T2" fmla="*/ 58 w 64"/>
                <a:gd name="T3" fmla="*/ 29 h 64"/>
                <a:gd name="T4" fmla="*/ 56 w 64"/>
                <a:gd name="T5" fmla="*/ 18 h 64"/>
                <a:gd name="T6" fmla="*/ 50 w 64"/>
                <a:gd name="T7" fmla="*/ 8 h 64"/>
                <a:gd name="T8" fmla="*/ 40 w 64"/>
                <a:gd name="T9" fmla="*/ 2 h 64"/>
                <a:gd name="T10" fmla="*/ 9 w 64"/>
                <a:gd name="T11" fmla="*/ 8 h 64"/>
                <a:gd name="T12" fmla="*/ 0 w 64"/>
                <a:gd name="T13" fmla="*/ 29 h 64"/>
                <a:gd name="T14" fmla="*/ 3 w 64"/>
                <a:gd name="T15" fmla="*/ 40 h 64"/>
                <a:gd name="T16" fmla="*/ 9 w 64"/>
                <a:gd name="T17" fmla="*/ 49 h 64"/>
                <a:gd name="T18" fmla="*/ 29 w 64"/>
                <a:gd name="T19" fmla="*/ 58 h 64"/>
                <a:gd name="T20" fmla="*/ 48 w 64"/>
                <a:gd name="T21" fmla="*/ 51 h 64"/>
                <a:gd name="T22" fmla="*/ 63 w 64"/>
                <a:gd name="T23" fmla="*/ 62 h 64"/>
                <a:gd name="T24" fmla="*/ 46 w 64"/>
                <a:gd name="T25" fmla="*/ 46 h 64"/>
                <a:gd name="T26" fmla="*/ 46 w 64"/>
                <a:gd name="T27" fmla="*/ 46 h 64"/>
                <a:gd name="T28" fmla="*/ 38 w 64"/>
                <a:gd name="T29" fmla="*/ 51 h 64"/>
                <a:gd name="T30" fmla="*/ 20 w 64"/>
                <a:gd name="T31" fmla="*/ 51 h 64"/>
                <a:gd name="T32" fmla="*/ 13 w 64"/>
                <a:gd name="T33" fmla="*/ 46 h 64"/>
                <a:gd name="T34" fmla="*/ 7 w 64"/>
                <a:gd name="T35" fmla="*/ 38 h 64"/>
                <a:gd name="T36" fmla="*/ 7 w 64"/>
                <a:gd name="T37" fmla="*/ 20 h 64"/>
                <a:gd name="T38" fmla="*/ 29 w 64"/>
                <a:gd name="T39" fmla="*/ 5 h 64"/>
                <a:gd name="T40" fmla="*/ 38 w 64"/>
                <a:gd name="T41" fmla="*/ 7 h 64"/>
                <a:gd name="T42" fmla="*/ 46 w 64"/>
                <a:gd name="T43" fmla="*/ 12 h 64"/>
                <a:gd name="T44" fmla="*/ 51 w 64"/>
                <a:gd name="T45" fmla="*/ 20 h 64"/>
                <a:gd name="T46" fmla="*/ 51 w 64"/>
                <a:gd name="T47" fmla="*/ 38 h 64"/>
                <a:gd name="T48" fmla="*/ 22 w 64"/>
                <a:gd name="T49" fmla="*/ 12 h 64"/>
                <a:gd name="T50" fmla="*/ 19 w 64"/>
                <a:gd name="T51" fmla="*/ 13 h 64"/>
                <a:gd name="T52" fmla="*/ 16 w 64"/>
                <a:gd name="T53" fmla="*/ 16 h 64"/>
                <a:gd name="T54" fmla="*/ 14 w 64"/>
                <a:gd name="T55" fmla="*/ 18 h 64"/>
                <a:gd name="T56" fmla="*/ 12 w 64"/>
                <a:gd name="T57" fmla="*/ 22 h 64"/>
                <a:gd name="T58" fmla="*/ 15 w 64"/>
                <a:gd name="T59" fmla="*/ 23 h 64"/>
                <a:gd name="T60" fmla="*/ 18 w 64"/>
                <a:gd name="T61" fmla="*/ 18 h 64"/>
                <a:gd name="T62" fmla="*/ 23 w 64"/>
                <a:gd name="T63" fmla="*/ 15 h 64"/>
                <a:gd name="T64" fmla="*/ 22 w 64"/>
                <a:gd name="T65" fmla="*/ 12 h 64"/>
                <a:gd name="T66" fmla="*/ 46 w 64"/>
                <a:gd name="T67" fmla="*/ 27 h 64"/>
                <a:gd name="T68" fmla="*/ 44 w 64"/>
                <a:gd name="T69" fmla="*/ 35 h 64"/>
                <a:gd name="T70" fmla="*/ 40 w 64"/>
                <a:gd name="T71" fmla="*/ 40 h 64"/>
                <a:gd name="T72" fmla="*/ 29 w 64"/>
                <a:gd name="T73" fmla="*/ 44 h 64"/>
                <a:gd name="T74" fmla="*/ 29 w 64"/>
                <a:gd name="T75" fmla="*/ 48 h 64"/>
                <a:gd name="T76" fmla="*/ 42 w 64"/>
                <a:gd name="T77" fmla="*/ 42 h 64"/>
                <a:gd name="T78" fmla="*/ 46 w 64"/>
                <a:gd name="T79" fmla="*/ 36 h 64"/>
                <a:gd name="T80" fmla="*/ 46 w 64"/>
                <a:gd name="T81" fmla="*/ 2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" h="64">
                  <a:moveTo>
                    <a:pt x="63" y="59"/>
                  </a:moveTo>
                  <a:cubicBezTo>
                    <a:pt x="51" y="47"/>
                    <a:pt x="51" y="47"/>
                    <a:pt x="51" y="47"/>
                  </a:cubicBezTo>
                  <a:cubicBezTo>
                    <a:pt x="53" y="45"/>
                    <a:pt x="55" y="43"/>
                    <a:pt x="56" y="40"/>
                  </a:cubicBezTo>
                  <a:cubicBezTo>
                    <a:pt x="57" y="37"/>
                    <a:pt x="58" y="33"/>
                    <a:pt x="58" y="29"/>
                  </a:cubicBezTo>
                  <a:cubicBezTo>
                    <a:pt x="58" y="25"/>
                    <a:pt x="57" y="21"/>
                    <a:pt x="56" y="18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4" y="14"/>
                    <a:pt x="52" y="11"/>
                    <a:pt x="50" y="9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47" y="6"/>
                    <a:pt x="44" y="4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37" y="1"/>
                    <a:pt x="33" y="0"/>
                    <a:pt x="29" y="0"/>
                  </a:cubicBezTo>
                  <a:cubicBezTo>
                    <a:pt x="21" y="0"/>
                    <a:pt x="14" y="3"/>
                    <a:pt x="9" y="8"/>
                  </a:cubicBezTo>
                  <a:cubicBezTo>
                    <a:pt x="6" y="11"/>
                    <a:pt x="4" y="14"/>
                    <a:pt x="3" y="18"/>
                  </a:cubicBezTo>
                  <a:cubicBezTo>
                    <a:pt x="1" y="21"/>
                    <a:pt x="0" y="25"/>
                    <a:pt x="0" y="29"/>
                  </a:cubicBezTo>
                  <a:cubicBezTo>
                    <a:pt x="0" y="33"/>
                    <a:pt x="1" y="36"/>
                    <a:pt x="2" y="40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4" y="43"/>
                    <a:pt x="6" y="47"/>
                    <a:pt x="9" y="49"/>
                  </a:cubicBezTo>
                  <a:cubicBezTo>
                    <a:pt x="9" y="49"/>
                    <a:pt x="9" y="49"/>
                    <a:pt x="9" y="49"/>
                  </a:cubicBezTo>
                  <a:cubicBezTo>
                    <a:pt x="11" y="52"/>
                    <a:pt x="15" y="54"/>
                    <a:pt x="18" y="56"/>
                  </a:cubicBezTo>
                  <a:cubicBezTo>
                    <a:pt x="22" y="57"/>
                    <a:pt x="25" y="58"/>
                    <a:pt x="29" y="58"/>
                  </a:cubicBezTo>
                  <a:cubicBezTo>
                    <a:pt x="33" y="58"/>
                    <a:pt x="37" y="57"/>
                    <a:pt x="40" y="56"/>
                  </a:cubicBezTo>
                  <a:cubicBezTo>
                    <a:pt x="43" y="54"/>
                    <a:pt x="45" y="53"/>
                    <a:pt x="48" y="51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0" y="64"/>
                    <a:pt x="62" y="64"/>
                    <a:pt x="63" y="62"/>
                  </a:cubicBezTo>
                  <a:cubicBezTo>
                    <a:pt x="64" y="61"/>
                    <a:pt x="64" y="60"/>
                    <a:pt x="63" y="59"/>
                  </a:cubicBezTo>
                  <a:close/>
                  <a:moveTo>
                    <a:pt x="46" y="46"/>
                  </a:moveTo>
                  <a:cubicBezTo>
                    <a:pt x="46" y="46"/>
                    <a:pt x="46" y="46"/>
                    <a:pt x="46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4" y="48"/>
                    <a:pt x="41" y="49"/>
                    <a:pt x="38" y="51"/>
                  </a:cubicBezTo>
                  <a:cubicBezTo>
                    <a:pt x="35" y="52"/>
                    <a:pt x="32" y="52"/>
                    <a:pt x="29" y="52"/>
                  </a:cubicBezTo>
                  <a:cubicBezTo>
                    <a:pt x="26" y="52"/>
                    <a:pt x="23" y="52"/>
                    <a:pt x="20" y="51"/>
                  </a:cubicBezTo>
                  <a:cubicBezTo>
                    <a:pt x="17" y="49"/>
                    <a:pt x="15" y="48"/>
                    <a:pt x="13" y="46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0" y="43"/>
                    <a:pt x="9" y="41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6" y="35"/>
                    <a:pt x="6" y="32"/>
                    <a:pt x="6" y="29"/>
                  </a:cubicBezTo>
                  <a:cubicBezTo>
                    <a:pt x="6" y="26"/>
                    <a:pt x="6" y="23"/>
                    <a:pt x="7" y="20"/>
                  </a:cubicBezTo>
                  <a:cubicBezTo>
                    <a:pt x="9" y="17"/>
                    <a:pt x="10" y="14"/>
                    <a:pt x="13" y="12"/>
                  </a:cubicBezTo>
                  <a:cubicBezTo>
                    <a:pt x="17" y="8"/>
                    <a:pt x="23" y="5"/>
                    <a:pt x="29" y="5"/>
                  </a:cubicBezTo>
                  <a:cubicBezTo>
                    <a:pt x="32" y="5"/>
                    <a:pt x="35" y="6"/>
                    <a:pt x="38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41" y="8"/>
                    <a:pt x="44" y="10"/>
                    <a:pt x="46" y="12"/>
                  </a:cubicBezTo>
                  <a:cubicBezTo>
                    <a:pt x="46" y="12"/>
                    <a:pt x="46" y="12"/>
                    <a:pt x="46" y="12"/>
                  </a:cubicBezTo>
                  <a:cubicBezTo>
                    <a:pt x="48" y="15"/>
                    <a:pt x="50" y="17"/>
                    <a:pt x="51" y="20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2" y="23"/>
                    <a:pt x="53" y="26"/>
                    <a:pt x="53" y="29"/>
                  </a:cubicBezTo>
                  <a:cubicBezTo>
                    <a:pt x="53" y="32"/>
                    <a:pt x="52" y="35"/>
                    <a:pt x="51" y="38"/>
                  </a:cubicBezTo>
                  <a:cubicBezTo>
                    <a:pt x="50" y="41"/>
                    <a:pt x="48" y="43"/>
                    <a:pt x="46" y="46"/>
                  </a:cubicBezTo>
                  <a:close/>
                  <a:moveTo>
                    <a:pt x="22" y="12"/>
                  </a:moveTo>
                  <a:cubicBezTo>
                    <a:pt x="22" y="12"/>
                    <a:pt x="22" y="12"/>
                    <a:pt x="22" y="12"/>
                  </a:cubicBezTo>
                  <a:cubicBezTo>
                    <a:pt x="21" y="12"/>
                    <a:pt x="20" y="13"/>
                    <a:pt x="19" y="13"/>
                  </a:cubicBezTo>
                  <a:cubicBezTo>
                    <a:pt x="18" y="14"/>
                    <a:pt x="17" y="15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7"/>
                    <a:pt x="14" y="17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3" y="19"/>
                    <a:pt x="12" y="20"/>
                    <a:pt x="12" y="22"/>
                  </a:cubicBezTo>
                  <a:cubicBezTo>
                    <a:pt x="12" y="22"/>
                    <a:pt x="12" y="23"/>
                    <a:pt x="13" y="24"/>
                  </a:cubicBezTo>
                  <a:cubicBezTo>
                    <a:pt x="14" y="24"/>
                    <a:pt x="15" y="24"/>
                    <a:pt x="15" y="23"/>
                  </a:cubicBezTo>
                  <a:cubicBezTo>
                    <a:pt x="15" y="22"/>
                    <a:pt x="16" y="21"/>
                    <a:pt x="16" y="20"/>
                  </a:cubicBezTo>
                  <a:cubicBezTo>
                    <a:pt x="17" y="19"/>
                    <a:pt x="18" y="19"/>
                    <a:pt x="18" y="18"/>
                  </a:cubicBezTo>
                  <a:cubicBezTo>
                    <a:pt x="19" y="17"/>
                    <a:pt x="20" y="17"/>
                    <a:pt x="21" y="16"/>
                  </a:cubicBezTo>
                  <a:cubicBezTo>
                    <a:pt x="21" y="15"/>
                    <a:pt x="22" y="15"/>
                    <a:pt x="23" y="15"/>
                  </a:cubicBezTo>
                  <a:cubicBezTo>
                    <a:pt x="24" y="14"/>
                    <a:pt x="24" y="13"/>
                    <a:pt x="24" y="13"/>
                  </a:cubicBezTo>
                  <a:cubicBezTo>
                    <a:pt x="24" y="12"/>
                    <a:pt x="23" y="11"/>
                    <a:pt x="22" y="12"/>
                  </a:cubicBezTo>
                  <a:close/>
                  <a:moveTo>
                    <a:pt x="46" y="27"/>
                  </a:moveTo>
                  <a:cubicBezTo>
                    <a:pt x="46" y="27"/>
                    <a:pt x="46" y="27"/>
                    <a:pt x="46" y="27"/>
                  </a:cubicBezTo>
                  <a:cubicBezTo>
                    <a:pt x="45" y="27"/>
                    <a:pt x="45" y="28"/>
                    <a:pt x="45" y="29"/>
                  </a:cubicBezTo>
                  <a:cubicBezTo>
                    <a:pt x="45" y="31"/>
                    <a:pt x="44" y="33"/>
                    <a:pt x="44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3" y="37"/>
                    <a:pt x="42" y="38"/>
                    <a:pt x="40" y="40"/>
                  </a:cubicBezTo>
                  <a:cubicBezTo>
                    <a:pt x="39" y="41"/>
                    <a:pt x="37" y="42"/>
                    <a:pt x="35" y="43"/>
                  </a:cubicBezTo>
                  <a:cubicBezTo>
                    <a:pt x="33" y="44"/>
                    <a:pt x="31" y="44"/>
                    <a:pt x="29" y="44"/>
                  </a:cubicBezTo>
                  <a:cubicBezTo>
                    <a:pt x="28" y="44"/>
                    <a:pt x="28" y="45"/>
                    <a:pt x="28" y="46"/>
                  </a:cubicBezTo>
                  <a:cubicBezTo>
                    <a:pt x="28" y="47"/>
                    <a:pt x="28" y="48"/>
                    <a:pt x="29" y="48"/>
                  </a:cubicBezTo>
                  <a:cubicBezTo>
                    <a:pt x="32" y="48"/>
                    <a:pt x="34" y="47"/>
                    <a:pt x="36" y="46"/>
                  </a:cubicBezTo>
                  <a:cubicBezTo>
                    <a:pt x="39" y="45"/>
                    <a:pt x="41" y="44"/>
                    <a:pt x="42" y="42"/>
                  </a:cubicBezTo>
                  <a:cubicBezTo>
                    <a:pt x="44" y="40"/>
                    <a:pt x="46" y="38"/>
                    <a:pt x="46" y="36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7" y="34"/>
                    <a:pt x="48" y="31"/>
                    <a:pt x="48" y="29"/>
                  </a:cubicBezTo>
                  <a:cubicBezTo>
                    <a:pt x="48" y="28"/>
                    <a:pt x="47" y="27"/>
                    <a:pt x="46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" name="Freeform 48">
              <a:extLst>
                <a:ext uri="{FF2B5EF4-FFF2-40B4-BE49-F238E27FC236}">
                  <a16:creationId xmlns:a16="http://schemas.microsoft.com/office/drawing/2014/main" id="{FAC6D9CC-380E-C7CC-CF98-D9BFD4B36C55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9281" y="4621348"/>
              <a:ext cx="750094" cy="89297"/>
            </a:xfrm>
            <a:custGeom>
              <a:avLst/>
              <a:gdLst>
                <a:gd name="T0" fmla="*/ 336 w 336"/>
                <a:gd name="T1" fmla="*/ 0 h 40"/>
                <a:gd name="T2" fmla="*/ 0 w 336"/>
                <a:gd name="T3" fmla="*/ 0 h 40"/>
                <a:gd name="T4" fmla="*/ 0 w 336"/>
                <a:gd name="T5" fmla="*/ 40 h 40"/>
                <a:gd name="T6" fmla="*/ 299 w 336"/>
                <a:gd name="T7" fmla="*/ 40 h 40"/>
                <a:gd name="T8" fmla="*/ 336 w 336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6" h="40">
                  <a:moveTo>
                    <a:pt x="336" y="0"/>
                  </a:moveTo>
                  <a:lnTo>
                    <a:pt x="0" y="0"/>
                  </a:lnTo>
                  <a:lnTo>
                    <a:pt x="0" y="40"/>
                  </a:lnTo>
                  <a:lnTo>
                    <a:pt x="299" y="4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" name="Freeform 49">
              <a:extLst>
                <a:ext uri="{FF2B5EF4-FFF2-40B4-BE49-F238E27FC236}">
                  <a16:creationId xmlns:a16="http://schemas.microsoft.com/office/drawing/2014/main" id="{32B560BE-0AAB-5A6C-4B25-8BC81C027386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9282" y="3956087"/>
              <a:ext cx="667495" cy="754559"/>
            </a:xfrm>
            <a:custGeom>
              <a:avLst/>
              <a:gdLst>
                <a:gd name="T0" fmla="*/ 137 w 148"/>
                <a:gd name="T1" fmla="*/ 0 h 167"/>
                <a:gd name="T2" fmla="*/ 11 w 148"/>
                <a:gd name="T3" fmla="*/ 0 h 167"/>
                <a:gd name="T4" fmla="*/ 0 w 148"/>
                <a:gd name="T5" fmla="*/ 12 h 167"/>
                <a:gd name="T6" fmla="*/ 0 w 148"/>
                <a:gd name="T7" fmla="*/ 110 h 167"/>
                <a:gd name="T8" fmla="*/ 0 w 148"/>
                <a:gd name="T9" fmla="*/ 156 h 167"/>
                <a:gd name="T10" fmla="*/ 0 w 148"/>
                <a:gd name="T11" fmla="*/ 167 h 167"/>
                <a:gd name="T12" fmla="*/ 11 w 148"/>
                <a:gd name="T13" fmla="*/ 167 h 167"/>
                <a:gd name="T14" fmla="*/ 137 w 148"/>
                <a:gd name="T15" fmla="*/ 167 h 167"/>
                <a:gd name="T16" fmla="*/ 148 w 148"/>
                <a:gd name="T17" fmla="*/ 167 h 167"/>
                <a:gd name="T18" fmla="*/ 148 w 148"/>
                <a:gd name="T19" fmla="*/ 156 h 167"/>
                <a:gd name="T20" fmla="*/ 148 w 148"/>
                <a:gd name="T21" fmla="*/ 110 h 167"/>
                <a:gd name="T22" fmla="*/ 148 w 148"/>
                <a:gd name="T23" fmla="*/ 12 h 167"/>
                <a:gd name="T24" fmla="*/ 137 w 148"/>
                <a:gd name="T25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" h="167">
                  <a:moveTo>
                    <a:pt x="137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11" y="167"/>
                    <a:pt x="11" y="167"/>
                    <a:pt x="11" y="167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48" y="167"/>
                    <a:pt x="148" y="167"/>
                    <a:pt x="148" y="167"/>
                  </a:cubicBezTo>
                  <a:cubicBezTo>
                    <a:pt x="148" y="156"/>
                    <a:pt x="148" y="156"/>
                    <a:pt x="148" y="156"/>
                  </a:cubicBezTo>
                  <a:cubicBezTo>
                    <a:pt x="148" y="110"/>
                    <a:pt x="148" y="110"/>
                    <a:pt x="148" y="110"/>
                  </a:cubicBezTo>
                  <a:cubicBezTo>
                    <a:pt x="148" y="12"/>
                    <a:pt x="148" y="12"/>
                    <a:pt x="148" y="12"/>
                  </a:cubicBezTo>
                  <a:cubicBezTo>
                    <a:pt x="148" y="5"/>
                    <a:pt x="143" y="0"/>
                    <a:pt x="13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" name="Freeform 50">
              <a:extLst>
                <a:ext uri="{FF2B5EF4-FFF2-40B4-BE49-F238E27FC236}">
                  <a16:creationId xmlns:a16="http://schemas.microsoft.com/office/drawing/2014/main" id="{9389C14D-225F-F058-4F5E-59ABB935CB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16898" y="4177097"/>
              <a:ext cx="252263" cy="312539"/>
            </a:xfrm>
            <a:custGeom>
              <a:avLst/>
              <a:gdLst>
                <a:gd name="T0" fmla="*/ 26 w 56"/>
                <a:gd name="T1" fmla="*/ 45 h 69"/>
                <a:gd name="T2" fmla="*/ 25 w 56"/>
                <a:gd name="T3" fmla="*/ 45 h 69"/>
                <a:gd name="T4" fmla="*/ 5 w 56"/>
                <a:gd name="T5" fmla="*/ 45 h 69"/>
                <a:gd name="T6" fmla="*/ 0 w 56"/>
                <a:gd name="T7" fmla="*/ 35 h 69"/>
                <a:gd name="T8" fmla="*/ 5 w 56"/>
                <a:gd name="T9" fmla="*/ 24 h 69"/>
                <a:gd name="T10" fmla="*/ 15 w 56"/>
                <a:gd name="T11" fmla="*/ 20 h 69"/>
                <a:gd name="T12" fmla="*/ 26 w 56"/>
                <a:gd name="T13" fmla="*/ 24 h 69"/>
                <a:gd name="T14" fmla="*/ 34 w 56"/>
                <a:gd name="T15" fmla="*/ 11 h 69"/>
                <a:gd name="T16" fmla="*/ 45 w 56"/>
                <a:gd name="T17" fmla="*/ 0 h 69"/>
                <a:gd name="T18" fmla="*/ 56 w 56"/>
                <a:gd name="T19" fmla="*/ 11 h 69"/>
                <a:gd name="T20" fmla="*/ 45 w 56"/>
                <a:gd name="T21" fmla="*/ 22 h 69"/>
                <a:gd name="T22" fmla="*/ 28 w 56"/>
                <a:gd name="T23" fmla="*/ 27 h 69"/>
                <a:gd name="T24" fmla="*/ 28 w 56"/>
                <a:gd name="T25" fmla="*/ 43 h 69"/>
                <a:gd name="T26" fmla="*/ 45 w 56"/>
                <a:gd name="T27" fmla="*/ 48 h 69"/>
                <a:gd name="T28" fmla="*/ 56 w 56"/>
                <a:gd name="T29" fmla="*/ 58 h 69"/>
                <a:gd name="T30" fmla="*/ 53 w 56"/>
                <a:gd name="T31" fmla="*/ 66 h 69"/>
                <a:gd name="T32" fmla="*/ 38 w 56"/>
                <a:gd name="T33" fmla="*/ 66 h 69"/>
                <a:gd name="T34" fmla="*/ 36 w 56"/>
                <a:gd name="T35" fmla="*/ 53 h 69"/>
                <a:gd name="T36" fmla="*/ 49 w 56"/>
                <a:gd name="T37" fmla="*/ 55 h 69"/>
                <a:gd name="T38" fmla="*/ 41 w 56"/>
                <a:gd name="T39" fmla="*/ 55 h 69"/>
                <a:gd name="T40" fmla="*/ 41 w 56"/>
                <a:gd name="T41" fmla="*/ 62 h 69"/>
                <a:gd name="T42" fmla="*/ 49 w 56"/>
                <a:gd name="T43" fmla="*/ 62 h 69"/>
                <a:gd name="T44" fmla="*/ 51 w 56"/>
                <a:gd name="T45" fmla="*/ 58 h 69"/>
                <a:gd name="T46" fmla="*/ 22 w 56"/>
                <a:gd name="T47" fmla="*/ 28 h 69"/>
                <a:gd name="T48" fmla="*/ 15 w 56"/>
                <a:gd name="T49" fmla="*/ 25 h 69"/>
                <a:gd name="T50" fmla="*/ 8 w 56"/>
                <a:gd name="T51" fmla="*/ 28 h 69"/>
                <a:gd name="T52" fmla="*/ 8 w 56"/>
                <a:gd name="T53" fmla="*/ 41 h 69"/>
                <a:gd name="T54" fmla="*/ 15 w 56"/>
                <a:gd name="T55" fmla="*/ 44 h 69"/>
                <a:gd name="T56" fmla="*/ 22 w 56"/>
                <a:gd name="T57" fmla="*/ 41 h 69"/>
                <a:gd name="T58" fmla="*/ 22 w 56"/>
                <a:gd name="T59" fmla="*/ 28 h 69"/>
                <a:gd name="T60" fmla="*/ 49 w 56"/>
                <a:gd name="T61" fmla="*/ 7 h 69"/>
                <a:gd name="T62" fmla="*/ 45 w 56"/>
                <a:gd name="T63" fmla="*/ 6 h 69"/>
                <a:gd name="T64" fmla="*/ 40 w 56"/>
                <a:gd name="T65" fmla="*/ 11 h 69"/>
                <a:gd name="T66" fmla="*/ 45 w 56"/>
                <a:gd name="T67" fmla="*/ 16 h 69"/>
                <a:gd name="T68" fmla="*/ 51 w 56"/>
                <a:gd name="T69" fmla="*/ 1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6" h="69">
                  <a:moveTo>
                    <a:pt x="36" y="53"/>
                  </a:moveTo>
                  <a:cubicBezTo>
                    <a:pt x="26" y="45"/>
                    <a:pt x="26" y="45"/>
                    <a:pt x="26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3" y="48"/>
                    <a:pt x="19" y="50"/>
                    <a:pt x="15" y="50"/>
                  </a:cubicBezTo>
                  <a:cubicBezTo>
                    <a:pt x="11" y="50"/>
                    <a:pt x="7" y="48"/>
                    <a:pt x="5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2" y="42"/>
                    <a:pt x="0" y="39"/>
                    <a:pt x="0" y="35"/>
                  </a:cubicBezTo>
                  <a:cubicBezTo>
                    <a:pt x="0" y="31"/>
                    <a:pt x="2" y="27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7" y="21"/>
                    <a:pt x="11" y="20"/>
                    <a:pt x="15" y="20"/>
                  </a:cubicBezTo>
                  <a:cubicBezTo>
                    <a:pt x="19" y="20"/>
                    <a:pt x="23" y="21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5" y="15"/>
                    <a:pt x="34" y="13"/>
                    <a:pt x="34" y="11"/>
                  </a:cubicBezTo>
                  <a:cubicBezTo>
                    <a:pt x="34" y="8"/>
                    <a:pt x="36" y="5"/>
                    <a:pt x="38" y="3"/>
                  </a:cubicBezTo>
                  <a:cubicBezTo>
                    <a:pt x="39" y="1"/>
                    <a:pt x="42" y="0"/>
                    <a:pt x="45" y="0"/>
                  </a:cubicBezTo>
                  <a:cubicBezTo>
                    <a:pt x="48" y="0"/>
                    <a:pt x="51" y="1"/>
                    <a:pt x="53" y="3"/>
                  </a:cubicBezTo>
                  <a:cubicBezTo>
                    <a:pt x="55" y="5"/>
                    <a:pt x="56" y="8"/>
                    <a:pt x="56" y="11"/>
                  </a:cubicBezTo>
                  <a:cubicBezTo>
                    <a:pt x="56" y="14"/>
                    <a:pt x="55" y="17"/>
                    <a:pt x="53" y="19"/>
                  </a:cubicBezTo>
                  <a:cubicBezTo>
                    <a:pt x="51" y="21"/>
                    <a:pt x="48" y="22"/>
                    <a:pt x="45" y="22"/>
                  </a:cubicBezTo>
                  <a:cubicBezTo>
                    <a:pt x="42" y="22"/>
                    <a:pt x="40" y="21"/>
                    <a:pt x="38" y="19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9" y="29"/>
                    <a:pt x="30" y="32"/>
                    <a:pt x="30" y="35"/>
                  </a:cubicBezTo>
                  <a:cubicBezTo>
                    <a:pt x="30" y="38"/>
                    <a:pt x="29" y="40"/>
                    <a:pt x="28" y="43"/>
                  </a:cubicBezTo>
                  <a:cubicBezTo>
                    <a:pt x="38" y="51"/>
                    <a:pt x="38" y="51"/>
                    <a:pt x="38" y="51"/>
                  </a:cubicBezTo>
                  <a:cubicBezTo>
                    <a:pt x="40" y="49"/>
                    <a:pt x="42" y="48"/>
                    <a:pt x="45" y="48"/>
                  </a:cubicBezTo>
                  <a:cubicBezTo>
                    <a:pt x="48" y="48"/>
                    <a:pt x="51" y="49"/>
                    <a:pt x="53" y="51"/>
                  </a:cubicBezTo>
                  <a:cubicBezTo>
                    <a:pt x="55" y="53"/>
                    <a:pt x="56" y="55"/>
                    <a:pt x="56" y="58"/>
                  </a:cubicBezTo>
                  <a:cubicBezTo>
                    <a:pt x="56" y="61"/>
                    <a:pt x="55" y="64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1" y="68"/>
                    <a:pt x="48" y="69"/>
                    <a:pt x="45" y="69"/>
                  </a:cubicBezTo>
                  <a:cubicBezTo>
                    <a:pt x="42" y="69"/>
                    <a:pt x="39" y="68"/>
                    <a:pt x="38" y="66"/>
                  </a:cubicBezTo>
                  <a:cubicBezTo>
                    <a:pt x="36" y="64"/>
                    <a:pt x="34" y="61"/>
                    <a:pt x="34" y="58"/>
                  </a:cubicBezTo>
                  <a:cubicBezTo>
                    <a:pt x="34" y="56"/>
                    <a:pt x="35" y="55"/>
                    <a:pt x="36" y="53"/>
                  </a:cubicBezTo>
                  <a:close/>
                  <a:moveTo>
                    <a:pt x="49" y="55"/>
                  </a:moveTo>
                  <a:cubicBezTo>
                    <a:pt x="49" y="55"/>
                    <a:pt x="49" y="55"/>
                    <a:pt x="49" y="55"/>
                  </a:cubicBezTo>
                  <a:cubicBezTo>
                    <a:pt x="48" y="54"/>
                    <a:pt x="47" y="53"/>
                    <a:pt x="45" y="53"/>
                  </a:cubicBezTo>
                  <a:cubicBezTo>
                    <a:pt x="44" y="53"/>
                    <a:pt x="42" y="54"/>
                    <a:pt x="41" y="55"/>
                  </a:cubicBezTo>
                  <a:cubicBezTo>
                    <a:pt x="40" y="55"/>
                    <a:pt x="40" y="57"/>
                    <a:pt x="40" y="58"/>
                  </a:cubicBezTo>
                  <a:cubicBezTo>
                    <a:pt x="40" y="60"/>
                    <a:pt x="40" y="61"/>
                    <a:pt x="41" y="62"/>
                  </a:cubicBezTo>
                  <a:cubicBezTo>
                    <a:pt x="42" y="63"/>
                    <a:pt x="44" y="64"/>
                    <a:pt x="45" y="64"/>
                  </a:cubicBezTo>
                  <a:cubicBezTo>
                    <a:pt x="47" y="64"/>
                    <a:pt x="48" y="63"/>
                    <a:pt x="49" y="62"/>
                  </a:cubicBezTo>
                  <a:cubicBezTo>
                    <a:pt x="49" y="62"/>
                    <a:pt x="49" y="62"/>
                    <a:pt x="49" y="62"/>
                  </a:cubicBezTo>
                  <a:cubicBezTo>
                    <a:pt x="50" y="61"/>
                    <a:pt x="51" y="60"/>
                    <a:pt x="51" y="58"/>
                  </a:cubicBezTo>
                  <a:cubicBezTo>
                    <a:pt x="51" y="57"/>
                    <a:pt x="50" y="55"/>
                    <a:pt x="49" y="55"/>
                  </a:cubicBezTo>
                  <a:close/>
                  <a:moveTo>
                    <a:pt x="22" y="28"/>
                  </a:moveTo>
                  <a:cubicBezTo>
                    <a:pt x="22" y="28"/>
                    <a:pt x="22" y="28"/>
                    <a:pt x="22" y="28"/>
                  </a:cubicBezTo>
                  <a:cubicBezTo>
                    <a:pt x="20" y="26"/>
                    <a:pt x="18" y="25"/>
                    <a:pt x="15" y="25"/>
                  </a:cubicBezTo>
                  <a:cubicBezTo>
                    <a:pt x="12" y="25"/>
                    <a:pt x="10" y="26"/>
                    <a:pt x="8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7" y="30"/>
                    <a:pt x="5" y="32"/>
                    <a:pt x="5" y="35"/>
                  </a:cubicBezTo>
                  <a:cubicBezTo>
                    <a:pt x="5" y="37"/>
                    <a:pt x="6" y="40"/>
                    <a:pt x="8" y="41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10" y="43"/>
                    <a:pt x="12" y="44"/>
                    <a:pt x="15" y="44"/>
                  </a:cubicBezTo>
                  <a:cubicBezTo>
                    <a:pt x="18" y="44"/>
                    <a:pt x="20" y="43"/>
                    <a:pt x="22" y="42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4" y="40"/>
                    <a:pt x="25" y="37"/>
                    <a:pt x="25" y="35"/>
                  </a:cubicBezTo>
                  <a:cubicBezTo>
                    <a:pt x="25" y="32"/>
                    <a:pt x="24" y="30"/>
                    <a:pt x="22" y="28"/>
                  </a:cubicBezTo>
                  <a:cubicBezTo>
                    <a:pt x="22" y="28"/>
                    <a:pt x="22" y="28"/>
                    <a:pt x="22" y="28"/>
                  </a:cubicBezTo>
                  <a:close/>
                  <a:moveTo>
                    <a:pt x="49" y="7"/>
                  </a:moveTo>
                  <a:cubicBezTo>
                    <a:pt x="49" y="7"/>
                    <a:pt x="49" y="7"/>
                    <a:pt x="49" y="7"/>
                  </a:cubicBezTo>
                  <a:cubicBezTo>
                    <a:pt x="48" y="6"/>
                    <a:pt x="47" y="6"/>
                    <a:pt x="45" y="6"/>
                  </a:cubicBezTo>
                  <a:cubicBezTo>
                    <a:pt x="44" y="6"/>
                    <a:pt x="42" y="6"/>
                    <a:pt x="41" y="7"/>
                  </a:cubicBezTo>
                  <a:cubicBezTo>
                    <a:pt x="40" y="8"/>
                    <a:pt x="40" y="9"/>
                    <a:pt x="40" y="11"/>
                  </a:cubicBezTo>
                  <a:cubicBezTo>
                    <a:pt x="40" y="12"/>
                    <a:pt x="40" y="14"/>
                    <a:pt x="41" y="15"/>
                  </a:cubicBezTo>
                  <a:cubicBezTo>
                    <a:pt x="42" y="16"/>
                    <a:pt x="44" y="16"/>
                    <a:pt x="45" y="16"/>
                  </a:cubicBezTo>
                  <a:cubicBezTo>
                    <a:pt x="47" y="16"/>
                    <a:pt x="48" y="16"/>
                    <a:pt x="49" y="15"/>
                  </a:cubicBezTo>
                  <a:cubicBezTo>
                    <a:pt x="50" y="14"/>
                    <a:pt x="51" y="12"/>
                    <a:pt x="51" y="11"/>
                  </a:cubicBezTo>
                  <a:cubicBezTo>
                    <a:pt x="51" y="9"/>
                    <a:pt x="50" y="8"/>
                    <a:pt x="49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Freeform 52">
              <a:extLst>
                <a:ext uri="{FF2B5EF4-FFF2-40B4-BE49-F238E27FC236}">
                  <a16:creationId xmlns:a16="http://schemas.microsoft.com/office/drawing/2014/main" id="{0997E63E-9932-3FC6-08DF-A6980C67E232}"/>
                </a:ext>
              </a:extLst>
            </p:cNvPr>
            <p:cNvSpPr>
              <a:spLocks/>
            </p:cNvSpPr>
            <p:nvPr/>
          </p:nvSpPr>
          <p:spPr bwMode="auto">
            <a:xfrm>
              <a:off x="8085559" y="4621348"/>
              <a:ext cx="750094" cy="89297"/>
            </a:xfrm>
            <a:custGeom>
              <a:avLst/>
              <a:gdLst>
                <a:gd name="T0" fmla="*/ 336 w 336"/>
                <a:gd name="T1" fmla="*/ 0 h 40"/>
                <a:gd name="T2" fmla="*/ 0 w 336"/>
                <a:gd name="T3" fmla="*/ 0 h 40"/>
                <a:gd name="T4" fmla="*/ 0 w 336"/>
                <a:gd name="T5" fmla="*/ 40 h 40"/>
                <a:gd name="T6" fmla="*/ 300 w 336"/>
                <a:gd name="T7" fmla="*/ 40 h 40"/>
                <a:gd name="T8" fmla="*/ 336 w 336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6" h="40">
                  <a:moveTo>
                    <a:pt x="336" y="0"/>
                  </a:moveTo>
                  <a:lnTo>
                    <a:pt x="0" y="0"/>
                  </a:lnTo>
                  <a:lnTo>
                    <a:pt x="0" y="40"/>
                  </a:lnTo>
                  <a:lnTo>
                    <a:pt x="300" y="4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Freeform 53">
              <a:extLst>
                <a:ext uri="{FF2B5EF4-FFF2-40B4-BE49-F238E27FC236}">
                  <a16:creationId xmlns:a16="http://schemas.microsoft.com/office/drawing/2014/main" id="{536948B2-C449-88DB-74AC-FB1DB2E15650}"/>
                </a:ext>
              </a:extLst>
            </p:cNvPr>
            <p:cNvSpPr>
              <a:spLocks/>
            </p:cNvSpPr>
            <p:nvPr/>
          </p:nvSpPr>
          <p:spPr bwMode="auto">
            <a:xfrm>
              <a:off x="8085559" y="3956087"/>
              <a:ext cx="669727" cy="754559"/>
            </a:xfrm>
            <a:custGeom>
              <a:avLst/>
              <a:gdLst>
                <a:gd name="T0" fmla="*/ 137 w 148"/>
                <a:gd name="T1" fmla="*/ 0 h 167"/>
                <a:gd name="T2" fmla="*/ 11 w 148"/>
                <a:gd name="T3" fmla="*/ 0 h 167"/>
                <a:gd name="T4" fmla="*/ 0 w 148"/>
                <a:gd name="T5" fmla="*/ 12 h 167"/>
                <a:gd name="T6" fmla="*/ 0 w 148"/>
                <a:gd name="T7" fmla="*/ 110 h 167"/>
                <a:gd name="T8" fmla="*/ 0 w 148"/>
                <a:gd name="T9" fmla="*/ 156 h 167"/>
                <a:gd name="T10" fmla="*/ 0 w 148"/>
                <a:gd name="T11" fmla="*/ 167 h 167"/>
                <a:gd name="T12" fmla="*/ 11 w 148"/>
                <a:gd name="T13" fmla="*/ 167 h 167"/>
                <a:gd name="T14" fmla="*/ 137 w 148"/>
                <a:gd name="T15" fmla="*/ 167 h 167"/>
                <a:gd name="T16" fmla="*/ 148 w 148"/>
                <a:gd name="T17" fmla="*/ 167 h 167"/>
                <a:gd name="T18" fmla="*/ 148 w 148"/>
                <a:gd name="T19" fmla="*/ 156 h 167"/>
                <a:gd name="T20" fmla="*/ 148 w 148"/>
                <a:gd name="T21" fmla="*/ 110 h 167"/>
                <a:gd name="T22" fmla="*/ 148 w 148"/>
                <a:gd name="T23" fmla="*/ 12 h 167"/>
                <a:gd name="T24" fmla="*/ 137 w 148"/>
                <a:gd name="T25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" h="167">
                  <a:moveTo>
                    <a:pt x="137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11" y="167"/>
                    <a:pt x="11" y="167"/>
                    <a:pt x="11" y="167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48" y="167"/>
                    <a:pt x="148" y="167"/>
                    <a:pt x="148" y="167"/>
                  </a:cubicBezTo>
                  <a:cubicBezTo>
                    <a:pt x="148" y="156"/>
                    <a:pt x="148" y="156"/>
                    <a:pt x="148" y="156"/>
                  </a:cubicBezTo>
                  <a:cubicBezTo>
                    <a:pt x="148" y="110"/>
                    <a:pt x="148" y="110"/>
                    <a:pt x="148" y="110"/>
                  </a:cubicBezTo>
                  <a:cubicBezTo>
                    <a:pt x="148" y="12"/>
                    <a:pt x="148" y="12"/>
                    <a:pt x="148" y="12"/>
                  </a:cubicBezTo>
                  <a:cubicBezTo>
                    <a:pt x="148" y="5"/>
                    <a:pt x="143" y="0"/>
                    <a:pt x="13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" name="Freeform 54">
              <a:extLst>
                <a:ext uri="{FF2B5EF4-FFF2-40B4-BE49-F238E27FC236}">
                  <a16:creationId xmlns:a16="http://schemas.microsoft.com/office/drawing/2014/main" id="{6E393B88-ABBF-189F-6265-BF57FDEB038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02105" y="4212816"/>
              <a:ext cx="234404" cy="241102"/>
            </a:xfrm>
            <a:custGeom>
              <a:avLst/>
              <a:gdLst>
                <a:gd name="T0" fmla="*/ 3 w 52"/>
                <a:gd name="T1" fmla="*/ 1 h 53"/>
                <a:gd name="T2" fmla="*/ 50 w 52"/>
                <a:gd name="T3" fmla="*/ 16 h 53"/>
                <a:gd name="T4" fmla="*/ 52 w 52"/>
                <a:gd name="T5" fmla="*/ 20 h 53"/>
                <a:gd name="T6" fmla="*/ 51 w 52"/>
                <a:gd name="T7" fmla="*/ 21 h 53"/>
                <a:gd name="T8" fmla="*/ 51 w 52"/>
                <a:gd name="T9" fmla="*/ 21 h 53"/>
                <a:gd name="T10" fmla="*/ 37 w 52"/>
                <a:gd name="T11" fmla="*/ 28 h 53"/>
                <a:gd name="T12" fmla="*/ 50 w 52"/>
                <a:gd name="T13" fmla="*/ 42 h 53"/>
                <a:gd name="T14" fmla="*/ 50 w 52"/>
                <a:gd name="T15" fmla="*/ 45 h 53"/>
                <a:gd name="T16" fmla="*/ 45 w 52"/>
                <a:gd name="T17" fmla="*/ 51 h 53"/>
                <a:gd name="T18" fmla="*/ 41 w 52"/>
                <a:gd name="T19" fmla="*/ 51 h 53"/>
                <a:gd name="T20" fmla="*/ 41 w 52"/>
                <a:gd name="T21" fmla="*/ 51 h 53"/>
                <a:gd name="T22" fmla="*/ 28 w 52"/>
                <a:gd name="T23" fmla="*/ 38 h 53"/>
                <a:gd name="T24" fmla="*/ 20 w 52"/>
                <a:gd name="T25" fmla="*/ 51 h 53"/>
                <a:gd name="T26" fmla="*/ 17 w 52"/>
                <a:gd name="T27" fmla="*/ 53 h 53"/>
                <a:gd name="T28" fmla="*/ 16 w 52"/>
                <a:gd name="T29" fmla="*/ 51 h 53"/>
                <a:gd name="T30" fmla="*/ 0 w 52"/>
                <a:gd name="T31" fmla="*/ 4 h 53"/>
                <a:gd name="T32" fmla="*/ 2 w 52"/>
                <a:gd name="T33" fmla="*/ 1 h 53"/>
                <a:gd name="T34" fmla="*/ 3 w 52"/>
                <a:gd name="T35" fmla="*/ 1 h 53"/>
                <a:gd name="T36" fmla="*/ 43 w 52"/>
                <a:gd name="T37" fmla="*/ 19 h 53"/>
                <a:gd name="T38" fmla="*/ 43 w 52"/>
                <a:gd name="T39" fmla="*/ 19 h 53"/>
                <a:gd name="T40" fmla="*/ 7 w 52"/>
                <a:gd name="T41" fmla="*/ 7 h 53"/>
                <a:gd name="T42" fmla="*/ 19 w 52"/>
                <a:gd name="T43" fmla="*/ 43 h 53"/>
                <a:gd name="T44" fmla="*/ 25 w 52"/>
                <a:gd name="T45" fmla="*/ 32 h 53"/>
                <a:gd name="T46" fmla="*/ 25 w 52"/>
                <a:gd name="T47" fmla="*/ 31 h 53"/>
                <a:gd name="T48" fmla="*/ 29 w 52"/>
                <a:gd name="T49" fmla="*/ 31 h 53"/>
                <a:gd name="T50" fmla="*/ 43 w 52"/>
                <a:gd name="T51" fmla="*/ 45 h 53"/>
                <a:gd name="T52" fmla="*/ 45 w 52"/>
                <a:gd name="T53" fmla="*/ 43 h 53"/>
                <a:gd name="T54" fmla="*/ 31 w 52"/>
                <a:gd name="T55" fmla="*/ 30 h 53"/>
                <a:gd name="T56" fmla="*/ 30 w 52"/>
                <a:gd name="T57" fmla="*/ 29 h 53"/>
                <a:gd name="T58" fmla="*/ 31 w 52"/>
                <a:gd name="T59" fmla="*/ 25 h 53"/>
                <a:gd name="T60" fmla="*/ 43 w 52"/>
                <a:gd name="T61" fmla="*/ 1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2" h="53">
                  <a:moveTo>
                    <a:pt x="3" y="1"/>
                  </a:moveTo>
                  <a:cubicBezTo>
                    <a:pt x="50" y="16"/>
                    <a:pt x="50" y="16"/>
                    <a:pt x="50" y="16"/>
                  </a:cubicBezTo>
                  <a:cubicBezTo>
                    <a:pt x="52" y="17"/>
                    <a:pt x="52" y="18"/>
                    <a:pt x="52" y="20"/>
                  </a:cubicBezTo>
                  <a:cubicBezTo>
                    <a:pt x="52" y="20"/>
                    <a:pt x="51" y="21"/>
                    <a:pt x="51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50" y="42"/>
                    <a:pt x="50" y="42"/>
                    <a:pt x="50" y="42"/>
                  </a:cubicBezTo>
                  <a:cubicBezTo>
                    <a:pt x="51" y="43"/>
                    <a:pt x="51" y="44"/>
                    <a:pt x="50" y="45"/>
                  </a:cubicBezTo>
                  <a:cubicBezTo>
                    <a:pt x="45" y="51"/>
                    <a:pt x="45" y="51"/>
                    <a:pt x="45" y="51"/>
                  </a:cubicBezTo>
                  <a:cubicBezTo>
                    <a:pt x="44" y="52"/>
                    <a:pt x="42" y="52"/>
                    <a:pt x="41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3"/>
                    <a:pt x="18" y="53"/>
                    <a:pt x="17" y="53"/>
                  </a:cubicBezTo>
                  <a:cubicBezTo>
                    <a:pt x="16" y="52"/>
                    <a:pt x="16" y="52"/>
                    <a:pt x="16" y="5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2" y="0"/>
                    <a:pt x="3" y="0"/>
                    <a:pt x="3" y="1"/>
                  </a:cubicBezTo>
                  <a:close/>
                  <a:moveTo>
                    <a:pt x="43" y="19"/>
                  </a:moveTo>
                  <a:cubicBezTo>
                    <a:pt x="43" y="19"/>
                    <a:pt x="43" y="19"/>
                    <a:pt x="43" y="19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1"/>
                  </a:cubicBezTo>
                  <a:cubicBezTo>
                    <a:pt x="26" y="30"/>
                    <a:pt x="28" y="30"/>
                    <a:pt x="29" y="31"/>
                  </a:cubicBezTo>
                  <a:cubicBezTo>
                    <a:pt x="43" y="45"/>
                    <a:pt x="43" y="45"/>
                    <a:pt x="43" y="45"/>
                  </a:cubicBezTo>
                  <a:cubicBezTo>
                    <a:pt x="45" y="43"/>
                    <a:pt x="45" y="43"/>
                    <a:pt x="45" y="43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31" y="29"/>
                    <a:pt x="30" y="29"/>
                    <a:pt x="30" y="29"/>
                  </a:cubicBezTo>
                  <a:cubicBezTo>
                    <a:pt x="30" y="28"/>
                    <a:pt x="30" y="26"/>
                    <a:pt x="31" y="25"/>
                  </a:cubicBezTo>
                  <a:cubicBezTo>
                    <a:pt x="43" y="19"/>
                    <a:pt x="43" y="19"/>
                    <a:pt x="43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Freeform 56">
              <a:extLst>
                <a:ext uri="{FF2B5EF4-FFF2-40B4-BE49-F238E27FC236}">
                  <a16:creationId xmlns:a16="http://schemas.microsoft.com/office/drawing/2014/main" id="{AD5F680E-D97E-677A-9D49-8D63EA6C03CF}"/>
                </a:ext>
              </a:extLst>
            </p:cNvPr>
            <p:cNvSpPr>
              <a:spLocks/>
            </p:cNvSpPr>
            <p:nvPr/>
          </p:nvSpPr>
          <p:spPr bwMode="auto">
            <a:xfrm>
              <a:off x="7058645" y="4621348"/>
              <a:ext cx="750094" cy="89297"/>
            </a:xfrm>
            <a:custGeom>
              <a:avLst/>
              <a:gdLst>
                <a:gd name="T0" fmla="*/ 336 w 336"/>
                <a:gd name="T1" fmla="*/ 0 h 40"/>
                <a:gd name="T2" fmla="*/ 0 w 336"/>
                <a:gd name="T3" fmla="*/ 0 h 40"/>
                <a:gd name="T4" fmla="*/ 0 w 336"/>
                <a:gd name="T5" fmla="*/ 40 h 40"/>
                <a:gd name="T6" fmla="*/ 300 w 336"/>
                <a:gd name="T7" fmla="*/ 40 h 40"/>
                <a:gd name="T8" fmla="*/ 336 w 336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6" h="40">
                  <a:moveTo>
                    <a:pt x="336" y="0"/>
                  </a:moveTo>
                  <a:lnTo>
                    <a:pt x="0" y="0"/>
                  </a:lnTo>
                  <a:lnTo>
                    <a:pt x="0" y="40"/>
                  </a:lnTo>
                  <a:lnTo>
                    <a:pt x="300" y="4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Freeform 57">
              <a:extLst>
                <a:ext uri="{FF2B5EF4-FFF2-40B4-BE49-F238E27FC236}">
                  <a16:creationId xmlns:a16="http://schemas.microsoft.com/office/drawing/2014/main" id="{1E81301E-48C8-70A2-4592-777544BB4842}"/>
                </a:ext>
              </a:extLst>
            </p:cNvPr>
            <p:cNvSpPr>
              <a:spLocks/>
            </p:cNvSpPr>
            <p:nvPr/>
          </p:nvSpPr>
          <p:spPr bwMode="auto">
            <a:xfrm>
              <a:off x="7058645" y="3956087"/>
              <a:ext cx="669727" cy="754559"/>
            </a:xfrm>
            <a:custGeom>
              <a:avLst/>
              <a:gdLst>
                <a:gd name="T0" fmla="*/ 137 w 148"/>
                <a:gd name="T1" fmla="*/ 0 h 167"/>
                <a:gd name="T2" fmla="*/ 11 w 148"/>
                <a:gd name="T3" fmla="*/ 0 h 167"/>
                <a:gd name="T4" fmla="*/ 0 w 148"/>
                <a:gd name="T5" fmla="*/ 12 h 167"/>
                <a:gd name="T6" fmla="*/ 0 w 148"/>
                <a:gd name="T7" fmla="*/ 110 h 167"/>
                <a:gd name="T8" fmla="*/ 0 w 148"/>
                <a:gd name="T9" fmla="*/ 156 h 167"/>
                <a:gd name="T10" fmla="*/ 0 w 148"/>
                <a:gd name="T11" fmla="*/ 167 h 167"/>
                <a:gd name="T12" fmla="*/ 11 w 148"/>
                <a:gd name="T13" fmla="*/ 167 h 167"/>
                <a:gd name="T14" fmla="*/ 137 w 148"/>
                <a:gd name="T15" fmla="*/ 167 h 167"/>
                <a:gd name="T16" fmla="*/ 148 w 148"/>
                <a:gd name="T17" fmla="*/ 167 h 167"/>
                <a:gd name="T18" fmla="*/ 148 w 148"/>
                <a:gd name="T19" fmla="*/ 156 h 167"/>
                <a:gd name="T20" fmla="*/ 148 w 148"/>
                <a:gd name="T21" fmla="*/ 110 h 167"/>
                <a:gd name="T22" fmla="*/ 148 w 148"/>
                <a:gd name="T23" fmla="*/ 12 h 167"/>
                <a:gd name="T24" fmla="*/ 137 w 148"/>
                <a:gd name="T25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" h="167">
                  <a:moveTo>
                    <a:pt x="137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11" y="167"/>
                    <a:pt x="11" y="167"/>
                    <a:pt x="11" y="167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48" y="167"/>
                    <a:pt x="148" y="167"/>
                    <a:pt x="148" y="167"/>
                  </a:cubicBezTo>
                  <a:cubicBezTo>
                    <a:pt x="148" y="156"/>
                    <a:pt x="148" y="156"/>
                    <a:pt x="148" y="156"/>
                  </a:cubicBezTo>
                  <a:cubicBezTo>
                    <a:pt x="148" y="110"/>
                    <a:pt x="148" y="110"/>
                    <a:pt x="148" y="110"/>
                  </a:cubicBezTo>
                  <a:cubicBezTo>
                    <a:pt x="148" y="12"/>
                    <a:pt x="148" y="12"/>
                    <a:pt x="148" y="12"/>
                  </a:cubicBezTo>
                  <a:cubicBezTo>
                    <a:pt x="148" y="5"/>
                    <a:pt x="143" y="0"/>
                    <a:pt x="13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Freeform 58">
              <a:extLst>
                <a:ext uri="{FF2B5EF4-FFF2-40B4-BE49-F238E27FC236}">
                  <a16:creationId xmlns:a16="http://schemas.microsoft.com/office/drawing/2014/main" id="{67D6896A-7B28-23A6-E5F8-4B6C0098163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86352" y="4181562"/>
              <a:ext cx="216546" cy="303609"/>
            </a:xfrm>
            <a:custGeom>
              <a:avLst/>
              <a:gdLst>
                <a:gd name="T0" fmla="*/ 42 w 48"/>
                <a:gd name="T1" fmla="*/ 18 h 67"/>
                <a:gd name="T2" fmla="*/ 37 w 48"/>
                <a:gd name="T3" fmla="*/ 31 h 67"/>
                <a:gd name="T4" fmla="*/ 37 w 48"/>
                <a:gd name="T5" fmla="*/ 31 h 67"/>
                <a:gd name="T6" fmla="*/ 46 w 48"/>
                <a:gd name="T7" fmla="*/ 43 h 67"/>
                <a:gd name="T8" fmla="*/ 48 w 48"/>
                <a:gd name="T9" fmla="*/ 51 h 67"/>
                <a:gd name="T10" fmla="*/ 46 w 48"/>
                <a:gd name="T11" fmla="*/ 60 h 67"/>
                <a:gd name="T12" fmla="*/ 43 w 48"/>
                <a:gd name="T13" fmla="*/ 62 h 67"/>
                <a:gd name="T14" fmla="*/ 37 w 48"/>
                <a:gd name="T15" fmla="*/ 64 h 67"/>
                <a:gd name="T16" fmla="*/ 35 w 48"/>
                <a:gd name="T17" fmla="*/ 67 h 67"/>
                <a:gd name="T18" fmla="*/ 11 w 48"/>
                <a:gd name="T19" fmla="*/ 64 h 67"/>
                <a:gd name="T20" fmla="*/ 11 w 48"/>
                <a:gd name="T21" fmla="*/ 62 h 67"/>
                <a:gd name="T22" fmla="*/ 5 w 48"/>
                <a:gd name="T23" fmla="*/ 62 h 67"/>
                <a:gd name="T24" fmla="*/ 0 w 48"/>
                <a:gd name="T25" fmla="*/ 56 h 67"/>
                <a:gd name="T26" fmla="*/ 2 w 48"/>
                <a:gd name="T27" fmla="*/ 43 h 67"/>
                <a:gd name="T28" fmla="*/ 11 w 48"/>
                <a:gd name="T29" fmla="*/ 31 h 67"/>
                <a:gd name="T30" fmla="*/ 6 w 48"/>
                <a:gd name="T31" fmla="*/ 18 h 67"/>
                <a:gd name="T32" fmla="*/ 13 w 48"/>
                <a:gd name="T33" fmla="*/ 57 h 67"/>
                <a:gd name="T34" fmla="*/ 13 w 48"/>
                <a:gd name="T35" fmla="*/ 50 h 67"/>
                <a:gd name="T36" fmla="*/ 16 w 48"/>
                <a:gd name="T37" fmla="*/ 50 h 67"/>
                <a:gd name="T38" fmla="*/ 16 w 48"/>
                <a:gd name="T39" fmla="*/ 59 h 67"/>
                <a:gd name="T40" fmla="*/ 32 w 48"/>
                <a:gd name="T41" fmla="*/ 62 h 67"/>
                <a:gd name="T42" fmla="*/ 32 w 48"/>
                <a:gd name="T43" fmla="*/ 59 h 67"/>
                <a:gd name="T44" fmla="*/ 32 w 48"/>
                <a:gd name="T45" fmla="*/ 50 h 67"/>
                <a:gd name="T46" fmla="*/ 35 w 48"/>
                <a:gd name="T47" fmla="*/ 50 h 67"/>
                <a:gd name="T48" fmla="*/ 42 w 48"/>
                <a:gd name="T49" fmla="*/ 57 h 67"/>
                <a:gd name="T50" fmla="*/ 42 w 48"/>
                <a:gd name="T51" fmla="*/ 51 h 67"/>
                <a:gd name="T52" fmla="*/ 41 w 48"/>
                <a:gd name="T53" fmla="*/ 45 h 67"/>
                <a:gd name="T54" fmla="*/ 32 w 48"/>
                <a:gd name="T55" fmla="*/ 34 h 67"/>
                <a:gd name="T56" fmla="*/ 16 w 48"/>
                <a:gd name="T57" fmla="*/ 34 h 67"/>
                <a:gd name="T58" fmla="*/ 6 w 48"/>
                <a:gd name="T59" fmla="*/ 51 h 67"/>
                <a:gd name="T60" fmla="*/ 6 w 48"/>
                <a:gd name="T61" fmla="*/ 57 h 67"/>
                <a:gd name="T62" fmla="*/ 24 w 48"/>
                <a:gd name="T63" fmla="*/ 6 h 67"/>
                <a:gd name="T64" fmla="*/ 11 w 48"/>
                <a:gd name="T65" fmla="*/ 18 h 67"/>
                <a:gd name="T66" fmla="*/ 37 w 48"/>
                <a:gd name="T67" fmla="*/ 1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8" h="67">
                  <a:moveTo>
                    <a:pt x="24" y="0"/>
                  </a:moveTo>
                  <a:cubicBezTo>
                    <a:pt x="34" y="0"/>
                    <a:pt x="42" y="8"/>
                    <a:pt x="42" y="18"/>
                  </a:cubicBezTo>
                  <a:cubicBezTo>
                    <a:pt x="42" y="23"/>
                    <a:pt x="40" y="28"/>
                    <a:pt x="37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40" y="35"/>
                    <a:pt x="44" y="38"/>
                    <a:pt x="46" y="43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7" y="45"/>
                    <a:pt x="48" y="48"/>
                    <a:pt x="48" y="51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48" y="57"/>
                    <a:pt x="47" y="59"/>
                    <a:pt x="46" y="60"/>
                  </a:cubicBezTo>
                  <a:cubicBezTo>
                    <a:pt x="46" y="61"/>
                    <a:pt x="44" y="62"/>
                    <a:pt x="43" y="62"/>
                  </a:cubicBezTo>
                  <a:cubicBezTo>
                    <a:pt x="43" y="62"/>
                    <a:pt x="43" y="62"/>
                    <a:pt x="43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37" y="66"/>
                    <a:pt x="36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13" y="67"/>
                    <a:pt x="13" y="67"/>
                    <a:pt x="13" y="67"/>
                  </a:cubicBezTo>
                  <a:cubicBezTo>
                    <a:pt x="12" y="67"/>
                    <a:pt x="11" y="66"/>
                    <a:pt x="11" y="64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5" y="62"/>
                    <a:pt x="5" y="62"/>
                    <a:pt x="5" y="62"/>
                  </a:cubicBezTo>
                  <a:cubicBezTo>
                    <a:pt x="5" y="62"/>
                    <a:pt x="5" y="62"/>
                    <a:pt x="5" y="62"/>
                  </a:cubicBezTo>
                  <a:cubicBezTo>
                    <a:pt x="3" y="62"/>
                    <a:pt x="2" y="61"/>
                    <a:pt x="2" y="60"/>
                  </a:cubicBezTo>
                  <a:cubicBezTo>
                    <a:pt x="1" y="59"/>
                    <a:pt x="0" y="57"/>
                    <a:pt x="0" y="56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48"/>
                    <a:pt x="1" y="45"/>
                    <a:pt x="2" y="43"/>
                  </a:cubicBezTo>
                  <a:cubicBezTo>
                    <a:pt x="4" y="38"/>
                    <a:pt x="8" y="35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8" y="28"/>
                    <a:pt x="6" y="23"/>
                    <a:pt x="6" y="18"/>
                  </a:cubicBezTo>
                  <a:cubicBezTo>
                    <a:pt x="6" y="8"/>
                    <a:pt x="14" y="0"/>
                    <a:pt x="24" y="0"/>
                  </a:cubicBezTo>
                  <a:close/>
                  <a:moveTo>
                    <a:pt x="13" y="57"/>
                  </a:moveTo>
                  <a:cubicBezTo>
                    <a:pt x="13" y="57"/>
                    <a:pt x="13" y="57"/>
                    <a:pt x="13" y="57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49"/>
                    <a:pt x="13" y="48"/>
                    <a:pt x="14" y="48"/>
                  </a:cubicBezTo>
                  <a:cubicBezTo>
                    <a:pt x="15" y="48"/>
                    <a:pt x="16" y="49"/>
                    <a:pt x="16" y="50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32" y="62"/>
                    <a:pt x="32" y="62"/>
                    <a:pt x="32" y="62"/>
                  </a:cubicBezTo>
                  <a:cubicBezTo>
                    <a:pt x="32" y="59"/>
                    <a:pt x="32" y="59"/>
                    <a:pt x="32" y="59"/>
                  </a:cubicBezTo>
                  <a:cubicBezTo>
                    <a:pt x="32" y="59"/>
                    <a:pt x="32" y="59"/>
                    <a:pt x="32" y="59"/>
                  </a:cubicBezTo>
                  <a:cubicBezTo>
                    <a:pt x="32" y="59"/>
                    <a:pt x="32" y="59"/>
                    <a:pt x="32" y="59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49"/>
                    <a:pt x="33" y="48"/>
                    <a:pt x="34" y="48"/>
                  </a:cubicBezTo>
                  <a:cubicBezTo>
                    <a:pt x="35" y="48"/>
                    <a:pt x="35" y="49"/>
                    <a:pt x="35" y="50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42" y="57"/>
                    <a:pt x="42" y="57"/>
                    <a:pt x="42" y="57"/>
                  </a:cubicBezTo>
                  <a:cubicBezTo>
                    <a:pt x="42" y="57"/>
                    <a:pt x="42" y="56"/>
                    <a:pt x="42" y="56"/>
                  </a:cubicBezTo>
                  <a:cubicBezTo>
                    <a:pt x="42" y="51"/>
                    <a:pt x="42" y="51"/>
                    <a:pt x="42" y="51"/>
                  </a:cubicBezTo>
                  <a:cubicBezTo>
                    <a:pt x="42" y="49"/>
                    <a:pt x="42" y="47"/>
                    <a:pt x="41" y="45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0" y="41"/>
                    <a:pt x="35" y="37"/>
                    <a:pt x="32" y="34"/>
                  </a:cubicBezTo>
                  <a:cubicBezTo>
                    <a:pt x="30" y="36"/>
                    <a:pt x="27" y="37"/>
                    <a:pt x="24" y="37"/>
                  </a:cubicBezTo>
                  <a:cubicBezTo>
                    <a:pt x="21" y="37"/>
                    <a:pt x="18" y="36"/>
                    <a:pt x="16" y="34"/>
                  </a:cubicBezTo>
                  <a:cubicBezTo>
                    <a:pt x="13" y="37"/>
                    <a:pt x="8" y="41"/>
                    <a:pt x="7" y="45"/>
                  </a:cubicBezTo>
                  <a:cubicBezTo>
                    <a:pt x="6" y="47"/>
                    <a:pt x="6" y="49"/>
                    <a:pt x="6" y="51"/>
                  </a:cubicBezTo>
                  <a:cubicBezTo>
                    <a:pt x="6" y="56"/>
                    <a:pt x="6" y="56"/>
                    <a:pt x="6" y="56"/>
                  </a:cubicBezTo>
                  <a:cubicBezTo>
                    <a:pt x="6" y="56"/>
                    <a:pt x="6" y="57"/>
                    <a:pt x="6" y="57"/>
                  </a:cubicBezTo>
                  <a:cubicBezTo>
                    <a:pt x="13" y="57"/>
                    <a:pt x="13" y="57"/>
                    <a:pt x="13" y="57"/>
                  </a:cubicBezTo>
                  <a:close/>
                  <a:moveTo>
                    <a:pt x="24" y="6"/>
                  </a:moveTo>
                  <a:cubicBezTo>
                    <a:pt x="24" y="6"/>
                    <a:pt x="24" y="6"/>
                    <a:pt x="24" y="6"/>
                  </a:cubicBezTo>
                  <a:cubicBezTo>
                    <a:pt x="17" y="6"/>
                    <a:pt x="11" y="11"/>
                    <a:pt x="11" y="18"/>
                  </a:cubicBezTo>
                  <a:cubicBezTo>
                    <a:pt x="11" y="26"/>
                    <a:pt x="17" y="31"/>
                    <a:pt x="24" y="31"/>
                  </a:cubicBezTo>
                  <a:cubicBezTo>
                    <a:pt x="31" y="31"/>
                    <a:pt x="37" y="26"/>
                    <a:pt x="37" y="18"/>
                  </a:cubicBezTo>
                  <a:cubicBezTo>
                    <a:pt x="37" y="11"/>
                    <a:pt x="31" y="6"/>
                    <a:pt x="24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Freeform 60">
              <a:extLst>
                <a:ext uri="{FF2B5EF4-FFF2-40B4-BE49-F238E27FC236}">
                  <a16:creationId xmlns:a16="http://schemas.microsoft.com/office/drawing/2014/main" id="{6513D7FC-2AB8-5A82-6D12-1D0421CF7FB5}"/>
                </a:ext>
              </a:extLst>
            </p:cNvPr>
            <p:cNvSpPr>
              <a:spLocks/>
            </p:cNvSpPr>
            <p:nvPr/>
          </p:nvSpPr>
          <p:spPr bwMode="auto">
            <a:xfrm>
              <a:off x="6033964" y="4621348"/>
              <a:ext cx="750094" cy="89297"/>
            </a:xfrm>
            <a:custGeom>
              <a:avLst/>
              <a:gdLst>
                <a:gd name="T0" fmla="*/ 336 w 336"/>
                <a:gd name="T1" fmla="*/ 0 h 40"/>
                <a:gd name="T2" fmla="*/ 0 w 336"/>
                <a:gd name="T3" fmla="*/ 0 h 40"/>
                <a:gd name="T4" fmla="*/ 0 w 336"/>
                <a:gd name="T5" fmla="*/ 40 h 40"/>
                <a:gd name="T6" fmla="*/ 300 w 336"/>
                <a:gd name="T7" fmla="*/ 40 h 40"/>
                <a:gd name="T8" fmla="*/ 336 w 336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6" h="40">
                  <a:moveTo>
                    <a:pt x="336" y="0"/>
                  </a:moveTo>
                  <a:lnTo>
                    <a:pt x="0" y="0"/>
                  </a:lnTo>
                  <a:lnTo>
                    <a:pt x="0" y="40"/>
                  </a:lnTo>
                  <a:lnTo>
                    <a:pt x="300" y="4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Freeform 61">
              <a:extLst>
                <a:ext uri="{FF2B5EF4-FFF2-40B4-BE49-F238E27FC236}">
                  <a16:creationId xmlns:a16="http://schemas.microsoft.com/office/drawing/2014/main" id="{C953B50B-9FCD-8C89-6F16-5093402BAE16}"/>
                </a:ext>
              </a:extLst>
            </p:cNvPr>
            <p:cNvSpPr>
              <a:spLocks/>
            </p:cNvSpPr>
            <p:nvPr/>
          </p:nvSpPr>
          <p:spPr bwMode="auto">
            <a:xfrm>
              <a:off x="6033964" y="3956087"/>
              <a:ext cx="669727" cy="754559"/>
            </a:xfrm>
            <a:custGeom>
              <a:avLst/>
              <a:gdLst>
                <a:gd name="T0" fmla="*/ 137 w 148"/>
                <a:gd name="T1" fmla="*/ 0 h 167"/>
                <a:gd name="T2" fmla="*/ 11 w 148"/>
                <a:gd name="T3" fmla="*/ 0 h 167"/>
                <a:gd name="T4" fmla="*/ 0 w 148"/>
                <a:gd name="T5" fmla="*/ 12 h 167"/>
                <a:gd name="T6" fmla="*/ 0 w 148"/>
                <a:gd name="T7" fmla="*/ 110 h 167"/>
                <a:gd name="T8" fmla="*/ 0 w 148"/>
                <a:gd name="T9" fmla="*/ 156 h 167"/>
                <a:gd name="T10" fmla="*/ 0 w 148"/>
                <a:gd name="T11" fmla="*/ 167 h 167"/>
                <a:gd name="T12" fmla="*/ 11 w 148"/>
                <a:gd name="T13" fmla="*/ 167 h 167"/>
                <a:gd name="T14" fmla="*/ 137 w 148"/>
                <a:gd name="T15" fmla="*/ 167 h 167"/>
                <a:gd name="T16" fmla="*/ 148 w 148"/>
                <a:gd name="T17" fmla="*/ 167 h 167"/>
                <a:gd name="T18" fmla="*/ 148 w 148"/>
                <a:gd name="T19" fmla="*/ 156 h 167"/>
                <a:gd name="T20" fmla="*/ 148 w 148"/>
                <a:gd name="T21" fmla="*/ 110 h 167"/>
                <a:gd name="T22" fmla="*/ 148 w 148"/>
                <a:gd name="T23" fmla="*/ 12 h 167"/>
                <a:gd name="T24" fmla="*/ 137 w 148"/>
                <a:gd name="T25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" h="167">
                  <a:moveTo>
                    <a:pt x="137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11" y="167"/>
                    <a:pt x="11" y="167"/>
                    <a:pt x="11" y="167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48" y="167"/>
                    <a:pt x="148" y="167"/>
                    <a:pt x="148" y="167"/>
                  </a:cubicBezTo>
                  <a:cubicBezTo>
                    <a:pt x="148" y="156"/>
                    <a:pt x="148" y="156"/>
                    <a:pt x="148" y="156"/>
                  </a:cubicBezTo>
                  <a:cubicBezTo>
                    <a:pt x="148" y="110"/>
                    <a:pt x="148" y="110"/>
                    <a:pt x="148" y="110"/>
                  </a:cubicBezTo>
                  <a:cubicBezTo>
                    <a:pt x="148" y="12"/>
                    <a:pt x="148" y="12"/>
                    <a:pt x="148" y="12"/>
                  </a:cubicBezTo>
                  <a:cubicBezTo>
                    <a:pt x="148" y="5"/>
                    <a:pt x="143" y="0"/>
                    <a:pt x="13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Freeform 62">
              <a:extLst>
                <a:ext uri="{FF2B5EF4-FFF2-40B4-BE49-F238E27FC236}">
                  <a16:creationId xmlns:a16="http://schemas.microsoft.com/office/drawing/2014/main" id="{474C1047-1D63-C8FB-B7DB-AEA859647C0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23720" y="4190492"/>
              <a:ext cx="290215" cy="285750"/>
            </a:xfrm>
            <a:custGeom>
              <a:avLst/>
              <a:gdLst>
                <a:gd name="T0" fmla="*/ 50 w 64"/>
                <a:gd name="T1" fmla="*/ 3 h 63"/>
                <a:gd name="T2" fmla="*/ 43 w 64"/>
                <a:gd name="T3" fmla="*/ 0 h 63"/>
                <a:gd name="T4" fmla="*/ 1 w 64"/>
                <a:gd name="T5" fmla="*/ 38 h 63"/>
                <a:gd name="T6" fmla="*/ 1 w 64"/>
                <a:gd name="T7" fmla="*/ 38 h 63"/>
                <a:gd name="T8" fmla="*/ 1 w 64"/>
                <a:gd name="T9" fmla="*/ 38 h 63"/>
                <a:gd name="T10" fmla="*/ 1 w 64"/>
                <a:gd name="T11" fmla="*/ 38 h 63"/>
                <a:gd name="T12" fmla="*/ 1 w 64"/>
                <a:gd name="T13" fmla="*/ 38 h 63"/>
                <a:gd name="T14" fmla="*/ 1 w 64"/>
                <a:gd name="T15" fmla="*/ 38 h 63"/>
                <a:gd name="T16" fmla="*/ 1 w 64"/>
                <a:gd name="T17" fmla="*/ 38 h 63"/>
                <a:gd name="T18" fmla="*/ 1 w 64"/>
                <a:gd name="T19" fmla="*/ 38 h 63"/>
                <a:gd name="T20" fmla="*/ 0 w 64"/>
                <a:gd name="T21" fmla="*/ 38 h 63"/>
                <a:gd name="T22" fmla="*/ 0 w 64"/>
                <a:gd name="T23" fmla="*/ 39 h 63"/>
                <a:gd name="T24" fmla="*/ 0 w 64"/>
                <a:gd name="T25" fmla="*/ 39 h 63"/>
                <a:gd name="T26" fmla="*/ 0 w 64"/>
                <a:gd name="T27" fmla="*/ 39 h 63"/>
                <a:gd name="T28" fmla="*/ 0 w 64"/>
                <a:gd name="T29" fmla="*/ 39 h 63"/>
                <a:gd name="T30" fmla="*/ 0 w 64"/>
                <a:gd name="T31" fmla="*/ 39 h 63"/>
                <a:gd name="T32" fmla="*/ 0 w 64"/>
                <a:gd name="T33" fmla="*/ 39 h 63"/>
                <a:gd name="T34" fmla="*/ 0 w 64"/>
                <a:gd name="T35" fmla="*/ 39 h 63"/>
                <a:gd name="T36" fmla="*/ 0 w 64"/>
                <a:gd name="T37" fmla="*/ 39 h 63"/>
                <a:gd name="T38" fmla="*/ 0 w 64"/>
                <a:gd name="T39" fmla="*/ 39 h 63"/>
                <a:gd name="T40" fmla="*/ 24 w 64"/>
                <a:gd name="T41" fmla="*/ 63 h 63"/>
                <a:gd name="T42" fmla="*/ 24 w 64"/>
                <a:gd name="T43" fmla="*/ 63 h 63"/>
                <a:gd name="T44" fmla="*/ 25 w 64"/>
                <a:gd name="T45" fmla="*/ 63 h 63"/>
                <a:gd name="T46" fmla="*/ 25 w 64"/>
                <a:gd name="T47" fmla="*/ 63 h 63"/>
                <a:gd name="T48" fmla="*/ 25 w 64"/>
                <a:gd name="T49" fmla="*/ 63 h 63"/>
                <a:gd name="T50" fmla="*/ 25 w 64"/>
                <a:gd name="T51" fmla="*/ 63 h 63"/>
                <a:gd name="T52" fmla="*/ 25 w 64"/>
                <a:gd name="T53" fmla="*/ 63 h 63"/>
                <a:gd name="T54" fmla="*/ 26 w 64"/>
                <a:gd name="T55" fmla="*/ 63 h 63"/>
                <a:gd name="T56" fmla="*/ 26 w 64"/>
                <a:gd name="T57" fmla="*/ 63 h 63"/>
                <a:gd name="T58" fmla="*/ 26 w 64"/>
                <a:gd name="T59" fmla="*/ 63 h 63"/>
                <a:gd name="T60" fmla="*/ 61 w 64"/>
                <a:gd name="T61" fmla="*/ 28 h 63"/>
                <a:gd name="T62" fmla="*/ 32 w 64"/>
                <a:gd name="T63" fmla="*/ 15 h 63"/>
                <a:gd name="T64" fmla="*/ 10 w 64"/>
                <a:gd name="T65" fmla="*/ 43 h 63"/>
                <a:gd name="T66" fmla="*/ 6 w 64"/>
                <a:gd name="T67" fmla="*/ 58 h 63"/>
                <a:gd name="T68" fmla="*/ 18 w 64"/>
                <a:gd name="T69" fmla="*/ 58 h 63"/>
                <a:gd name="T70" fmla="*/ 12 w 64"/>
                <a:gd name="T71" fmla="*/ 45 h 63"/>
                <a:gd name="T72" fmla="*/ 19 w 64"/>
                <a:gd name="T73" fmla="*/ 52 h 63"/>
                <a:gd name="T74" fmla="*/ 24 w 64"/>
                <a:gd name="T75" fmla="*/ 57 h 63"/>
                <a:gd name="T76" fmla="*/ 49 w 64"/>
                <a:gd name="T77" fmla="*/ 32 h 63"/>
                <a:gd name="T78" fmla="*/ 58 w 64"/>
                <a:gd name="T79" fmla="*/ 21 h 63"/>
                <a:gd name="T80" fmla="*/ 53 w 64"/>
                <a:gd name="T81" fmla="*/ 28 h 63"/>
                <a:gd name="T82" fmla="*/ 37 w 64"/>
                <a:gd name="T83" fmla="*/ 9 h 63"/>
                <a:gd name="T84" fmla="*/ 43 w 64"/>
                <a:gd name="T85" fmla="*/ 5 h 63"/>
                <a:gd name="T86" fmla="*/ 58 w 64"/>
                <a:gd name="T87" fmla="*/ 2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4" h="63">
                  <a:moveTo>
                    <a:pt x="64" y="21"/>
                  </a:moveTo>
                  <a:cubicBezTo>
                    <a:pt x="64" y="18"/>
                    <a:pt x="63" y="16"/>
                    <a:pt x="61" y="14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48" y="1"/>
                    <a:pt x="45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0" y="0"/>
                    <a:pt x="38" y="1"/>
                    <a:pt x="36" y="3"/>
                  </a:cubicBezTo>
                  <a:cubicBezTo>
                    <a:pt x="24" y="14"/>
                    <a:pt x="13" y="26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2"/>
                    <a:pt x="1" y="63"/>
                    <a:pt x="3" y="63"/>
                  </a:cubicBezTo>
                  <a:cubicBezTo>
                    <a:pt x="24" y="63"/>
                    <a:pt x="24" y="63"/>
                    <a:pt x="24" y="63"/>
                  </a:cubicBezTo>
                  <a:cubicBezTo>
                    <a:pt x="24" y="63"/>
                    <a:pt x="24" y="63"/>
                    <a:pt x="24" y="63"/>
                  </a:cubicBezTo>
                  <a:cubicBezTo>
                    <a:pt x="24" y="63"/>
                    <a:pt x="24" y="63"/>
                    <a:pt x="24" y="63"/>
                  </a:cubicBezTo>
                  <a:cubicBezTo>
                    <a:pt x="24" y="63"/>
                    <a:pt x="24" y="63"/>
                    <a:pt x="24" y="63"/>
                  </a:cubicBezTo>
                  <a:cubicBezTo>
                    <a:pt x="24" y="63"/>
                    <a:pt x="24" y="63"/>
                    <a:pt x="24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38" y="51"/>
                    <a:pt x="49" y="39"/>
                    <a:pt x="61" y="28"/>
                  </a:cubicBezTo>
                  <a:cubicBezTo>
                    <a:pt x="63" y="26"/>
                    <a:pt x="64" y="23"/>
                    <a:pt x="64" y="21"/>
                  </a:cubicBezTo>
                  <a:cubicBezTo>
                    <a:pt x="64" y="21"/>
                    <a:pt x="64" y="21"/>
                    <a:pt x="64" y="21"/>
                  </a:cubicBezTo>
                  <a:close/>
                  <a:moveTo>
                    <a:pt x="32" y="15"/>
                  </a:moveTo>
                  <a:cubicBezTo>
                    <a:pt x="32" y="15"/>
                    <a:pt x="32" y="15"/>
                    <a:pt x="32" y="15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32" y="15"/>
                    <a:pt x="32" y="15"/>
                    <a:pt x="32" y="15"/>
                  </a:cubicBezTo>
                  <a:close/>
                  <a:moveTo>
                    <a:pt x="6" y="58"/>
                  </a:moveTo>
                  <a:cubicBezTo>
                    <a:pt x="6" y="58"/>
                    <a:pt x="6" y="58"/>
                    <a:pt x="6" y="58"/>
                  </a:cubicBezTo>
                  <a:cubicBezTo>
                    <a:pt x="6" y="46"/>
                    <a:pt x="6" y="46"/>
                    <a:pt x="6" y="46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6" y="58"/>
                    <a:pt x="6" y="58"/>
                    <a:pt x="6" y="58"/>
                  </a:cubicBezTo>
                  <a:close/>
                  <a:moveTo>
                    <a:pt x="12" y="45"/>
                  </a:moveTo>
                  <a:cubicBezTo>
                    <a:pt x="12" y="45"/>
                    <a:pt x="12" y="45"/>
                    <a:pt x="12" y="45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44" y="27"/>
                    <a:pt x="44" y="27"/>
                    <a:pt x="44" y="27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12" y="45"/>
                    <a:pt x="12" y="45"/>
                    <a:pt x="12" y="45"/>
                  </a:cubicBezTo>
                  <a:close/>
                  <a:moveTo>
                    <a:pt x="24" y="57"/>
                  </a:moveTo>
                  <a:cubicBezTo>
                    <a:pt x="24" y="57"/>
                    <a:pt x="24" y="57"/>
                    <a:pt x="24" y="57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9" y="32"/>
                    <a:pt x="49" y="32"/>
                    <a:pt x="49" y="32"/>
                  </a:cubicBezTo>
                  <a:cubicBezTo>
                    <a:pt x="24" y="57"/>
                    <a:pt x="24" y="57"/>
                    <a:pt x="24" y="57"/>
                  </a:cubicBezTo>
                  <a:close/>
                  <a:moveTo>
                    <a:pt x="58" y="21"/>
                  </a:moveTo>
                  <a:cubicBezTo>
                    <a:pt x="58" y="21"/>
                    <a:pt x="58" y="21"/>
                    <a:pt x="58" y="21"/>
                  </a:cubicBezTo>
                  <a:cubicBezTo>
                    <a:pt x="58" y="21"/>
                    <a:pt x="58" y="21"/>
                    <a:pt x="58" y="21"/>
                  </a:cubicBezTo>
                  <a:cubicBezTo>
                    <a:pt x="58" y="22"/>
                    <a:pt x="58" y="23"/>
                    <a:pt x="57" y="24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1" y="6"/>
                    <a:pt x="42" y="5"/>
                    <a:pt x="43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4" y="5"/>
                    <a:pt x="45" y="6"/>
                    <a:pt x="46" y="7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8" y="18"/>
                    <a:pt x="58" y="20"/>
                    <a:pt x="58" y="21"/>
                  </a:cubicBezTo>
                  <a:cubicBezTo>
                    <a:pt x="58" y="21"/>
                    <a:pt x="58" y="21"/>
                    <a:pt x="58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8E69959C-4C1F-0322-0212-B6160774AF83}"/>
              </a:ext>
            </a:extLst>
          </p:cNvPr>
          <p:cNvGrpSpPr/>
          <p:nvPr/>
        </p:nvGrpSpPr>
        <p:grpSpPr>
          <a:xfrm>
            <a:off x="8953047" y="1927570"/>
            <a:ext cx="2840633" cy="754331"/>
            <a:chOff x="436522" y="1886576"/>
            <a:chExt cx="2840633" cy="754331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24B6D9B4-958E-9314-FA55-E7B6C086D2A4}"/>
                </a:ext>
              </a:extLst>
            </p:cNvPr>
            <p:cNvSpPr txBox="1"/>
            <p:nvPr/>
          </p:nvSpPr>
          <p:spPr>
            <a:xfrm>
              <a:off x="444500" y="2152504"/>
              <a:ext cx="2832655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FAF0EDDB-F7F2-F874-8DE3-C97171C73AF7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77B8BB0B-8AD6-2976-5FC9-C7A28AA29D15}"/>
              </a:ext>
            </a:extLst>
          </p:cNvPr>
          <p:cNvGrpSpPr/>
          <p:nvPr/>
        </p:nvGrpSpPr>
        <p:grpSpPr>
          <a:xfrm>
            <a:off x="994971" y="1927570"/>
            <a:ext cx="2840633" cy="754331"/>
            <a:chOff x="444500" y="1886576"/>
            <a:chExt cx="2840633" cy="754331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97E7C76F-04F3-544B-E57C-5D597200B407}"/>
                </a:ext>
              </a:extLst>
            </p:cNvPr>
            <p:cNvSpPr txBox="1"/>
            <p:nvPr/>
          </p:nvSpPr>
          <p:spPr>
            <a:xfrm>
              <a:off x="444500" y="2152504"/>
              <a:ext cx="2832655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EAF6F69B-08A0-4392-EEEE-D38342109F05}"/>
                </a:ext>
              </a:extLst>
            </p:cNvPr>
            <p:cNvSpPr txBox="1"/>
            <p:nvPr/>
          </p:nvSpPr>
          <p:spPr>
            <a:xfrm>
              <a:off x="126583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393A5761-AFE9-EDC2-2397-46B5B67C8A12}"/>
              </a:ext>
            </a:extLst>
          </p:cNvPr>
          <p:cNvGrpSpPr/>
          <p:nvPr/>
        </p:nvGrpSpPr>
        <p:grpSpPr>
          <a:xfrm>
            <a:off x="4125118" y="1781407"/>
            <a:ext cx="4608514" cy="754331"/>
            <a:chOff x="-443429" y="1886576"/>
            <a:chExt cx="4608514" cy="754331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B84BA126-2CD2-9D3E-B072-ED56B16BA701}"/>
                </a:ext>
              </a:extLst>
            </p:cNvPr>
            <p:cNvSpPr txBox="1"/>
            <p:nvPr/>
          </p:nvSpPr>
          <p:spPr>
            <a:xfrm>
              <a:off x="-443429" y="2152504"/>
              <a:ext cx="4608514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 材免费下载！</a:t>
              </a:r>
            </a:p>
            <a:p>
              <a:pPr algn="ctr"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sz="9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 1pptmoban.com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86D7D85A-1E9A-2A8F-EEC8-204830D9C081}"/>
                </a:ext>
              </a:extLst>
            </p:cNvPr>
            <p:cNvSpPr txBox="1"/>
            <p:nvPr/>
          </p:nvSpPr>
          <p:spPr>
            <a:xfrm>
              <a:off x="851176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3CDDB638-2ED3-B5DB-22EA-88D9A013047D}"/>
              </a:ext>
            </a:extLst>
          </p:cNvPr>
          <p:cNvGrpSpPr/>
          <p:nvPr/>
        </p:nvGrpSpPr>
        <p:grpSpPr>
          <a:xfrm>
            <a:off x="7293134" y="4328823"/>
            <a:ext cx="2840633" cy="754331"/>
            <a:chOff x="436522" y="1886576"/>
            <a:chExt cx="2840633" cy="754331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E58F8CBB-7D9B-2416-5713-527771BF67DB}"/>
                </a:ext>
              </a:extLst>
            </p:cNvPr>
            <p:cNvSpPr txBox="1"/>
            <p:nvPr/>
          </p:nvSpPr>
          <p:spPr>
            <a:xfrm>
              <a:off x="444500" y="2152504"/>
              <a:ext cx="2832655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12BD34FC-3DF5-E202-E694-30A0570CC5B6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4C9E4265-2A68-96F3-BB44-55F53CADE986}"/>
              </a:ext>
            </a:extLst>
          </p:cNvPr>
          <p:cNvGrpSpPr/>
          <p:nvPr/>
        </p:nvGrpSpPr>
        <p:grpSpPr>
          <a:xfrm>
            <a:off x="2537809" y="4328823"/>
            <a:ext cx="2840633" cy="754331"/>
            <a:chOff x="444500" y="1886576"/>
            <a:chExt cx="2840633" cy="754331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9521AA99-851A-9AC2-C236-1CABF9F05A48}"/>
                </a:ext>
              </a:extLst>
            </p:cNvPr>
            <p:cNvSpPr txBox="1"/>
            <p:nvPr/>
          </p:nvSpPr>
          <p:spPr>
            <a:xfrm>
              <a:off x="444500" y="2152504"/>
              <a:ext cx="2832655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A1B69B6B-F85D-871C-AD5D-8DB139AF4D34}"/>
                </a:ext>
              </a:extLst>
            </p:cNvPr>
            <p:cNvSpPr txBox="1"/>
            <p:nvPr/>
          </p:nvSpPr>
          <p:spPr>
            <a:xfrm>
              <a:off x="126583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227364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B281C1E7-784A-43B3-BD6C-B087A4CDE4A3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OUTPUT_FOLDER" val="C:\Users\Administrator\Desktop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wQUAAIACABElFdHI7RO+/sCAACwCAAAFAAAAHVuaXZlcnNhbC9wbGF5ZXIueG1srVXfT9swEH4u0v6HyO/YLR0DqgTEkNAexoTUse2tMombeE3izHYI5a/f2c7vpWxIe2iVnO/77nz33cW/es5S74lJxUUeoAWeI4/loYh4Hgfo4evt8Tm6unx35Bcp3TPp8ShAZc4NgKbIi5gKJS80gO+pTgLUM2BgRl4huZBc74H7FLjbSCdL9O5oBi65ClCidbEipKoqzBUg8liJtDQkCociI4VkiuWaSeLSQF6DXem/o+GXiZzofcFUD1notweuSVqOZ8UHJNUSCxmTk/l8QX7cfV6HCcvoMc+VpnnIkAeVnNlSPtJwdyeiMmXK2Ga+S3LNtDZJWNvM1yu+OM89JcMAOYdNxpSiMVM4zWNEHJZMgP1tSlVS86gBreFVO17zWr+Ned80brZzpHMuyseUqwSO+pDOOgn0yTCqn9nrWgU9NAq6NUzIk+xXySWL7Ou3VozzBXIBW8XZPLGqQjiAp1saaiH3NwADFdUdxG3TsGsatqCWA7fR1x0Fam67ZVSXkjWlmvlPPGLiC5WSGllcalkyn4yMNZYMwT5xV66b1DXET3SWnv5Db4zfqDU/1WudsYD/0ZhPQNTWhOcRe77l4KNZBjXVDIptbFgXKTYxu5xU+Zj1dD0wuRzrpsBFPE1lzGAMI6op6ezkEJRJqsAlLOUI2zs4CE54nKTw05MM49ODNBmVu0mG3sFBcCrC3QS0NbdlJOM6jsTUKsgnE+vED0ulRcZfrDwHe0avrA5fG7nm6Lrg7cHZ/I9RHMRoBnOLJlaXeertq+bw3sypVp3PpnCWgVphHpguC+fVzEJZjHwitqVlqm/6OTX7sAcd5Tw1HdNc30HvolrzF+ZVPDJfusXS1CRhRjMB+nC+7DFAP2G7DMJb06GIW5E3dcCY2Df3byvabPm6da7rhzrsQw2fOKscxs3UR1BHLEWZR6Me4qL7iKgUdtq1ZNRL2RZutDgBkYoiQO/hob7zxelFd+WzxUWDtXndu8Aulzes9DrhTkGk1nV7Eb/eDfD4G1BLAwQUAAIACABqGGlJKPVYmj1EAACviwAAFwAAAHVuaXZlcnNhbC91bml2ZXJzYWwucG5n7b0JONTr/z+sLElDCTWW0Eo42cqSZWQqrZasFWYyQhiKss8MqRHFOEmUrWlV9hLJnmWyjhZhBmOJUUxjDDOYYZ6ZzveUOs3ve/7Pdf2v5/88T11Xdan7ft/3+32/l9f7fS+fWGtLC3ExOTEBAQHxgwf2HhMQEEILCCz/LCrC/RezlRB57l/LAo9ZmAvktyt84v4g5Lnn6B4BgSLMKvYpYe7PK88eOB4oICBRx/u9DOef7S4gcHXvwb177EJcKX2nCs47HgctVm1zFdCMvG81u7UbmJXKuqWtjyl+vMZGA7vls/h9ke1rlTfu23Pxj5WXrPNWmvv4mlHXFBLMAWvUbjr4njnzRzt+nL3oyMkp133mmd+j61lQCVIxLCPqPmNMIPLwE4gPwXk95ISj9JkWyGIA/XNOgZ9r6EhyDjUFguwpldOqERAE/PjHBvnX6So6Wa+RhAKjKdTQnj2JyteWiQChkT/84VQS9TpyalwNGEZ53nXJfIMKqr+wBVn3GbLQ8iNFredRry8OjSdw5rI4kmIrL/9MCBoZlSx75ciYhNLGpN2WGbsJirY/TQjQSjJzNw9mD62vThTN15CcHk3npNkqfdr8E5lAeS6ZhMDqK5To1n9wBWh9Fwn1QudcHsK/RiyMQ0qv+6ARgbFStxazyE1TaxHUXdMmS5s7E3jNB6Oh0D6V5QvVXxarp/fVjNMav9OseSl+ZC2gD8VZSGOw1CFzcTKaKkKWKaIiVbR4f180CTTXZLWu/ND2hJmO4fChWJV8b3olFUE98flc7CKGOU4GcebycOtBpJnubuHNJUYX+twgaHIqm/MZOXouHYbCeX+kXYCcn6le9PzGZGpa1MGL2NKKkT/SgivHXQpW9/fPtQf7+fW+ODdjUir45RRqhySA3ZTFbtq2vELUbIiEjxjVTZvtoRBLPd95Zs2/f7RtlexQt8RKDeRsnZJr56lPtdYVnsPhwJsNHBw+h9rnZTSDUyZCx+D+4cTOqqMygAwYKtwA121RfW2pOM3kUjWAchIisMi5hOCKYbXzAl8MzqaIodF7Dl4yl2xsfVAtIR4o0UMCl8rsik2cSIRnjhumjHFE9w4tGDqfk+JkDR4emW3fUOyuatdTCoe3V1bbUh5RFIIl7DVn3L4v6cBZQc9V6LtSbgOyuiwaSXJN5Uyef+WJ+DUk7dnWhDjcEIdeFFQ432SFnJrJIjff99VXeD+idjHEWCSR2RdMsieG9M0elwije8p62DMpzh1c4fiuOrRJOjYLd27k0F0MYgLmCLp6RxO5jpNBgo+tx4wEDpOcQpNmYl+WUgLsjxXHKqs5qj9Xv0nQk4VSiJYTh8sL6qrOYPQXWVch7KFxlnQBJ4ur1/67q7r3VwT56RNcNhmU7+XgwpX7T9Yl75mrOoNSpOZE+DeGbye9oy3GkhtYxqVdVSr3qofmeki03l5LdhqVDif2zPQTZAANag1wYgJFIUziTKkk7vyYxWr8BcXCvjpNd+8HDktU8734kXWA50pbr0bBAE/drFOj50WRBGWsePxQkcKWUYvjboVAOKwwRfBNiEbJrah2J60b+HiK+2wSK3GjzcDjCaLhG5dNwCuJm788kHreRBU9/FRJRyhuD8JY8TkmcsvyGwaMWf26myEadfdCJnjcQVan3kWUL1dRbKF89KnH33WZsDK++Rxelw4uSWK9zPMvEQYXkc4pSDLqfTzXvBdJojm934oxUry68KWSQ698V2VxL2u4MnHPUQUYO7jCkR5yr/GNntJVToJA0Gzmtd37yvXe+5QmUXFj0V5Gve3atdYi1nP9CZSGcw0lq01iisnRIRSDh59xn9rP1JWMrzd6bmu0xOxL5FN3AuNq7QCvh4w8PgU2mqxI0oa2UCP8RHS1ReWRCn8sx4a4EkNpHMndDfjGi9gIV4lpNDGuK+cL0XCPixrQ25FWj7KITFJHBAhbK3oKqdBC5Lc0QHeDkyo835xN3mesKMgocbkECo0m611qKjxzUmtnSYae9e4tQG/QfubYPUyVIqMeH5hVgsjViM7rZ4FIRpJjjeG7ElQW2xI9gXHukUkbLeUBz5kPmu0Rsq3uGUOVwILOTMEp4z+Jxh8XHYgOgAY8Wul4/Bq1BHJH4AH0YVqE+mX2q7PtzFI4veG7E9UXTBIGw7OlBGuCLphJsKfQ7ynVNonASIs0dvZxdjCgnYBBnx4c8jT02rAKHfDAprhvRvLG56qMZ5s1ZQCUctlAITDcK2mPzWLDE7a+eXL2PqFDc7RcAHKITKtwuqDru35jzeSuobk5mxI2NaihSZsoy8CfbbAOn5jr6nnrJg8Qp9a+Q/Z+cRbZ8YYz1x9rtpWUQ/OfPlzuptofMyeZE7Fa3BHw/MLr8PXPcwToCynMHd4kjg1Jz1cu51M+1AuoVqqf7YcXLFpwISc6j9xQunABtXP9hDZG0fPSN2uHrhRpXwvYd8ot8Zb6+QB7SyOpLPU1ASN72GmglmQh7WGljTYnx7o9FidSoaoipXUyYG2za7UQX3I3wsiTDNkEBJbL0rWKm2TAlHMWbZvWxCWbyhZz1bWafu+05LrTITfg9472P/MCVkyIoRP62qVrrSfIk5nmRW5jvUzZl3s5pdSMWWoF3rFKSTcC7jg2En5eA9hsv4eCe19SyZm6h3okAi6iYO9VFDGwXB7erMMBWZ35Xsbk8L6ShU21S0NNF3zAt9a6n7jZsw/23Ex+qliwAWhWgj2ar/ca/vGOpogvxQTtJl8mp6zUwlHK1wD2iwaHYLAwJiV9Q3AsdKAbqkrdfEOJGaul6iCyz/o6asiEKsM1YXI9nZhmgwsc5qxeiQ4YsTltZCsELooXjXp7dsIiIt3vIBMYB2tlRY1YNBNkwHOShbmeFVY6B/rWjRVH2Ra3RZ6ZXWxh+lTgrMTRJZWlMUwg4YJE00I8zD86d9Akpn0OWQqvFl3q5WsuyKVu4VoXqYQVXQ9Vp9KlMGSIZrN822gUDkaBbPUB3x6EAHwcRT4O6IDmJQtSMBYdO533dSxeeBBS2Uvmal/OMNfl7oMTqhX0jG9mN519YNUPUTF/wBh2e6Pnr5DB/MPbpBjVpnHxZkQfvECbPXuCjRKxxPl6hhhTaBIYE8Zmpj4jz+TLLIdR8FDcJ0BCkBtEGCby1KJZjvNMsrpHwMyRKv3ArZCKR/RFZ+Lik+MfdF5VMxZBrH5UTP9YKJG1mxHYVTJchCAnlkjMOQLoBesUA/D3Aqer4fMPfoAhO85Ar0PHrhtVoLte7tUqRO9mhF2bJ+2741jOSHNZ0m5eVxk4T5IRDoxWB6ZCspzfXlmEBHMgb293ucUvpScEvojtEYb5gLRXotNTuxYVz7L7f4AX7ZHQA1pbgLdvLavtGLGM3KHn3bZUh3z0lYG3j6sWBiUmkA7e+hkwtciuAaxE5wLd/gml5NYA8oqHHxSkHIZ0nsiT/RFsjXqbcce8Lqb7M+qrOSQuinYg0AKPqlFSpDN+Pd79Vz9jKq3CY4IXsclBFdMzAZ9yTuTs+omqs3gvjeKPCh8+Kf4L2DfDo9ooFM2XqnQIYnuhaRf5pwZgwYsbaxPtUv8BSh247BW/TUhZezhW9ufh/gvjx0491voHZBRFC4GPnfon9H3MXbNDRq5qGjIePzO1rDYRekDtn/BTfZcy8MQZ3OHLD/4pRGXgWsDBy/+YMfQBV4vUKSGPC5eyGrUIMJ55b5tGzgz3ow9d1fSLeBwplm2WvmoofQ0Z/dnQhcun2vDju+/yqyFm07dMYX8TzCfVBFfRM9rUCyrctuQuV7uz3P+JWbr8kIKNoeMqLqNbDWR8Cc4cTal5M6Vvk1uQm+3BIz0MvrY3Ul9DvtJs6MobofYx9N1DEsR8OqNqyQiRtEKx7Eixa/Z3AvLXcTVGCLyUz46oqKJlWJy9mbCdmdb72qaKtwe5A05cM+1YsdR51iQ6chsIN6pZG1od195yRMeo/of0BAiUXxPmzGsiBN6Q3qqecT++Z/tSyWl9tF8mYx1VJGaXL+MAWJnUKqG9FLuuEGkUuaToyG2yrNZ6hQr9kMoZWNCVpbIHhPLmCM1dnuxzWQb8asuz/8pG6oYfTBHsyiUuA8wxGzlxqiFRq2lizdIFPw+F+pqNneM1WQO4cFan4Px1PY+YpUv/XQRlDk7/UgQbf4vgtwj+vyeCUoxYxeSrVWkximFegXgTpjOCdKHLJc2IWhHoQCqyKkMVFRThq27aRDU/fxW38dT1HyUwVlOjg85rMY0TdfLrrzDMWTOWaK3GOG5QDEi7iJWwHE22fNv445w0YN0vJ+69uDDuEIy1FrEoolbNF/Cb/R3OxvEpDDRBSd7IvcHaWIVROTXzejPG7vaZwIdioujdBrccdx+U/1FoZx+eu99m6RQFBqeWmVK7j+1VlcYN+ZjKZDur5wLXbrv1g/yiJACtnmNnrILsoflReCzrwhG8h+oW4O6H3mRUPjQ7Oin0QVKx9o9qQVY6FnbZVr1QPTK2mn2BxaDY6qMCWI+ykPOfNR9SCHgw5I74ZSFwjANFB5/DZ1BnD6dP9paPax5HtWwvQBwh2jICgWIr0QmP2XNZ6sDPA+6un7bAf9SmmrmYG66D78XS175Inyfgigu+kEusD2idPzKC5/TyW5v/9LETTLGFMLsZyQu9Mrxh8hZDszT5DBMak1Riuk9YLapFuiB8Qi+hD4/AJkLHuj9nMef4aSldQgWOiBNTkH9xhHY7Ga7wLAvG7ZP9VpDss5kfN+jrJcb2wgkrnR+GtTUHSfThweYba60frGjvehiQV+h2INX9R1PZrXW2Cnv/Dyv7KLBgymPXgpcZYAa9gysBO8plerHUr9V7wLjuwMmMp8tjhHbYVrleOAljhR7hru8TxqtQgj0fm23XvVbcuV1da92LI3MnHvn6kJCK8lyhWX6K/UQU+7XOaS2sebvuUb4ZtdZ6q/RawNG8sWIKP/KW8ju8EbFi04oACoFTlAW5W+I6XMhXmbsLO57lP1t+ETueW9WV8LefOXRWrbuY1gJYopUXBNGV9IJIqNcionjaJDcdJgzmgrifvcEnQcJWhSyo18rKbqb232OmzefGER5v+L42xwDTJs4uuP5V6A9v8IGmzc1z7b/UrvQV9xgUjv0dJnTsQ95JI8wpknj2DCdCTfnbmgf8sOYR6EyGu6Nw2Gr00Au1wTWS9Md83ZYp2Cr86Udo9loJSe0sftLRysI+MjkepnXe12BvfQRfL56K73iXmbsRuHubwiY3U36e8K8hb0LHOs5euTJnd4ePEv41pq3W+QNfx1Tmo95fWYXXdjj9i5lpAwnr/zubPlrF6l/n/z86sgRxtGLYGLZHmvKnhWJPbyg542T16r6mk6V+ldgFLMWYyubH/wAbfKjgrLdwkPCOSjY7ddi/DgsjhH4JVec3eQPq2bcfHmWbaS7reKyOfuogK3HUxoiY+nA5H8d/RNe3ODnQYWC0Lc0I9HAXs0OV685lBhML/ouwe+yjVihFFBKhqow+Rw6/6f8VKgYur3ft7n1x7l75WVWG4df2/MQ1DXJ3wUnurQmgVjKDpCQaqsQu34TZ/jrMRo0AXDbEimXXlPFdSoMus7dB3Eh905ZfrL+pe/7CFi7KJz/hp/UDzoIHiVxE4WTJD3A4tXd0/slNANJz+CKGQPEtcC6sgRryVXRDsKPF3eVqZ/P5wpb2XYnFLlxgM8IPd/wWyP8tgQTEExGjtzz1Sv1JyHdMOW/aq1WazhuC2eUUdSUMTgLRL/f5Q4s2nyDT0VJTHLMQMVm7Qj+4P5ScVuXf+6IodP7TI89Q0SK8bcS+ycAul2A4z/zz0q52lXET2HzFq3L7DIop6khFDOu2o7Bal5g6+tLBnyxHUJAuh2RU6ssCnltIRh0U2iR5u5Xm07xmlOvU09L0/f1MWkVxiqEf/8zBMfK4qXSbTdPD8zvWc4W5LHsLkpBqs0QQ0OMio4YASmBBiTD43BaMCaO7Uy3VaZe0kv7VyC3IdXh8si7Nn41C4uhT6q8eeCVhxEH5nabr1IMIuHtHfdWJjeOjjl/8TVXAaS4syQIpXCJmdfh2xavDvkyT0h4RGGW8YZii98yBUoTTHvHxeHEDU4r78OGZ1R5633hzKISXOG+N46bZGuPrpRYeg2S/1VfkUqnWxdUmRBnAvtQ/lbLiBFQd8PXBuVvilLcIJq9QDBlQE2jC6Q7E2hsw+8OpnbCyeVWlqx1bzFNCNAg4FC6Qrg4irCNeI9cPy0qIR2OLFq50tS/4Qe5RHnd3DeLeuW21mThZbiV7paHKPc2YESRjW2FpqkiMxU0Ne9tE59qHswMXul1Rdzkck/z0lF+F5jvk2s+9jErxEwR7fcnGjxa5U/eOUZ7cFnVGK9U2K6skaL9KHFS7wzZw8C0Xd3Erp5hEDFUT72zLTGPON8E9N+AYmxUxZz1IjpegRVRKXFY3jhFCXPCJfuIlhbUSAR/PCUq29QUR9pqgcWspxHDZtjYLPOsbNtthJHWv//P3+piWhaDJagdyCVUWsC/yLRKH1+3uCVqdIWo+NAdPld5jI2JQdogrwL1aOr0O+TubGWUXVaOzGPvxdQP3XTICXyMBjoLiLGV/84ycIDcUUflJ3yNAEZr4GkFYV9xQ5FF4Y5cPsdziTWi/THJgyq8BJWBzV1mni9JW+VU7No1dSTaAa0lz+vqtVARvhvjlvo4V2AJOPFXOcDWqqxbQWwegEDHwPa0lmX6g3evgaKawN8ihlDLaBde6of4IjQNir0PHAqi639xQY9wPlUn9YudFdftoLEMz6HTy0LAtLUPf0S9nfdSBXMVmGf26NBMcriigoV27tqOKu+ygncC4rgT7w3PUEpk9czYvBtueEO331mEeNAS57TuWXxPXCa7DlMB9nkWEkkGv/gdgPh562Vvrhv7ldi0V/+WV46bmFPFMepXZHO0pQ9E4BnlDg3O9p2rBYBswjjxqMUhgKT24pJcbB1WpgnGGjQgjcVi20wn5xb3KN5WOXp3fK5CslHzV+gyxraBr82SEhRp/2D1OnCphfQLkrMHiJzONaOmA5E3SsYX3Fmbti2M7jefWNxJY7L0ha08dZHXhCNXNMgWdiyjfUnGfTeebqhP0SpTe+M0WFbpUKuRkuJXXdR6R1RoxFWeinOpCXNH7QlffZ+zvpe22KWBf6StR9kasfQQa4ieDafCBk3Zc536Cr3MnCHygcZ37EUjUbxq/afym8ZvGbxr/D9MIoTWsT9FDXzDmAncpB+V2yb9g9/216WJ6cLZO3RLY3Fdja2XyPJTyvGubwn7CDS44Pqa2how2sLBrL+ICIOuVlsJpejOQ5e8tKd8HeFWTZGVaFvrpQcpNnZsXFHij2Cm3rzznl+2qwtvz08lU201hH6v7eZvJ+Otm0sWNfDeTdIww7g6gsRU/7ZGN7/yfd4dmx49srizZmf7z3loo8L/s2LkHKTblIjtW/9Sg68x/2SjrurU/DH7G4Of9Lfp/28VqmjC+fnzhjtJP/Oe/+7oP+s+NtL93Mgt046cJb88u+c/PIlXMSio8E7U413ZVsypkhjIeLxMy0+kIKTj6/hNpkUKylDBWRLFpbWRTZlnbApNUPTcMWhxu6wsmVXZTDarYCbAEGBOZVw0Jz87gjv7xaPtSVjKAV+7UddFkQuZGUvStTGbsmuZUTGmxDWizGCFnKpJZrm8TrbhcguW0qlAInOEsIFCwzFH/Auz7isZFKS1OxuBUNp2ocI06ZCCtfklipdWHyXQnk+IbzOvDIcMX9nBlPDXq8WPGv7dwcLxYrB7XWkXPoCp8XLintJBt7TX5Z5km4tPhFZ2Wk28dlXlV0eUDRzu70g6hPmkuOfoGNPhj7Zvd6muUcPLjWRaKoXtVi0dMD9GKnhYRQiuq6Vk8NuPbfsz41lCOOEapZEUEFMw9IEHnb2CqTKY7wO3rN6RrJqwcEwKvGu+A7SYFsg4HzCzZR/zgA33pVH9zCHm0vP8wzfGF5UrLm/16pm5k4+JceuJXcf48Dpk7znpIxLlHc885Mk/BF/P8kfS0dtkN6boS4pPccT63go366DeTv3y2Wmj6u29uXc35oit/7BMOQqRPVFIRBTLgk18034vsN7UsyQ1M4GnNp9M/StBuON0zM9QjkMWg5FBnqYzxy+tdX8zPvbMCVTLJtBA/GLG6KCMiY9CnWL69ZO7ZIIc6P1fV1c8MY3kzJp7hq5oQMw/fKbEHVujTJHOYFWQTf9HkoAVj85usL+XUJ0cjcHTCwAOERta7RXkMzgceroH68KXlbDiNE5MLIMykv1iRZBZmOJgIzY5eFanfG9B/dv4YROebmdiJK8gDGp4klH956RNIzgiuGmRFcVM7hK3ki/phZm8gXl4PxA41Nu21ZHFo7BVKEZOfDWnU/ALfJAyZY6H8DkkJ6y9BdPNmuw71Etm9vhNkk1VLkLIypqFrtqL6/fQXWbys+l0+N8tLpXcWIC/4B+OGizIQkLnbkssXxixAYe9sQawefKa0RENl6pObz9O6Qq15qujxkyoqSAH2qUpvPCQElkz/GCyyT7ZeQQ7QQA+U1/frfUFg5J0sdeUczyUYbgXGLcTZW9TVeM1yKEUfUThtu+rMsM+P9bsxIJzr8YPv8l94g++c0pJWj54a94GwCNuWZ862D2yLftC93/Qm8QqK7lmmplois9F2sWJB31H4tGgypsGnvuuwZuX5596PAyrebPvSsGXglmONLWU1Nz9aH+lN9i69pv8Y+R7zXcNODXQUiJ7REQibKML1d2gsgswzRIOHxjug2X0H8hXlRHQeCYGLrCiHHrqooyXyarF4H5DlulMndm05E40VDQ0wqoOqCt4RvYxW2nD1zrYq9Kmj+YpxKKJemZuqK6wLSQ7cpOCdJZV5t29ysy9OAdV7tansjCx5W20i9HXarZ+2ALy6/8y5rMOWLWmRAYWS7oBNDwV9gaoyt1PXF6sDCUEFWPD4U0ooBdf0pZqzmBSNdc5IUnrnHY0Net5Rkry77Dp5MEYJWYe8JgyW1BOn7roRZRWx8w/BR87HpfEmpx9Yyys2HNIZtOb8rWMnOP47Edmrvztdy11nvQSuqwejmeLNDG6eXZYLbE4+UobH9cLGOl5OhLlGpGsssue1c06j8W0Cqsuxom5DRua39IDe1JXFlOdBwmaw2o6SYW9HyX0HzieEAxq067UzPp9gjYP0xbjxq//1T4kwWDBRMRprUBJOrWR+hvnJrm1AkR1F9tkWAOMoOFyT5RzwuNAWuIC0OnJI3XRHUCzUixSHHbTAu9kfk19r71/S56dvvmuwfSbG6NF0FI+nmu0bcuEkf+uFR5zvgn1bg621FlGvk99twXpRG9iPUuXYLSiYHlrHusnc34xJhq/iras2njWiiSqLBVWbNsRhASd0IpowN0eynuIXCOteu1+ZfmyF+JyNuR7fB1N1UBAvlcXaR4hz4k48EJF8Ymg1g8hcyw2YFT8cHLkjKIi7tIECkfAhNkDWyovsKZN7VBkVYOpPzLoIwrU9ClQKfP7ugZ9pRoERwDJB/ABa/5bi4vY5wMUpU3NJhZGsh5iuOMydBkekUB5ioQhznbIKPfRiKgdR6dwpHdVehNsdgbzkzau1CG1w3lthw0Le+wxawH3fXTmiJX1qTz7gZSh9dNur9Fl9ziWE/PLTHUlRNiwOcVGa7aR1A2vJonZXRhNgLQu9JW5epBLMY/xk2aP8dFkRsGTmxyfpIXkA9Kb0M45S+8pLNKceduKEwOUJRpy4nqouo11rWhYi2DTcyPIN5OUOgAu9oUjDyZZlS5z3uPZZ30lJJRkfcCbvrGBdweChDFHPksvmb3Ys5kZw0+6dQ2Ta+idDZGIV3eoNGTY3X8fBZOHGv4T1V8GVTmYx5oqOkW8k64aCsAx8NbntUenC8Vm9nXELVzDplPl3NMl1DXporI0xKPoBnDNKh4ECHhxTDLy0z/ayuU2pVcSQ1EVswjPhWmtcBjklcoa99k7BzPczRjXba2NKhmVSdVQNt7p/LqKEk1iu3KY9F6HZw+30liiIxFKchYmiedXp8jY1lVTGtTtuBWTBGlLpNlnkzV8tOeUnSz40hqWckvHy7zA+7fUUDW9A3ODBN9HdL1JD7jHm9nf6z38/7zVQ6FX3jEsZwm6ApJ8vwO4SMitPoPVRkaVH7rw7UhOHtTRq1xRBai+FRS4iliuNi01yl7MWp1m3wVlgzMJhyPz1s9l11/ZovT/1aE4Y6lItMOa/8D2YrhGJcHm4nIrisPLk5knVO4O8gO9N8bimeWNH3lGbtS4/geXTbpIFa1GHqtbGedE5r+5/DboqG9KtCCtX1Fp7bvAoycYLOVR/0v/u+W3Fr/jusI3iBhFLLTtnbenaDvBqky3AzxqeawAXPpx65HqkmLlq5RL9QMi9OKIxZH93OWr+EUpNQQ0NZpJQ1dDsZ+lcJo7HlF1hhkp2/SAqO8FNaS32A7EqmWsAMtEbuWtBdVbhQcfAnywv5eq+iuti2WaaMjxMr0+j4R5lhj2JUPxa2DW44LGHtbj2JOIh/jvPaJEw2WyClYx1VIvjQLKja08E2Yi0/TL4K5hPgNix775agmdPizsjsz/J2JsJhz2pwSMZz97O/nWyiXa45jRqpbX/zPegOHYm0hvCbZn/iFfG/3pw7+cdc7zWu5wnkWLTdvy2E8Lk0gmO3LmN891VHAhD33K1F7a784jfVlvHu4H3VdxRnK341sq7dFunn3DTEhN7flsBiOh3jhDEBTqbjvfPDP9S1lbNYVWzHARF1nko9xNpihjmfFUBvwSsqnYAxcahfJGL9Cx/3kWSzHX63Ty2BNXXUCkhGFy4C3fYleXXO87ARH7gnyHbrQ+8Zm9eZWcmfBMSVcQMG9nt1pB45x9iMNMqZu+p3mwXVfRVDMcd3xrCWwE/lAlTuTlTd2LPsFohW4yXV3kE/CPlaFGaNjKXAeZEQr0erI8suiWISXNZuhEwx20DA3tgcmqm1Hmpy08bcLzs4w9UB1XUHpq7nJswuQq0LmqgGBZK47DvjbS5qVTRxmc4e2i/zGyDJrKoDMFijH69GkCCzDU76lmZzn2sNdrxK/Iv9mpNcxG+VxJpBcYOP1nfHQPcyzoW9cBuoHpxvFovi/1RRX+18WTNB2o1u6XaeMxaGKxeKXCtTSGkd2LtEoG16J/Nh6ouT/WPGJZ3jO4EvmgU2LUYnyzOTWAEx7pTZrtSxDSwy2mKV5n2L5BDsSr9a8LQdKdd0hiT+bF792LUfzU3A0ct6WXWgCPEAmBFo9kuhy/O8+MsEmfRXmvksPDNY1ERIIoYkjDgNWGiAjzxSbhmAj/liZouMv1uMEBd3qy+BK9VR6MhNDqjX0UbGr/ML2I1NXZtjuJU0Wzpht5GGI3tm4UZWXBAE69yMF1IRo8nhDTaDQ3dvuzisJOHsGLEZG1OYSAJt7ludmPO1/T5R3Pg5rJkMbRbgzXgwDDJRbBLNMHtbNqglTHoYho7DtNUH2yciW/DuZUXHdsk0ig5u9daOnpgljMbmv/wSrI5TQYfCx8ZH4kPS5GVNXiyy065X3MwZGI8kbwS7RC2DJhmOPmiZ+vS/UD/Aedaa9/SSlyHlnJcjUcIPisEiWRrOAiKg+LWYS3zp2InVRZBVFnpQdtL5rJCDeM4vYDOY8Yf8qHNydKwaG+urjmrnz0wIMVCvqb/mhsA2o049yZf9Jxbg2W+qLcj9SMXLqllMmAedSypfSzGPU8aqXxxuW1/yEuXeGmi0bSmXtsuYCFkPN+sPySMZNGkE9nHKGovCeOvsmRR9KbzPYyu6imYa1ncRtDUc4qpOc0JeU1DpHTuTTEgzU1mr5FyApkqx97PEn1IKHBhmp0Ifj8wFv6kRls/yw/8Bo5T/aXWWGjdYK6T8zO6mMledagOg9j3OinqbYmyir/iBmJr+Erx6MwQS+Q+LZlBK7/g2ZQ0NyUiJmNGWpTrPl6LfXyCLc4EYZRVX3WcVSTRKhDqV4X4KnwCVNVfLAO1S+NiujMtiSkax1oxAt3FyQ1C69N6RRMCksFs+WgiAElIVGVWVxpeQJuXVQJ3lmJt/Ao2qOKqJPw/yhN9iQ10umZa7DY7qISMaBLNtVnAi1TNerWRhwZ+dEm572sML2KBuR4G7/OdvBzHACuK4QJSLGnKM7jQTi6CCY6As94xZAnuaUANz0kpTt/imfluzKDY3e7RSU/J5c9ZCkSDjwVmbRu1ClePPzEzaAs/31B9yvBVu6gTsdDL0WALfyNKgHq5gAMscpbT88xyE3zqsEFbXcu7eMeffyqd8apIEStmGEeEH2abocHl5tgQ8dqOQ5oCMN0VivrlS/Z6a6bERdEPgWFEtNi0y7JfcRsJzaYuq6x0jNqupsx3asrA225OcHm1jmDhX6ryRWzVimmGK3c6/5MHtgXkwMHC8/m8ItBPxyt4h7nfMyP7+3NqpGXWAPKml0MZnnPPQPNOSt+LU9e4QSU74ksZWQ/EmcM/AgYT0GLZNUe4sYgWUkBlyRlhfMPZCYc2w52LfzrRLseNRhEznY76vGt6ekW3a0rltAqPCPLC30vo6ycbD8csxSPQyyIeL6/U+j2OFGvNXp5c0x+HlXG1VrMuLpvwTQzL0f8u3Y6aa42ZQfuE7aAPZbKdjb7K5uhPWdOtBDDlJnee15acz1n3Q4BbSoPPcZrzCt6l3FDqwRdweOxkFKtzkYBuHt9jTA+HrcsfLFfTusf3bM+9okcuNstkUs/wBRy6G2IIf3ABgCxfwCEbb0KJ+7osfA8afTJ4/x/Z8jmd0+o1ccaRx+4JvrXhIzhs0GGuzPbzPUjhOzH39rAmfHG+gBNG90QxPNNA7DpQbwWrj8rIEwGc91Pub6FlJjCDKnC4Kn78skQu4U1ZE6Nfyqn9vRWh73h6Yy34F2zS5LMUDHER0MInq1WC6+RERFmXMvKiQgpWoS+BPAKBPyoZt2HeurWKookfTin3j1/kKplAq8Stn/HbHmzNbvNlC7lZdb+yGy8zrS3SawDaXNsdbCK1Jt76QVCigsnQMYo/itXIfOqjrHEC4uTekHj2Zx/QYbYLOP/JCvWSVtkqZ8yerPPbXfUqLWEV2iFkmRbYHX3lx7suLYBgy5UUIfD4yT8+3nM336j7D2+wsbZDay8vw0aTLzdvebUheT8hNe/HUvAOH17peS0gT1dUrt+i2aLJYbfRwN3wnqv5PxhY738q6bWJmOsrL2vIe/wM21b+9d885xeY9rgQ5LEkRQC+qPh6Q+PrQCvRP+0+80rcf5HmuSyBZ9opWfE2gbuW3r/9170jy9rsupWeeS6989Mf+a0vF7PG/AOzfu17QKv47arIntQWfGN22e3vrq617V/3run1UJvA9OguFa6/2be+v/LWG//DF8/d+7aOeMLeO7d9d4CjHv+6N9RPV4aBm5Bdok4p+srf+v4qcP0tUZ6L1xudeqbtnT/6vXeg7r/urVV6S4wFY1xb6uflvynELyPd3xLlIj4t+cC5HuAux8Dvvctk/3XvVOKRywva4Uvvh498V4hfRre/JcqFOanxZWzfa7dzDH+l5/+1dyv84avFVBPYktOSU98VYgvwJ3/Lu4v0H4l+RYmNzki9/W2d3/eQoH7/vveonu0pVGvmEks4G/pdIX6ZVy0xUA/YDpD8vVHv9qU3Xf917/895u3VDB17l7U4va1qsxeQtZiCmktpm2S9sVCq9F4PUvIBRbDrlBYnbeBDz00no1ZPICphCSpMMjccIBHlcBaJVUkicjOPgqd9sPFzE3Rmxio1cp6RWnzxuT/df+HvbqsB59lkEKrh02HI/Ns9y44a679KZxhF34aBM51pAUeAawdtq9rzu67CDKdDpp4T9eDA91Wup8txCidHyi5y0yKNDT94QJmvInooil78lLV4hh6txIZKcRTl7l+qdFm232/zxWQnF3oRBjGhVt/UaSCbW88hi6W7YO2MVUok4W5Gc7fr7mxDKRbIFshs7NSqic06nZhc0KcILm6zt67rGO/xzOozXpwddsxBo4nwrJMrLzz02swNM8I1R1pPe7q9P1m5xGd4fWVvE7A52RSXe6mnxE217iYgfpNWrNnWqs1nY61HeC8g2BeuVRK+yknIahgnM9AbD17SlnXaF9KJdP7DUWxkvGHcM1KKQijc7rC3YXwfK2Sh20ExmKX91EsfEOmmNDxXFB8SX2JZ5E+7PfdslgrHvpMexFfBRf/pHy9/vZC5/SIWrnRPbpXOq/5JRbBscXGtNTtYZKtk7t7E68R2+70s00PrTln66YPvV2DeaAHjzj6stDgmZFwWtn152iCMNjtpQOx4tECFK229uhBbUMG09vWZ3Q27kP75XG2HGFcd0/MKrTzeLFXHXJ5Cje2Oxrpg98sDnuvfTYhUfZUqGj5Ehls/G793hkYrcsp7h7zh46j1npu8pOt19zBce4KSJmAXsaIPSxAb5s9VPDbHAj4EZaxWI5/Wz1q38xb8JyTIY9dEGAxfsxZ7SMhUVoJS7mlTfNXesGhIdfldl1rrS5YUxBV0bcfGPa1FtdYjmoUbnirhTHFxXKDVnXzJMq2lvSS7NOx7oJn+6ux3e2rd0D/Rv+7YxKqAoDxg3MC2V3d6XSNyNV5x1VKHPe42Z5MHCB/afLqI4OWodUPJvgUTNFKJGpoLzbrLdjoZXn2XMbsJSAhK+iQaWdIHU2WoMDVLNkDgBhd8a2wRVTyfphfzD9wCvK0DjOs0ouDKN13peb7Jg3ToVoQGgdx2d/PklYEty2+x48inraVqj7I4son1ix8dL2mVoYr6uCtRrkmjz8aR99ck4TFdsV2vC4KqCVrbzDMAUYSwvVBpEAZHzMKZftR+znIUD3nChSrqFQLTekmnUG1VS3yEVuV/HEC23CGvYPpR/aKq80d/EfLM//JRY/PgW4djzMpNCeTRd+oVoqnnbiEb9x3tvPEdL6r87c0+FlxfeemnMtZPiCHTQ3si57j+Epm0w/591L7WEurh/N7e5bsFhun868jZ8U4Djdg1vjR6hf77+JN6zhB/7erLJ+rfD1dY/fsIEna7obDAo2/J5Aww/96L6+4g3zpn43jh+1bwWNO/BkpmVs+AjM5c+aXXp7T/PVhpHDHW3fH5Sf733ib/HjCMnVlXV3X7wtKgbfy/ELRfpHs27nPpTP6Fqv33wGnS5tbt+MxvyeTScf8em8qm0FtfZOe8/L61Pe3+r/X0zqPjAJb3hyWX5aPowH+P0YYDMmXXX7B3/N4789/r6fTOq6cgbS+XYhXF/wWs4tyuO3w3/3Pz91Q+6d+nA/9vMu47coDKBYo/adbVQxw54og8LbUninqhE0oqu7O2lWRz5n5bqIfAD7PhKkkKNzGtLadWnTRQVj4FFRYZqtzBnfpEJGQN+2LND68mTcgDkPPvstaJ5SpLF+p4uahHl8wEV3Txjp3/o+rCTYizEIyeeHuwuWDtm6fi9eHGf+fFgLxwjwOccdT3BdPSYszwAA99cDWqu3mjegzQ6U5UiD8uPGIiJ6DyLGbjnqSebT9VDbojO4bV7ixfUolZs3QZIzcW/H2jnc8dID3l6Re8JnwqKNDXOby78zC+hZxr4qIm+bwmfCofwKknkWLZNU58CzAwwVdwDIdCWqTwUnrrc9i2AHU+977MTqvKYzusUPO2pFV5tXWrQc6nsG0X+ZZlsq+dFga3SDQIgZODG54S+XBoLdvOOxsgo0+YPsmvOGN2OluNq4z2vV7v/Pkd3csG2HNVABsnD5/nW7G6o2Mnw1V6Nb/iT6X8BGaHfsLb8WuI11tw4Ldq1rJPvs2ZX/1MDWzPNY/sof1pSP4SWjLnSD4XcpOxT7hGZnfu3tFqvkqwdM78ymjN1vZci37y4s1DEt+LQEvnzFcHliwFP51aOmd+N9qWLgW/y01L58xXfZ78Vp//36oP2i8zdPRW22aM8dPQydoVBVVZyPlPNid4N7NG+8Opfb2BeBNHEm8j1CstELSRwUpd8MpSogRtCFaA4CF81Q7K41XuZdm54UZ7rfO884DQsUTlj6NtaY4bjxTHUmeponH5dHXGcCICj/DNUsJ2rNKsKLzApFbQ28eNc5MgJ/lJ8YoNl7J3316DgPEPefrWcqvM3S7bGKsswqsJ1tvMuQkuWv3c3b583BSZUrI5t1lvjjT3kjI+sQrtphSwz07EjELfDPSB6DI3ZxI/3OtjDtIc+zEpXrZ8FUSNpyAIv03Khu6dR3OBceQGi2Y0RPJhvdr9EONXqUG7bEzXnbIzDupyCXbJex+rvG3RCKVIUQobw+YctdCSKliPx9gfpDkhG3z2poXEe1XDSZtrYnEBkKFq3YEmMq66aDVNBt/SdbWrGar66sEstRfnlcRyCtV0fRLPTyGjHvCAYMtRISXJSwoBGKxooI5ZbOEWwunCtYPH5PuL1a/dPWqcCZHU4Obs3W8XjaPvAtAETOhpa11nSrH6+7jJhwupJ4tbtLxPahXDSTCQmxKx075uOLdCSfPNQ74WZ8ezOGKv++tzB1SL8xC53bE126i20hwTdjvG73TkTjaQMEmWFRAHEW5yspTEWygT86rHL5lJjn2Muwu4QyCT47Bw4uuuq2Rfo/xm1uR1OF8/soMncmya6KGpYfuY1Diyf/mb80i2N7B7YlXkpitNyaYU3NtNrbGIZhkwRU8nOzbZjALZaPRx9B0tvRtf0cM422Cd6xeHK610ZZ17Bv68M4XM194ErXj2diFJiR6XuNX/Rbp68FCRaCgaIksAgNbeHHw7ufmM5OxH2FxRfsW5wP4Yr1l6hX9HFVQVolIqc6qzJBzQUEIoVMlMwZVT7rkXFcgea9Au2WNX3NZ11dobuMm+P4nst5mfHZtt59rxc65mxZ51n92Ajx043RWfHXj6KLJYbXkSA+YlKzKyEEPAbcpuCqLEZTHIRZUVBR1nlQgcPKamgeF2ksKYMoAZSQ589NnPmj0+YWsKWmxDtNZszwQB0japyvs9mjKtcE/j69HPbv8/0KOzej9Ctsibenbh1UWel/nyn5nmXzrCKIigzFPZSRSZQILz/+APBx9yTWbn+Wfq02dQO4BPKoijb/bz8zCFtl89DNflCaaJIgIeWIuYlSMV4V9NmoxjVjL7y2naz5qNaAFw/v73q4n6N3Tk25vP0XmPf6gdaNZSXeTkl395Yv1+1Jy/W86X5srTciWad/qiLV5eX4/mjyzdY9NwX4/8P6xC+tde4uihze68u5ALrbp4OwPvwCj+Ud+WJ+9HQmCM8dRr3lXeAv8h3nFtsVge2hw+TeBrM3WHeCnVSa2dFXPnjT2JRx9vFuWdkOw8+mjzmrgguLWd9uO2UP7hy4Cnd+J99eL3hz3eSs4Xo075duHvIdinn4qi3YT/LAh15K8jCb+j/m/Q+Bs0/laf/8+rj7cQuCrlZDRqNgaVXdjhUctXizRCNMY77MyEtz3hR0wqXh6+X9gO+pvGbxq/afym8ZvGbxq/afym8ZvGbxq/afym8ZvGbxq/afym8ZvGbxq/afym8ZvGbxq/afym8ZvG/zk0NKtmh/aCLdJslsk4uQkPKdj8tbn09TNQjZq6P3yc8uvnqbpcw+Gxw8dx95erneV26P365SiHb1+OWjwcufSTDmbAkKkmFX3Nyum3seADbbxn2e2iDFTqy7BhGbwz2M0hT8aK6YfFf/3q4Eo08H//q4N/3Wk69V9eR7zeE7rl2fwe0E+vLjo/+i/fBYN4yn16/mDwH9+srfsv89z6jH7AYyYa+RP/Lyz5fyJtICEFggz9/UU29V3WYuivj0imVLNH2ixMp/5s4z1ywnsm0qSc2l3QXd2N74Zsz5a+8ZNu/SFCOMdSwE3EfLG9Nj7MWgWZfWUDYxkseiVRViMqDU2pvT2Nb2o7MCj2cFt4Pz2zR3gPa7cmQ58R/oeKAO6TG+6HueR21TCrOQs9O4YMtobEFiEUiKmUEEv/soaNF2KFtWIUOE4INEZpAwAxqpv1SU26eagRqXQyHZzJmcOjkFKkGGOmCzWsazScxOpPy2TNFKAQgZwFJgSBmkrKMvY6GVORSb4GEfUjVS2EUaqnkgsqsAx4dT09qFN3XoNFVQHNNclnBvtWf9HRafC5RmlBMPtKe4LTH4XdDntw6oL9nQUgCpJO6CLkaH+7M4EQcbOpdwb1BB6Y1Wak817pugcbDWnvDgpDGM8Hfb6sabECXPnQr4hkm5XuVrh4s7RiRE3awJ2o79cb8o6+yS4uy0JUkuQfTiTmL5q4h2cGzjfpeStFWb9nZ1AjyJ0oC5fNA01VV3D9tITgCcDMXRdjFUIj/Snk1b5Lf8hqNaAwMz16m8v8H1U0ViFiYfEw0Rby0+AvyeiYfLFipUfVno2AcOf4b2/rj+uuSbpT6td3wlf1+qn21CJXcBaYaTQf0nxyVGEDYMPLe4ER/cBMmCIm6vwlARp1Y611rjRhHaBe7M8grcyc3Qk96/F5GSG6k03zDd63RKOHOLoHmnCbhK5VxXEwWposjegHEa4hr2XcJYuL1a/0z38o9RNPeUrZsbmz6wrstYw3i7E1wdAkSx34sv5QHdhBmIAhhDcY7v923SnKFFBvEkQ2WJcVltVobLkQFtjrOj3jtEEC4axlVzEegvw42qGscvHyoEVyyYXrMuAUo8FR3DMC8orA1kUUsHsf9HpO6KaBlkmVV5kliLArZh4v5lUc0ZSwwC86xxDxIZVnd5doyirGU0hYlWQ4vvzvSbRUVlvS7uYhv0WCBP01zMxbsMhzCQg5+rmErnSi3upK0lunvKFztdbawOYhRTlAQ9y1wQVP9AbpU3vzDxnepxuTZ5NGStZ4ntTaCThIgHoR6TGKJSYojZCe01vqnnz2UXipCWMFx5UeztiLY7xBpjMyZXMKcJ3fnlp7oShIK7q7leToNRvOTn12eKEf1VcgpbRdPqdhI2YVeoc0AF4efCTIWmg/7YX12FOVN3CsK1qrSxJA0dkEfMkauIUpSup/YNmbvNA9MTs/4QkKn6QphdcqEK0wEEb6/e+fDLAXPFzVM1VCGsR9Pv+YxCJP7uba7HpLiRgh8HpR3pm18i9gaax1b85YorwUZpA5e2799VkDJ/nG50xgXFYpCp5fibM+SZ4dg7BSRqcUwbRnFRAbUxTJBM2QNZzZJdGXMu6qzXtg0JvO+9wlffqdlf+TU6+7wweOqXxpRvq2XH5ywWD6YQSM9Yk23L798wPXv21pg4hi+ETR1N6hB0hQ5vyFxs/GM+NtiHASV48sxWLy/wDKSVwkmFPDJ25IyNbZhrITMdcpLN0BSbO9WjdQyRqLfQwVijrrYdviKtv3hq9uV0DsWDZVopfvQja9aJncEX2XMfoOntZtKb+49867ElmRfXDONdkmgfHULi9/U8TrKmdHrena1ciz9HtKC2Pi/qwC5EzOg6vE1LnmOVhXVb0EleB6GoQmV3qLExByxNUY1si3C2djxJoyzme/ESb5cLFsYHgsIvWdj8K84+3gzqNa54fisMDZUvXDJTJhXRaXpja700JYJiWVRfpRuNWgMou84XsnaBl7rD9ovkqN0HBYPoInpll5et3A+7B2gNNDNJbfQ6BoPhP30EX+uKr9/RG7GaxERM96ywxv766DupZQvAmzd/zWATazRAa8GsSe7KS7CbdVyR/AUMjaKtSQjO4Ul2UdZdHYFNewM1LYHm3WxD33mGomLjfE+Y//OIY7KwQfsc/Mp15RQOLUFtkZOo0rKMM0ozkL0Pwb/YWEl3Aj2rPZPpPSIvjWCF/1zPUcRZYR1YmkUF4Zgpw4rAAj6jG1EzYjFXFF4yHDtGyIcf8HbaQiMT4LB4Q5srz/CEBZlZESoWP1UC/AfZyLNTAklBxrGp0iepyRlxiLSX0OsTKm1X/ocM/9EOOqPLR8Te0RpLjjzkYO11XEwVoKumNsF68TnEyMv7C/IbFpH+UvfwSOUUuJmaXjiimyCfXU+vKqISa9dzSfXE+dp6WzK8Nmw+FIb2VwCizhdCtFmyinaCFv1wDcWjXlSZk9TVTJcHPTryKQhjdviSvIxbXfTbgWK2H48PPC14uFSaZXDRjo6ZDq9be3s/yIBzXeMthxWu6kWL+upkDgtnhK4Mgu9DLrRY7hRWz6wTM+UutbvQ12OqzGhKN0vj8JOPsluDr8mOoNqQxZh49PburVvIZmL2QYmac707KiLIkeRCrRkNaT3xhbQpOpHldcG6JQrlP1tE0hsJ52muVS21FF8Uwz+DJrYhpddErg5gycdecpqU7v1HA38zkXDZ3feRv2Zygya33adhacuHKH47KG2GDI5J8rw8vjtlmWED3WNTLmbkC9gKJHNwDEU7oafcHOey3nDvTwZFn57Xnh6TPQuGrzkj86muyNaeH0EqgqcvF5AYIinuPVeBHrvO8d2kxybYPjDCbvWlmekAbF/Tz6VDJU1dVoPFX9Wgli95BzrXU3MAc/eY53EdhrJ24TnW2qqWfLIFY9yDl3qid4yA90YpdejlYJPlACXUI56bzXqgzf8fMk7qyNABA/Uj9IWtcHi5hqa/eIgCX9PiLOofFNyRZEh9nSUwfydZpJcF0Dw67m2UMInYE4xFW5jwt/DpFhSlvl8+ebtDQIJeqJhIXdjlrSBecmWCe0ilWA812oha42wdXGZ4XvLiRkNcBw64h0lvGnz6XvWHCI1k5GV+nUKPzWB6vKYypMeBeuMyhPencX8ppLfcIcQK/8EdEevOs/rxVEGcoBWRm0RFzwwmKavmX7wN0FmLZkan0zhxH8ttuSbfzqT0a5i/iNqGPsNKXN8uUZ9VUw4HgSOAF10nodKwu3AVfm09Ax6RST1EexeB2EsDuiNc3pe/H8cndQ8xqvB7alz2XrkjAWY1JO/v0VZXM1K0wL5zpiTKfRVGYlFZFGmo0nvQhLiHx9ecja0QfZv10d/RTueqRd5vX0GkBDQyDRoiUoT+3EM0Pcl96/Qd5hvclFZnX1ef/MwRdGDjjeG2qQFfLIGxrg66dEdRg2T0PaGA9b57SfDkK+7PboBX0oxfnmZKi2r1EBPU9UEpbPB8oRkeHEa9n4yYIMcUf3eDg1FVfXyANiJ7V3OmlPv8taPE8/WT1zMk0UtfxzPpUH9RzxseT9abBV1Lkddj46hZS9N1V6XA6rx8ADyj5Vyb+P7zxPWnlBA+itCSxzD+piWPZgXIi+HLW98hIjlVcsV9bhGF3D7Y7fUHAFwHh+7F6SEJjlF1FBUQTPGc1NFlzfECA4EjTyBguLPLxY1SfiTInLgittJernvwZtkdp1RrBo0P1LmQPgcjyMVHARu0dLOicaSQ5Gevqrvkfvo/V6BfoOmqBcVRwWzvUvdgcN+XKmPnTjmgjy1v6HiYEs2EKI19t+pC/8hfmZ2TdPDykHjiEBWV0fNF5hZzls9RXJC8CcFByeVWUNmTn995OhgIiPm5UMtyvInfz0bLzg+sgl7/y7PTM2T0853VC/PDQHY8puYCFCc/1glGDEXWwfOQig46y9k616HG1Ge3yXLagzd67c+MugEJPrU7S0HdLg3Mh/GzrGoBAdlSSJpce8iLBqhk91yVxO9XxOG2hxGDT/JVcki9VLzjfVGQsPFt/Uk5/uTNArt2yl5Nbmn1XtD5RF1lez/Kz1S7JwzspDeys1zxt2WRAaGUXiMUEIBWbHHd9cV0Vmi9q3a/8QQTyIw+4nxeOQBde0YBAzqeHIkPZJzZh9HX/q30/o6l53/SOegLhyZwsK2YrQVZe6A8NVjUuJ14XVWzTrTMfq0Wbzh+PDGlK3KSpZepCDCBj8aYSVeNOUk1u69DY16vFaaylAw9EHw5nmdZMqu5nUxS/U/Cr6/heUwMWB1YtQOquawzLHtptjAVOXzIdrnUY+BhzQuqEU3Ry5+dg0++oKmj9ST19JiaUw1Y1UDI+6kjSef7qoSwbQoA1w3EkhpBSFhURUVY99kkf8/eWBGOBXN/z2CRaGAmW20HHeuikLFR+REeMnSWqXzW1afLgA6/gdsCceRddH0T83noSPSR0knd1qzc5FWGp0zXdCFniHSb2K1DGNlhUwDDW8Gue7B+kQ2oVAuo20T3qEpNw2zE7PsXyM6x4XryvOPf5AkYtvzlUnfgsFdP3JEU1U6IXBjtSWItLjFMaspyn9VoDqFqBcL2SsMV7e/8QfxePDp+rs93HIHLbS19vIO0OsRlaGT9TLqwduOgsHnVgXZcFGLR5sKYLXDweWmaX7gIIumzsA2jjrS7SlFLti/kZScVEnS/3y1BTkcjo3wmIeGKssih2f2ex+3EIdfTsqF+qVwTwwZfN0nKXa815luMxZOawHU7Qw/QJiLfsdibNncSDTT0iwLccV+YUSX2bMHMef4SWFTAuV17jPW4HevBdEtl4NDwU4iotTdT/ec0esOHQRS1/BNVOgSefBXa6wiUueoPnZBo9cJZN8pW+09eWvhLcemSmf6S3V/cAJJHEeM6hFOEX5DYLxnc0WTSXsx/Nw/azFtOq5tK467Cx1EPd6aPQdzXN8wf6pqeCm2o65aOxs67idSrUL0fBj4HNGneafMc5Akxipv+FYZ81WJMmESZ2J8UXloiR69lPxhu5sXYdHUxZNO7SHkQkSu9131Q5jQMgLmFQYx3mhgDNf4L/IxnOctd4PmqAXF6kcZBFT+Lba5DzvMnGS7VigJjyeGVzR2B2LR85u9W+9gpM99R9++sXrVU60az/MbNEbztwNQ0jjb7UsZsJAdzE477OtwxaoG7ldQlMdOynBKGawPpWbnUpIxAyVvRlNvRuef7VNTrzeE4I/92ccXJFedoI1uFDayMyCjWb+pwwBNGC6jxleTICVhL7ururqHUrcrbB7O7I1fHEMmm3hjpP+EgNiD277smu6n1kV7G8wTeN64M+GPAd35I1JsInKaURewdKCw8BbETed4i4r1sQqC4kNRGbqSQU5sQ2625HZ5feisd2TZR69q7fXF+ENg3btUYAImSjNd8To0SRvzwZz/SBo/h7o5fysjfE26YDroOm20dDcHwoWDwDTO/1A7umoiW4kBYe69uyY1vnWVdPsXgslxPlAEoIJH8J3l5Joz0JyybBn1B0HfvEFeDn2aR1/MX+xf5Y2rn59o7FZhV/RA/lH06PhG1M/11EKiTUbqmcbNO9ffPXPj45AoadFNkm9HO50hHTS1MdDDj4uTv9H7YbXIKWazbtJVP+P6gkgt9XM3TzYd5HZ8mTjduz9f5Z+PsCUn96ZfSmGHhrnPTC8NVr9sEjlYBcd3dU1f/vH1srie0VuQApWgGnRvLohvVm9QPSK0N5/iKmm5hVg76hUjxVrBrXM5QzJopw+flSA++vgPsu9+ebQi/8XUEsDBBQAAgAIAGoYaUmAI88WSwAAAGoAAAAbAAAAdW5pdmVyc2FsL3VuaXZlcnNhbC5wbmcueG1ss7GvyM1RKEstKs7Mz7NVMtQzULK34+WyKShKLctMLVeoAIoBBSFASaHSVsnECMEtz0wpybBVsjA1Q4hlpGamZ5TYKpkhKdQHGgkAUEsBAgAAFAACAAgAQ5RXRw3AMR7AAQAA2gMAAA8AAAAAAAAAAQAAAAAAAAAAAG5vbmUvcGxheWVyLnhtbFBLAQIAABQAAgAIAESUV0cjtE77+wIAALAIAAAUAAAAAAAAAAEAAAAAAO0BAAB1bml2ZXJzYWwvcGxheWVyLnhtbFBLAQIAABQAAgAIAGoYaUko9ViaPUQAAK+LAAAXAAAAAAAAAAAAAAAAABoFAAB1bml2ZXJzYWwvdW5pdmVyc2FsLnBuZ1BLAQIAABQAAgAIAGoYaUmAI88WSwAAAGoAAAAbAAAAAAAAAAEAAAAAAIxJAAB1bml2ZXJzYWwvdW5pdmVyc2FsLnBuZy54bWxQSwUGAAAAAAQABAANAQAAEEoAAAAA"/>
  <p:tag name="ISPRING_PRESENTATION_TITLE" val="W478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heme/theme1.xml><?xml version="1.0" encoding="utf-8"?>
<a:theme xmlns:a="http://schemas.openxmlformats.org/drawingml/2006/main" name="51PPT模板网">
  <a:themeElements>
    <a:clrScheme name="0中国公安2">
      <a:dk1>
        <a:sysClr val="windowText" lastClr="000000"/>
      </a:dk1>
      <a:lt1>
        <a:sysClr val="window" lastClr="FFFFFF"/>
      </a:lt1>
      <a:dk2>
        <a:srgbClr val="FFAD00"/>
      </a:dk2>
      <a:lt2>
        <a:srgbClr val="E7E6E6"/>
      </a:lt2>
      <a:accent1>
        <a:srgbClr val="C00000"/>
      </a:accent1>
      <a:accent2>
        <a:srgbClr val="FFAD00"/>
      </a:accent2>
      <a:accent3>
        <a:srgbClr val="C00000"/>
      </a:accent3>
      <a:accent4>
        <a:srgbClr val="FFAD00"/>
      </a:accent4>
      <a:accent5>
        <a:srgbClr val="C00000"/>
      </a:accent5>
      <a:accent6>
        <a:srgbClr val="FFAD00"/>
      </a:accent6>
      <a:hlink>
        <a:srgbClr val="C00000"/>
      </a:hlink>
      <a:folHlink>
        <a:srgbClr val="FFAD00"/>
      </a:folHlink>
    </a:clrScheme>
    <a:fontScheme name="uexra5d3">
      <a:majorFont>
        <a:latin typeface="HarmonyOS Sans SC Light" panose="020F0302020204030204"/>
        <a:ea typeface="阿里巴巴普惠体 2.0 55 Regular"/>
        <a:cs typeface=""/>
      </a:majorFont>
      <a:minorFont>
        <a:latin typeface="HarmonyOS Sans SC Light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</TotalTime>
  <Words>2819</Words>
  <Application>Microsoft Office PowerPoint</Application>
  <PresentationFormat>自定义</PresentationFormat>
  <Paragraphs>280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HarmonyOS Sans SC Light</vt:lpstr>
      <vt:lpstr>阿里巴巴普惠体 2.0 55 Regular</vt:lpstr>
      <vt:lpstr>阿里巴巴普惠体 2.0 65 Medium</vt:lpstr>
      <vt:lpstr>锐字潮牌真言简2.0免费 超粗</vt:lpstr>
      <vt:lpstr>优设标题黑</vt:lpstr>
      <vt:lpstr>Arial</vt:lpstr>
      <vt:lpstr>Calibri</vt:lpstr>
      <vt:lpstr>Wingdings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大气简洁党建工作汇报ppt模板</dc:title>
  <dc:creator>51PPT模板网</dc:creator>
  <cp:keywords>www.51pptmoban.com（原创作品）</cp:keywords>
  <dc:description>51PPT模板网，幻灯片演示模板及素材免费下载！_x000d_
51PPT模板网 唯一访问网址：www.51pptmoban.com</dc:description>
  <cp:lastModifiedBy>Power user</cp:lastModifiedBy>
  <cp:revision>5</cp:revision>
  <dcterms:created xsi:type="dcterms:W3CDTF">2017-08-09T03:56:55Z</dcterms:created>
  <dcterms:modified xsi:type="dcterms:W3CDTF">2023-05-21T14:28:17Z</dcterms:modified>
</cp:coreProperties>
</file>