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67" r:id="rId2"/>
    <p:sldId id="265" r:id="rId3"/>
    <p:sldId id="260" r:id="rId4"/>
    <p:sldId id="261" r:id="rId5"/>
    <p:sldId id="263" r:id="rId6"/>
    <p:sldId id="264" r:id="rId7"/>
    <p:sldId id="259" r:id="rId8"/>
    <p:sldId id="258" r:id="rId9"/>
    <p:sldId id="256" r:id="rId10"/>
    <p:sldId id="257" r:id="rId11"/>
    <p:sldId id="262" r:id="rId12"/>
    <p:sldId id="266" r:id="rId13"/>
    <p:sldId id="317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D486CE28-761E-457B-B70A-D961E30857A9}">
          <p14:sldIdLst>
            <p14:sldId id="267"/>
            <p14:sldId id="265"/>
            <p14:sldId id="260"/>
            <p14:sldId id="261"/>
            <p14:sldId id="263"/>
            <p14:sldId id="264"/>
            <p14:sldId id="259"/>
            <p14:sldId id="258"/>
            <p14:sldId id="256"/>
            <p14:sldId id="257"/>
            <p14:sldId id="262"/>
          </p14:sldIdLst>
        </p14:section>
        <p14:section name="作者信息" id="{AA9878BB-17F6-41D1-9529-83356CEE9478}">
          <p14:sldIdLst>
            <p14:sldId id="266"/>
            <p14:sldId id="317"/>
          </p14:sldIdLst>
        </p14:section>
      </p14:sectionLst>
    </p:ex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4" orient="horz" pos="379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D8ADB"/>
    <a:srgbClr val="AFD353"/>
    <a:srgbClr val="F6D0B3"/>
    <a:srgbClr val="007067"/>
    <a:srgbClr val="EF4B5E"/>
    <a:srgbClr val="CCEA7E"/>
    <a:srgbClr val="F4ADBA"/>
    <a:srgbClr val="01956D"/>
    <a:srgbClr val="97E3BF"/>
    <a:srgbClr val="96C9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256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1110" y="1362"/>
      </p:cViewPr>
      <p:guideLst>
        <p:guide pos="3840"/>
        <p:guide orient="horz" pos="2160"/>
        <p:guide orient="horz" pos="527"/>
        <p:guide orient="horz" pos="379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873D64-19B1-4B79-A575-EFCA8A4B1D05}" type="datetimeFigureOut">
              <a:rPr lang="zh-CN" altLang="en-US" smtClean="0"/>
              <a:t>2023/5/21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E1E796-B1A5-48A1-9038-305287E5B7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01258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E1E796-B1A5-48A1-9038-305287E5B7F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13891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E1E796-B1A5-48A1-9038-305287E5B7F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15747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74172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，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823577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E28C4536-8F24-5DA0-73D6-4155F977A5FB}"/>
              </a:ext>
            </a:extLst>
          </p:cNvPr>
          <p:cNvGrpSpPr/>
          <p:nvPr userDrawn="1"/>
        </p:nvGrpSpPr>
        <p:grpSpPr>
          <a:xfrm>
            <a:off x="0" y="3361440"/>
            <a:ext cx="12192000" cy="3496561"/>
            <a:chOff x="0" y="3361439"/>
            <a:chExt cx="12192000" cy="3496561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EB1A5368-CC31-D748-3F92-9767C63C6EB8}"/>
                </a:ext>
              </a:extLst>
            </p:cNvPr>
            <p:cNvSpPr/>
            <p:nvPr userDrawn="1"/>
          </p:nvSpPr>
          <p:spPr>
            <a:xfrm>
              <a:off x="0" y="3834034"/>
              <a:ext cx="12192000" cy="3023966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4" name="图片 3">
              <a:hlinkClick r:id="rId2"/>
              <a:extLst>
                <a:ext uri="{FF2B5EF4-FFF2-40B4-BE49-F238E27FC236}">
                  <a16:creationId xmlns:a16="http://schemas.microsoft.com/office/drawing/2014/main" id="{D0E28E2F-7913-C1E5-38A8-2B908C80324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9601" y="3361439"/>
              <a:ext cx="3683839" cy="8256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537405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fallOver"/>
      </p:transition>
    </mc:Choice>
    <mc:Fallback xmlns="">
      <p:transition spd="slow" advTm="0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388907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s://www.51pptmoban.com/shejishi/wangchiyaodexiaogongzi/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51PPT模板网，幻灯片演示模板及素材免费下载！&#10;51PPT模板网 唯一访问网址：www.51pptmoban.com卡通人物&#10;&#10;中度可信度">
            <a:extLst>
              <a:ext uri="{FF2B5EF4-FFF2-40B4-BE49-F238E27FC236}">
                <a16:creationId xmlns:a16="http://schemas.microsoft.com/office/drawing/2014/main" id="{07A0C23E-11C4-6FB4-D336-A50A57C997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4206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D8A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矩形 89">
            <a:extLst>
              <a:ext uri="{FF2B5EF4-FFF2-40B4-BE49-F238E27FC236}">
                <a16:creationId xmlns:a16="http://schemas.microsoft.com/office/drawing/2014/main" id="{57D7A97C-6E84-B2A3-2829-C9C642D192D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D8A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D577E6FE-AAC7-68A3-B254-884BF113C90F}"/>
              </a:ext>
            </a:extLst>
          </p:cNvPr>
          <p:cNvSpPr/>
          <p:nvPr/>
        </p:nvSpPr>
        <p:spPr>
          <a:xfrm>
            <a:off x="8555521" y="0"/>
            <a:ext cx="3636479" cy="6858000"/>
          </a:xfrm>
          <a:prstGeom prst="rect">
            <a:avLst/>
          </a:prstGeom>
          <a:solidFill>
            <a:srgbClr val="AFD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3EBDAEDB-D21D-B1B0-C8FE-380ED0602E8C}"/>
              </a:ext>
            </a:extLst>
          </p:cNvPr>
          <p:cNvGrpSpPr/>
          <p:nvPr/>
        </p:nvGrpSpPr>
        <p:grpSpPr>
          <a:xfrm rot="651395">
            <a:off x="1394580" y="907916"/>
            <a:ext cx="1515209" cy="3720742"/>
            <a:chOff x="12524334" y="2325638"/>
            <a:chExt cx="2234606" cy="5487292"/>
          </a:xfrm>
        </p:grpSpPr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F6398659-922C-393C-C658-56112B224194}"/>
                </a:ext>
              </a:extLst>
            </p:cNvPr>
            <p:cNvSpPr/>
            <p:nvPr/>
          </p:nvSpPr>
          <p:spPr>
            <a:xfrm>
              <a:off x="13078220" y="4089317"/>
              <a:ext cx="1269814" cy="3723613"/>
            </a:xfrm>
            <a:custGeom>
              <a:avLst/>
              <a:gdLst>
                <a:gd name="connsiteX0" fmla="*/ 685576 w 1269814"/>
                <a:gd name="connsiteY0" fmla="*/ 3566 h 3723613"/>
                <a:gd name="connsiteX1" fmla="*/ 32841 w 1269814"/>
                <a:gd name="connsiteY1" fmla="*/ 358869 h 3723613"/>
                <a:gd name="connsiteX2" fmla="*/ 264181 w 1269814"/>
                <a:gd name="connsiteY2" fmla="*/ 2490630 h 3723613"/>
                <a:gd name="connsiteX3" fmla="*/ 627743 w 1269814"/>
                <a:gd name="connsiteY3" fmla="*/ 3696952 h 3723613"/>
                <a:gd name="connsiteX4" fmla="*/ 1032600 w 1269814"/>
                <a:gd name="connsiteY4" fmla="*/ 2416269 h 3723613"/>
                <a:gd name="connsiteX5" fmla="*/ 859083 w 1269814"/>
                <a:gd name="connsiteY5" fmla="*/ 1350340 h 3723613"/>
                <a:gd name="connsiteX6" fmla="*/ 586409 w 1269814"/>
                <a:gd name="connsiteY6" fmla="*/ 1358606 h 3723613"/>
                <a:gd name="connsiteX7" fmla="*/ 1206118 w 1269814"/>
                <a:gd name="connsiteY7" fmla="*/ 1482560 h 3723613"/>
                <a:gd name="connsiteX8" fmla="*/ 685566 w 1269814"/>
                <a:gd name="connsiteY8" fmla="*/ 3583 h 3723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69814" h="3723613">
                  <a:moveTo>
                    <a:pt x="685576" y="3566"/>
                  </a:moveTo>
                  <a:cubicBezTo>
                    <a:pt x="429429" y="-4700"/>
                    <a:pt x="156755" y="-29499"/>
                    <a:pt x="32841" y="358869"/>
                  </a:cubicBezTo>
                  <a:cubicBezTo>
                    <a:pt x="-99342" y="796792"/>
                    <a:pt x="206358" y="2036140"/>
                    <a:pt x="264181" y="2490630"/>
                  </a:cubicBezTo>
                  <a:cubicBezTo>
                    <a:pt x="288979" y="2697212"/>
                    <a:pt x="462495" y="3614362"/>
                    <a:pt x="627743" y="3696952"/>
                  </a:cubicBezTo>
                  <a:cubicBezTo>
                    <a:pt x="999574" y="3886997"/>
                    <a:pt x="900417" y="3019420"/>
                    <a:pt x="1032600" y="2416269"/>
                  </a:cubicBezTo>
                  <a:cubicBezTo>
                    <a:pt x="1148295" y="1903986"/>
                    <a:pt x="1239183" y="1441258"/>
                    <a:pt x="859083" y="1350340"/>
                  </a:cubicBezTo>
                  <a:cubicBezTo>
                    <a:pt x="784725" y="1333807"/>
                    <a:pt x="702103" y="1358606"/>
                    <a:pt x="586409" y="1358606"/>
                  </a:cubicBezTo>
                  <a:cubicBezTo>
                    <a:pt x="1206118" y="1143794"/>
                    <a:pt x="1148256" y="1804798"/>
                    <a:pt x="1206118" y="1482560"/>
                  </a:cubicBezTo>
                  <a:cubicBezTo>
                    <a:pt x="1288743" y="978546"/>
                    <a:pt x="1412700" y="28370"/>
                    <a:pt x="685566" y="3583"/>
                  </a:cubicBezTo>
                  <a:close/>
                </a:path>
              </a:pathLst>
            </a:custGeom>
            <a:solidFill>
              <a:srgbClr val="FDCF83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A75A491B-F944-891C-AA32-DD28CF474E9F}"/>
                </a:ext>
              </a:extLst>
            </p:cNvPr>
            <p:cNvSpPr/>
            <p:nvPr/>
          </p:nvSpPr>
          <p:spPr>
            <a:xfrm>
              <a:off x="12524334" y="3225838"/>
              <a:ext cx="1094174" cy="828481"/>
            </a:xfrm>
            <a:custGeom>
              <a:avLst/>
              <a:gdLst>
                <a:gd name="connsiteX0" fmla="*/ 1008151 w 1094174"/>
                <a:gd name="connsiteY0" fmla="*/ 809241 h 828481"/>
                <a:gd name="connsiteX1" fmla="*/ 677654 w 1094174"/>
                <a:gd name="connsiteY1" fmla="*/ 569633 h 828481"/>
                <a:gd name="connsiteX2" fmla="*/ 404980 w 1094174"/>
                <a:gd name="connsiteY2" fmla="*/ 536567 h 828481"/>
                <a:gd name="connsiteX3" fmla="*/ 122 w 1094174"/>
                <a:gd name="connsiteY3" fmla="*/ 652262 h 828481"/>
                <a:gd name="connsiteX4" fmla="*/ 214935 w 1094174"/>
                <a:gd name="connsiteY4" fmla="*/ 330024 h 828481"/>
                <a:gd name="connsiteX5" fmla="*/ 33149 w 1094174"/>
                <a:gd name="connsiteY5" fmla="*/ 189572 h 828481"/>
                <a:gd name="connsiteX6" fmla="*/ 1074291 w 1094174"/>
                <a:gd name="connsiteY6" fmla="*/ 487043 h 828481"/>
                <a:gd name="connsiteX7" fmla="*/ 1008199 w 1094174"/>
                <a:gd name="connsiteY7" fmla="*/ 809281 h 828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94174" h="828481">
                  <a:moveTo>
                    <a:pt x="1008151" y="809241"/>
                  </a:moveTo>
                  <a:cubicBezTo>
                    <a:pt x="875968" y="536567"/>
                    <a:pt x="900725" y="305227"/>
                    <a:pt x="677654" y="569633"/>
                  </a:cubicBezTo>
                  <a:cubicBezTo>
                    <a:pt x="479340" y="800973"/>
                    <a:pt x="396711" y="577899"/>
                    <a:pt x="404980" y="536567"/>
                  </a:cubicBezTo>
                  <a:cubicBezTo>
                    <a:pt x="404980" y="536567"/>
                    <a:pt x="-8146" y="842268"/>
                    <a:pt x="122" y="652262"/>
                  </a:cubicBezTo>
                  <a:lnTo>
                    <a:pt x="214935" y="330024"/>
                  </a:lnTo>
                  <a:cubicBezTo>
                    <a:pt x="214935" y="330024"/>
                    <a:pt x="-8146" y="280464"/>
                    <a:pt x="33149" y="189572"/>
                  </a:cubicBezTo>
                  <a:cubicBezTo>
                    <a:pt x="82709" y="73878"/>
                    <a:pt x="834643" y="-297914"/>
                    <a:pt x="1074291" y="487043"/>
                  </a:cubicBezTo>
                  <a:cubicBezTo>
                    <a:pt x="1132117" y="693625"/>
                    <a:pt x="1049493" y="891900"/>
                    <a:pt x="1008199" y="809281"/>
                  </a:cubicBezTo>
                  <a:close/>
                </a:path>
              </a:pathLst>
            </a:custGeom>
            <a:solidFill>
              <a:srgbClr val="01956D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B351CF00-AD08-9CBE-ED26-76B1CE6D8C1C}"/>
                </a:ext>
              </a:extLst>
            </p:cNvPr>
            <p:cNvSpPr/>
            <p:nvPr/>
          </p:nvSpPr>
          <p:spPr>
            <a:xfrm>
              <a:off x="13672512" y="3133066"/>
              <a:ext cx="1086428" cy="943304"/>
            </a:xfrm>
            <a:custGeom>
              <a:avLst/>
              <a:gdLst>
                <a:gd name="connsiteX0" fmla="*/ 132627 w 1086428"/>
                <a:gd name="connsiteY0" fmla="*/ 918571 h 943304"/>
                <a:gd name="connsiteX1" fmla="*/ 405301 w 1086428"/>
                <a:gd name="connsiteY1" fmla="*/ 604602 h 943304"/>
                <a:gd name="connsiteX2" fmla="*/ 653179 w 1086428"/>
                <a:gd name="connsiteY2" fmla="*/ 513711 h 943304"/>
                <a:gd name="connsiteX3" fmla="*/ 1082833 w 1086428"/>
                <a:gd name="connsiteY3" fmla="*/ 538510 h 943304"/>
                <a:gd name="connsiteX4" fmla="*/ 801890 w 1086428"/>
                <a:gd name="connsiteY4" fmla="*/ 274104 h 943304"/>
                <a:gd name="connsiteX5" fmla="*/ 942342 w 1086428"/>
                <a:gd name="connsiteY5" fmla="*/ 92318 h 943304"/>
                <a:gd name="connsiteX6" fmla="*/ 395 w 1086428"/>
                <a:gd name="connsiteY6" fmla="*/ 621139 h 943304"/>
                <a:gd name="connsiteX7" fmla="*/ 132578 w 1086428"/>
                <a:gd name="connsiteY7" fmla="*/ 918609 h 94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86428" h="943304">
                  <a:moveTo>
                    <a:pt x="132627" y="918571"/>
                  </a:moveTo>
                  <a:cubicBezTo>
                    <a:pt x="198720" y="621100"/>
                    <a:pt x="124361" y="406288"/>
                    <a:pt x="405301" y="604602"/>
                  </a:cubicBezTo>
                  <a:cubicBezTo>
                    <a:pt x="653179" y="786388"/>
                    <a:pt x="677976" y="555042"/>
                    <a:pt x="653179" y="513711"/>
                  </a:cubicBezTo>
                  <a:cubicBezTo>
                    <a:pt x="653179" y="513711"/>
                    <a:pt x="1132396" y="720293"/>
                    <a:pt x="1082833" y="538510"/>
                  </a:cubicBezTo>
                  <a:lnTo>
                    <a:pt x="801890" y="274104"/>
                  </a:lnTo>
                  <a:cubicBezTo>
                    <a:pt x="801890" y="274104"/>
                    <a:pt x="1000204" y="166679"/>
                    <a:pt x="942342" y="92318"/>
                  </a:cubicBezTo>
                  <a:cubicBezTo>
                    <a:pt x="867983" y="-6839"/>
                    <a:pt x="49959" y="-196893"/>
                    <a:pt x="395" y="621139"/>
                  </a:cubicBezTo>
                  <a:cubicBezTo>
                    <a:pt x="-7871" y="835951"/>
                    <a:pt x="116090" y="1009468"/>
                    <a:pt x="132578" y="918609"/>
                  </a:cubicBezTo>
                  <a:close/>
                </a:path>
              </a:pathLst>
            </a:custGeom>
            <a:solidFill>
              <a:srgbClr val="01956D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C0A8CD7A-A43D-CF61-CED4-EC974B1D8DFF}"/>
                </a:ext>
              </a:extLst>
            </p:cNvPr>
            <p:cNvSpPr/>
            <p:nvPr/>
          </p:nvSpPr>
          <p:spPr>
            <a:xfrm>
              <a:off x="12858457" y="2325638"/>
              <a:ext cx="859165" cy="1388907"/>
            </a:xfrm>
            <a:custGeom>
              <a:avLst/>
              <a:gdLst>
                <a:gd name="connsiteX0" fmla="*/ 781405 w 859165"/>
                <a:gd name="connsiteY0" fmla="*/ 1370656 h 1388907"/>
                <a:gd name="connsiteX1" fmla="*/ 583091 w 859165"/>
                <a:gd name="connsiteY1" fmla="*/ 676587 h 1388907"/>
                <a:gd name="connsiteX2" fmla="*/ 244325 w 859165"/>
                <a:gd name="connsiteY2" fmla="*/ 676587 h 1388907"/>
                <a:gd name="connsiteX3" fmla="*/ 459137 w 859165"/>
                <a:gd name="connsiteY3" fmla="*/ 494801 h 1388907"/>
                <a:gd name="connsiteX4" fmla="*/ 12946 w 859165"/>
                <a:gd name="connsiteY4" fmla="*/ 420443 h 1388907"/>
                <a:gd name="connsiteX5" fmla="*/ 351712 w 859165"/>
                <a:gd name="connsiteY5" fmla="*/ 279991 h 1388907"/>
                <a:gd name="connsiteX6" fmla="*/ 806172 w 859165"/>
                <a:gd name="connsiteY6" fmla="*/ 470036 h 1388907"/>
                <a:gd name="connsiteX7" fmla="*/ 781373 w 859165"/>
                <a:gd name="connsiteY7" fmla="*/ 1370648 h 1388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59165" h="1388907">
                  <a:moveTo>
                    <a:pt x="781405" y="1370656"/>
                  </a:moveTo>
                  <a:cubicBezTo>
                    <a:pt x="682248" y="1527636"/>
                    <a:pt x="731845" y="618765"/>
                    <a:pt x="583091" y="676587"/>
                  </a:cubicBezTo>
                  <a:cubicBezTo>
                    <a:pt x="566558" y="676587"/>
                    <a:pt x="260853" y="850105"/>
                    <a:pt x="244325" y="676587"/>
                  </a:cubicBezTo>
                  <a:cubicBezTo>
                    <a:pt x="236059" y="610495"/>
                    <a:pt x="624425" y="569162"/>
                    <a:pt x="459137" y="494801"/>
                  </a:cubicBezTo>
                  <a:cubicBezTo>
                    <a:pt x="335184" y="445242"/>
                    <a:pt x="-77942" y="569160"/>
                    <a:pt x="12946" y="420443"/>
                  </a:cubicBezTo>
                  <a:cubicBezTo>
                    <a:pt x="62506" y="337818"/>
                    <a:pt x="384777" y="313017"/>
                    <a:pt x="351712" y="279991"/>
                  </a:cubicBezTo>
                  <a:cubicBezTo>
                    <a:pt x="-11850" y="-174469"/>
                    <a:pt x="690477" y="-50506"/>
                    <a:pt x="806172" y="470036"/>
                  </a:cubicBezTo>
                  <a:cubicBezTo>
                    <a:pt x="855732" y="693117"/>
                    <a:pt x="905329" y="1188902"/>
                    <a:pt x="781373" y="1370648"/>
                  </a:cubicBezTo>
                  <a:close/>
                </a:path>
              </a:pathLst>
            </a:custGeom>
            <a:solidFill>
              <a:srgbClr val="01956D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C77ECBC1-C4AB-0505-272C-E56CADDEE58C}"/>
              </a:ext>
            </a:extLst>
          </p:cNvPr>
          <p:cNvGrpSpPr/>
          <p:nvPr/>
        </p:nvGrpSpPr>
        <p:grpSpPr>
          <a:xfrm rot="19736635">
            <a:off x="130322" y="306296"/>
            <a:ext cx="1515209" cy="3720742"/>
            <a:chOff x="12524334" y="2325638"/>
            <a:chExt cx="2234606" cy="5487292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E8368D41-9845-E70B-03B1-7BC2F62ED901}"/>
                </a:ext>
              </a:extLst>
            </p:cNvPr>
            <p:cNvSpPr/>
            <p:nvPr/>
          </p:nvSpPr>
          <p:spPr>
            <a:xfrm>
              <a:off x="13078220" y="4089317"/>
              <a:ext cx="1269814" cy="3723613"/>
            </a:xfrm>
            <a:custGeom>
              <a:avLst/>
              <a:gdLst>
                <a:gd name="connsiteX0" fmla="*/ 685576 w 1269814"/>
                <a:gd name="connsiteY0" fmla="*/ 3566 h 3723613"/>
                <a:gd name="connsiteX1" fmla="*/ 32841 w 1269814"/>
                <a:gd name="connsiteY1" fmla="*/ 358869 h 3723613"/>
                <a:gd name="connsiteX2" fmla="*/ 264181 w 1269814"/>
                <a:gd name="connsiteY2" fmla="*/ 2490630 h 3723613"/>
                <a:gd name="connsiteX3" fmla="*/ 627743 w 1269814"/>
                <a:gd name="connsiteY3" fmla="*/ 3696952 h 3723613"/>
                <a:gd name="connsiteX4" fmla="*/ 1032600 w 1269814"/>
                <a:gd name="connsiteY4" fmla="*/ 2416269 h 3723613"/>
                <a:gd name="connsiteX5" fmla="*/ 859083 w 1269814"/>
                <a:gd name="connsiteY5" fmla="*/ 1350340 h 3723613"/>
                <a:gd name="connsiteX6" fmla="*/ 586409 w 1269814"/>
                <a:gd name="connsiteY6" fmla="*/ 1358606 h 3723613"/>
                <a:gd name="connsiteX7" fmla="*/ 1206118 w 1269814"/>
                <a:gd name="connsiteY7" fmla="*/ 1482560 h 3723613"/>
                <a:gd name="connsiteX8" fmla="*/ 685566 w 1269814"/>
                <a:gd name="connsiteY8" fmla="*/ 3583 h 3723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69814" h="3723613">
                  <a:moveTo>
                    <a:pt x="685576" y="3566"/>
                  </a:moveTo>
                  <a:cubicBezTo>
                    <a:pt x="429429" y="-4700"/>
                    <a:pt x="156755" y="-29499"/>
                    <a:pt x="32841" y="358869"/>
                  </a:cubicBezTo>
                  <a:cubicBezTo>
                    <a:pt x="-99342" y="796792"/>
                    <a:pt x="206358" y="2036140"/>
                    <a:pt x="264181" y="2490630"/>
                  </a:cubicBezTo>
                  <a:cubicBezTo>
                    <a:pt x="288979" y="2697212"/>
                    <a:pt x="462495" y="3614362"/>
                    <a:pt x="627743" y="3696952"/>
                  </a:cubicBezTo>
                  <a:cubicBezTo>
                    <a:pt x="999574" y="3886997"/>
                    <a:pt x="900417" y="3019420"/>
                    <a:pt x="1032600" y="2416269"/>
                  </a:cubicBezTo>
                  <a:cubicBezTo>
                    <a:pt x="1148295" y="1903986"/>
                    <a:pt x="1239183" y="1441258"/>
                    <a:pt x="859083" y="1350340"/>
                  </a:cubicBezTo>
                  <a:cubicBezTo>
                    <a:pt x="784725" y="1333807"/>
                    <a:pt x="702103" y="1358606"/>
                    <a:pt x="586409" y="1358606"/>
                  </a:cubicBezTo>
                  <a:cubicBezTo>
                    <a:pt x="1206118" y="1143794"/>
                    <a:pt x="1148256" y="1804798"/>
                    <a:pt x="1206118" y="1482560"/>
                  </a:cubicBezTo>
                  <a:cubicBezTo>
                    <a:pt x="1288743" y="978546"/>
                    <a:pt x="1412700" y="28370"/>
                    <a:pt x="685566" y="3583"/>
                  </a:cubicBezTo>
                  <a:close/>
                </a:path>
              </a:pathLst>
            </a:custGeom>
            <a:solidFill>
              <a:srgbClr val="FF6B00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3ECAA7D2-FB41-5B03-CB65-4B1BCF673EE2}"/>
                </a:ext>
              </a:extLst>
            </p:cNvPr>
            <p:cNvSpPr/>
            <p:nvPr/>
          </p:nvSpPr>
          <p:spPr>
            <a:xfrm>
              <a:off x="12524334" y="3225838"/>
              <a:ext cx="1094174" cy="828481"/>
            </a:xfrm>
            <a:custGeom>
              <a:avLst/>
              <a:gdLst>
                <a:gd name="connsiteX0" fmla="*/ 1008151 w 1094174"/>
                <a:gd name="connsiteY0" fmla="*/ 809241 h 828481"/>
                <a:gd name="connsiteX1" fmla="*/ 677654 w 1094174"/>
                <a:gd name="connsiteY1" fmla="*/ 569633 h 828481"/>
                <a:gd name="connsiteX2" fmla="*/ 404980 w 1094174"/>
                <a:gd name="connsiteY2" fmla="*/ 536567 h 828481"/>
                <a:gd name="connsiteX3" fmla="*/ 122 w 1094174"/>
                <a:gd name="connsiteY3" fmla="*/ 652262 h 828481"/>
                <a:gd name="connsiteX4" fmla="*/ 214935 w 1094174"/>
                <a:gd name="connsiteY4" fmla="*/ 330024 h 828481"/>
                <a:gd name="connsiteX5" fmla="*/ 33149 w 1094174"/>
                <a:gd name="connsiteY5" fmla="*/ 189572 h 828481"/>
                <a:gd name="connsiteX6" fmla="*/ 1074291 w 1094174"/>
                <a:gd name="connsiteY6" fmla="*/ 487043 h 828481"/>
                <a:gd name="connsiteX7" fmla="*/ 1008199 w 1094174"/>
                <a:gd name="connsiteY7" fmla="*/ 809281 h 828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94174" h="828481">
                  <a:moveTo>
                    <a:pt x="1008151" y="809241"/>
                  </a:moveTo>
                  <a:cubicBezTo>
                    <a:pt x="875968" y="536567"/>
                    <a:pt x="900725" y="305227"/>
                    <a:pt x="677654" y="569633"/>
                  </a:cubicBezTo>
                  <a:cubicBezTo>
                    <a:pt x="479340" y="800973"/>
                    <a:pt x="396711" y="577899"/>
                    <a:pt x="404980" y="536567"/>
                  </a:cubicBezTo>
                  <a:cubicBezTo>
                    <a:pt x="404980" y="536567"/>
                    <a:pt x="-8146" y="842268"/>
                    <a:pt x="122" y="652262"/>
                  </a:cubicBezTo>
                  <a:lnTo>
                    <a:pt x="214935" y="330024"/>
                  </a:lnTo>
                  <a:cubicBezTo>
                    <a:pt x="214935" y="330024"/>
                    <a:pt x="-8146" y="280464"/>
                    <a:pt x="33149" y="189572"/>
                  </a:cubicBezTo>
                  <a:cubicBezTo>
                    <a:pt x="82709" y="73878"/>
                    <a:pt x="834643" y="-297914"/>
                    <a:pt x="1074291" y="487043"/>
                  </a:cubicBezTo>
                  <a:cubicBezTo>
                    <a:pt x="1132117" y="693625"/>
                    <a:pt x="1049493" y="891900"/>
                    <a:pt x="1008199" y="809281"/>
                  </a:cubicBezTo>
                  <a:close/>
                </a:path>
              </a:pathLst>
            </a:custGeom>
            <a:solidFill>
              <a:srgbClr val="FFA505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05B6609C-723A-5D06-A2BD-CF168840878C}"/>
                </a:ext>
              </a:extLst>
            </p:cNvPr>
            <p:cNvSpPr/>
            <p:nvPr/>
          </p:nvSpPr>
          <p:spPr>
            <a:xfrm>
              <a:off x="13672512" y="3133066"/>
              <a:ext cx="1086428" cy="943304"/>
            </a:xfrm>
            <a:custGeom>
              <a:avLst/>
              <a:gdLst>
                <a:gd name="connsiteX0" fmla="*/ 132627 w 1086428"/>
                <a:gd name="connsiteY0" fmla="*/ 918571 h 943304"/>
                <a:gd name="connsiteX1" fmla="*/ 405301 w 1086428"/>
                <a:gd name="connsiteY1" fmla="*/ 604602 h 943304"/>
                <a:gd name="connsiteX2" fmla="*/ 653179 w 1086428"/>
                <a:gd name="connsiteY2" fmla="*/ 513711 h 943304"/>
                <a:gd name="connsiteX3" fmla="*/ 1082833 w 1086428"/>
                <a:gd name="connsiteY3" fmla="*/ 538510 h 943304"/>
                <a:gd name="connsiteX4" fmla="*/ 801890 w 1086428"/>
                <a:gd name="connsiteY4" fmla="*/ 274104 h 943304"/>
                <a:gd name="connsiteX5" fmla="*/ 942342 w 1086428"/>
                <a:gd name="connsiteY5" fmla="*/ 92318 h 943304"/>
                <a:gd name="connsiteX6" fmla="*/ 395 w 1086428"/>
                <a:gd name="connsiteY6" fmla="*/ 621139 h 943304"/>
                <a:gd name="connsiteX7" fmla="*/ 132578 w 1086428"/>
                <a:gd name="connsiteY7" fmla="*/ 918609 h 94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86428" h="943304">
                  <a:moveTo>
                    <a:pt x="132627" y="918571"/>
                  </a:moveTo>
                  <a:cubicBezTo>
                    <a:pt x="198720" y="621100"/>
                    <a:pt x="124361" y="406288"/>
                    <a:pt x="405301" y="604602"/>
                  </a:cubicBezTo>
                  <a:cubicBezTo>
                    <a:pt x="653179" y="786388"/>
                    <a:pt x="677976" y="555042"/>
                    <a:pt x="653179" y="513711"/>
                  </a:cubicBezTo>
                  <a:cubicBezTo>
                    <a:pt x="653179" y="513711"/>
                    <a:pt x="1132396" y="720293"/>
                    <a:pt x="1082833" y="538510"/>
                  </a:cubicBezTo>
                  <a:lnTo>
                    <a:pt x="801890" y="274104"/>
                  </a:lnTo>
                  <a:cubicBezTo>
                    <a:pt x="801890" y="274104"/>
                    <a:pt x="1000204" y="166679"/>
                    <a:pt x="942342" y="92318"/>
                  </a:cubicBezTo>
                  <a:cubicBezTo>
                    <a:pt x="867983" y="-6839"/>
                    <a:pt x="49959" y="-196893"/>
                    <a:pt x="395" y="621139"/>
                  </a:cubicBezTo>
                  <a:cubicBezTo>
                    <a:pt x="-7871" y="835951"/>
                    <a:pt x="116090" y="1009468"/>
                    <a:pt x="132578" y="918609"/>
                  </a:cubicBezTo>
                  <a:close/>
                </a:path>
              </a:pathLst>
            </a:custGeom>
            <a:solidFill>
              <a:srgbClr val="FFA505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8DA58FC0-F969-3AC3-9F59-A969AC5F14BF}"/>
                </a:ext>
              </a:extLst>
            </p:cNvPr>
            <p:cNvSpPr/>
            <p:nvPr/>
          </p:nvSpPr>
          <p:spPr>
            <a:xfrm>
              <a:off x="12858457" y="2325638"/>
              <a:ext cx="859165" cy="1388907"/>
            </a:xfrm>
            <a:custGeom>
              <a:avLst/>
              <a:gdLst>
                <a:gd name="connsiteX0" fmla="*/ 781405 w 859165"/>
                <a:gd name="connsiteY0" fmla="*/ 1370656 h 1388907"/>
                <a:gd name="connsiteX1" fmla="*/ 583091 w 859165"/>
                <a:gd name="connsiteY1" fmla="*/ 676587 h 1388907"/>
                <a:gd name="connsiteX2" fmla="*/ 244325 w 859165"/>
                <a:gd name="connsiteY2" fmla="*/ 676587 h 1388907"/>
                <a:gd name="connsiteX3" fmla="*/ 459137 w 859165"/>
                <a:gd name="connsiteY3" fmla="*/ 494801 h 1388907"/>
                <a:gd name="connsiteX4" fmla="*/ 12946 w 859165"/>
                <a:gd name="connsiteY4" fmla="*/ 420443 h 1388907"/>
                <a:gd name="connsiteX5" fmla="*/ 351712 w 859165"/>
                <a:gd name="connsiteY5" fmla="*/ 279991 h 1388907"/>
                <a:gd name="connsiteX6" fmla="*/ 806172 w 859165"/>
                <a:gd name="connsiteY6" fmla="*/ 470036 h 1388907"/>
                <a:gd name="connsiteX7" fmla="*/ 781373 w 859165"/>
                <a:gd name="connsiteY7" fmla="*/ 1370648 h 1388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59165" h="1388907">
                  <a:moveTo>
                    <a:pt x="781405" y="1370656"/>
                  </a:moveTo>
                  <a:cubicBezTo>
                    <a:pt x="682248" y="1527636"/>
                    <a:pt x="731845" y="618765"/>
                    <a:pt x="583091" y="676587"/>
                  </a:cubicBezTo>
                  <a:cubicBezTo>
                    <a:pt x="566558" y="676587"/>
                    <a:pt x="260853" y="850105"/>
                    <a:pt x="244325" y="676587"/>
                  </a:cubicBezTo>
                  <a:cubicBezTo>
                    <a:pt x="236059" y="610495"/>
                    <a:pt x="624425" y="569162"/>
                    <a:pt x="459137" y="494801"/>
                  </a:cubicBezTo>
                  <a:cubicBezTo>
                    <a:pt x="335184" y="445242"/>
                    <a:pt x="-77942" y="569160"/>
                    <a:pt x="12946" y="420443"/>
                  </a:cubicBezTo>
                  <a:cubicBezTo>
                    <a:pt x="62506" y="337818"/>
                    <a:pt x="384777" y="313017"/>
                    <a:pt x="351712" y="279991"/>
                  </a:cubicBezTo>
                  <a:cubicBezTo>
                    <a:pt x="-11850" y="-174469"/>
                    <a:pt x="690477" y="-50506"/>
                    <a:pt x="806172" y="470036"/>
                  </a:cubicBezTo>
                  <a:cubicBezTo>
                    <a:pt x="855732" y="693117"/>
                    <a:pt x="905329" y="1188902"/>
                    <a:pt x="781373" y="1370648"/>
                  </a:cubicBezTo>
                  <a:close/>
                </a:path>
              </a:pathLst>
            </a:custGeom>
            <a:solidFill>
              <a:srgbClr val="FFA505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ACC4EE5F-CAED-DFBF-5516-9005C740806C}"/>
              </a:ext>
            </a:extLst>
          </p:cNvPr>
          <p:cNvGrpSpPr/>
          <p:nvPr/>
        </p:nvGrpSpPr>
        <p:grpSpPr>
          <a:xfrm rot="20820400">
            <a:off x="-284207" y="4539673"/>
            <a:ext cx="2454346" cy="2961137"/>
            <a:chOff x="9150037" y="4053924"/>
            <a:chExt cx="2716672" cy="3277630"/>
          </a:xfrm>
        </p:grpSpPr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FCA79B2E-312E-A038-D82D-3874B376983F}"/>
                </a:ext>
              </a:extLst>
            </p:cNvPr>
            <p:cNvSpPr/>
            <p:nvPr/>
          </p:nvSpPr>
          <p:spPr>
            <a:xfrm rot="19747433">
              <a:off x="10693228" y="5124089"/>
              <a:ext cx="968878" cy="1295400"/>
            </a:xfrm>
            <a:prstGeom prst="ellipse">
              <a:avLst/>
            </a:prstGeom>
            <a:solidFill>
              <a:srgbClr val="FDCF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C975CDDB-4724-F3B1-E4A3-01F15D4DCB32}"/>
                </a:ext>
              </a:extLst>
            </p:cNvPr>
            <p:cNvSpPr/>
            <p:nvPr/>
          </p:nvSpPr>
          <p:spPr>
            <a:xfrm>
              <a:off x="10429494" y="4255611"/>
              <a:ext cx="760422" cy="400449"/>
            </a:xfrm>
            <a:custGeom>
              <a:avLst/>
              <a:gdLst>
                <a:gd name="connsiteX0" fmla="*/ 190 w 1272858"/>
                <a:gd name="connsiteY0" fmla="*/ 0 h 670305"/>
                <a:gd name="connsiteX1" fmla="*/ 257904 w 1272858"/>
                <a:gd name="connsiteY1" fmla="*/ 536472 h 670305"/>
                <a:gd name="connsiteX2" fmla="*/ 843548 w 1272858"/>
                <a:gd name="connsiteY2" fmla="*/ 642399 h 670305"/>
                <a:gd name="connsiteX3" fmla="*/ 1272858 w 1272858"/>
                <a:gd name="connsiteY3" fmla="*/ 230272 h 670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2858" h="670305">
                  <a:moveTo>
                    <a:pt x="190" y="0"/>
                  </a:moveTo>
                  <a:cubicBezTo>
                    <a:pt x="-4861" y="209796"/>
                    <a:pt x="90967" y="409295"/>
                    <a:pt x="257904" y="536472"/>
                  </a:cubicBezTo>
                  <a:cubicBezTo>
                    <a:pt x="424838" y="663610"/>
                    <a:pt x="642638" y="703023"/>
                    <a:pt x="843548" y="642399"/>
                  </a:cubicBezTo>
                  <a:cubicBezTo>
                    <a:pt x="1044428" y="581817"/>
                    <a:pt x="1204093" y="428547"/>
                    <a:pt x="1272858" y="230272"/>
                  </a:cubicBezTo>
                  <a:close/>
                </a:path>
              </a:pathLst>
            </a:custGeom>
            <a:solidFill>
              <a:srgbClr val="01956D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7E42526F-8D94-7411-9F0E-82B103AAD59D}"/>
                </a:ext>
              </a:extLst>
            </p:cNvPr>
            <p:cNvSpPr/>
            <p:nvPr/>
          </p:nvSpPr>
          <p:spPr>
            <a:xfrm>
              <a:off x="9278889" y="4053924"/>
              <a:ext cx="2587820" cy="3277630"/>
            </a:xfrm>
            <a:custGeom>
              <a:avLst/>
              <a:gdLst>
                <a:gd name="connsiteX0" fmla="*/ 3446979 w 4331708"/>
                <a:gd name="connsiteY0" fmla="*/ 1751161 h 5486370"/>
                <a:gd name="connsiteX1" fmla="*/ 2217339 w 4331708"/>
                <a:gd name="connsiteY1" fmla="*/ 1476723 h 5486370"/>
                <a:gd name="connsiteX2" fmla="*/ 1220186 w 4331708"/>
                <a:gd name="connsiteY2" fmla="*/ 0 h 5486370"/>
                <a:gd name="connsiteX3" fmla="*/ 1143034 w 4331708"/>
                <a:gd name="connsiteY3" fmla="*/ 146996 h 5486370"/>
                <a:gd name="connsiteX4" fmla="*/ 1755012 w 4331708"/>
                <a:gd name="connsiteY4" fmla="*/ 698086 h 5486370"/>
                <a:gd name="connsiteX5" fmla="*/ 2088722 w 4331708"/>
                <a:gd name="connsiteY5" fmla="*/ 1450977 h 5486370"/>
                <a:gd name="connsiteX6" fmla="*/ 1057475 w 4331708"/>
                <a:gd name="connsiteY6" fmla="*/ 1641560 h 5486370"/>
                <a:gd name="connsiteX7" fmla="*/ 1057513 w 4331708"/>
                <a:gd name="connsiteY7" fmla="*/ 1641560 h 5486370"/>
                <a:gd name="connsiteX8" fmla="*/ 288438 w 4331708"/>
                <a:gd name="connsiteY8" fmla="*/ 2386947 h 5486370"/>
                <a:gd name="connsiteX9" fmla="*/ 0 w 4331708"/>
                <a:gd name="connsiteY9" fmla="*/ 3418390 h 5486370"/>
                <a:gd name="connsiteX10" fmla="*/ 2165855 w 4331708"/>
                <a:gd name="connsiteY10" fmla="*/ 5486371 h 5486370"/>
                <a:gd name="connsiteX11" fmla="*/ 4331709 w 4331708"/>
                <a:gd name="connsiteY11" fmla="*/ 3418390 h 5486370"/>
                <a:gd name="connsiteX12" fmla="*/ 4094128 w 4331708"/>
                <a:gd name="connsiteY12" fmla="*/ 2476061 h 5486370"/>
                <a:gd name="connsiteX13" fmla="*/ 3446939 w 4331708"/>
                <a:gd name="connsiteY13" fmla="*/ 1751112 h 5486370"/>
                <a:gd name="connsiteX14" fmla="*/ 2992558 w 4331708"/>
                <a:gd name="connsiteY14" fmla="*/ 2016105 h 5486370"/>
                <a:gd name="connsiteX15" fmla="*/ 2992558 w 4331708"/>
                <a:gd name="connsiteY15" fmla="*/ 2016067 h 5486370"/>
                <a:gd name="connsiteX16" fmla="*/ 2953331 w 4331708"/>
                <a:gd name="connsiteY16" fmla="*/ 1989852 h 5486370"/>
                <a:gd name="connsiteX17" fmla="*/ 2962516 w 4331708"/>
                <a:gd name="connsiteY17" fmla="*/ 1943544 h 5486370"/>
                <a:gd name="connsiteX18" fmla="*/ 3008823 w 4331708"/>
                <a:gd name="connsiteY18" fmla="*/ 1934360 h 5486370"/>
                <a:gd name="connsiteX19" fmla="*/ 3035038 w 4331708"/>
                <a:gd name="connsiteY19" fmla="*/ 1973586 h 5486370"/>
                <a:gd name="connsiteX20" fmla="*/ 3022601 w 4331708"/>
                <a:gd name="connsiteY20" fmla="*/ 2003628 h 5486370"/>
                <a:gd name="connsiteX21" fmla="*/ 2992559 w 4331708"/>
                <a:gd name="connsiteY21" fmla="*/ 2016066 h 5486370"/>
                <a:gd name="connsiteX22" fmla="*/ 3225083 w 4331708"/>
                <a:gd name="connsiteY22" fmla="*/ 2361533 h 5486370"/>
                <a:gd name="connsiteX23" fmla="*/ 3225083 w 4331708"/>
                <a:gd name="connsiteY23" fmla="*/ 2361495 h 5486370"/>
                <a:gd name="connsiteX24" fmla="*/ 3259564 w 4331708"/>
                <a:gd name="connsiteY24" fmla="*/ 2309869 h 5486370"/>
                <a:gd name="connsiteX25" fmla="*/ 3320491 w 4331708"/>
                <a:gd name="connsiteY25" fmla="*/ 2321962 h 5486370"/>
                <a:gd name="connsiteX26" fmla="*/ 3332584 w 4331708"/>
                <a:gd name="connsiteY26" fmla="*/ 2382889 h 5486370"/>
                <a:gd name="connsiteX27" fmla="*/ 3280958 w 4331708"/>
                <a:gd name="connsiteY27" fmla="*/ 2417370 h 5486370"/>
                <a:gd name="connsiteX28" fmla="*/ 3241425 w 4331708"/>
                <a:gd name="connsiteY28" fmla="*/ 2401028 h 5486370"/>
                <a:gd name="connsiteX29" fmla="*/ 3225083 w 4331708"/>
                <a:gd name="connsiteY29" fmla="*/ 2361495 h 5486370"/>
                <a:gd name="connsiteX30" fmla="*/ 3353632 w 4331708"/>
                <a:gd name="connsiteY30" fmla="*/ 2915414 h 5486370"/>
                <a:gd name="connsiteX31" fmla="*/ 3353632 w 4331708"/>
                <a:gd name="connsiteY31" fmla="*/ 2915376 h 5486370"/>
                <a:gd name="connsiteX32" fmla="*/ 3310769 w 4331708"/>
                <a:gd name="connsiteY32" fmla="*/ 2886750 h 5486370"/>
                <a:gd name="connsiteX33" fmla="*/ 3320834 w 4331708"/>
                <a:gd name="connsiteY33" fmla="*/ 2836195 h 5486370"/>
                <a:gd name="connsiteX34" fmla="*/ 3371389 w 4331708"/>
                <a:gd name="connsiteY34" fmla="*/ 2826130 h 5486370"/>
                <a:gd name="connsiteX35" fmla="*/ 3400015 w 4331708"/>
                <a:gd name="connsiteY35" fmla="*/ 2868993 h 5486370"/>
                <a:gd name="connsiteX36" fmla="*/ 3353632 w 4331708"/>
                <a:gd name="connsiteY36" fmla="*/ 2915376 h 5486370"/>
                <a:gd name="connsiteX37" fmla="*/ 3529676 w 4331708"/>
                <a:gd name="connsiteY37" fmla="*/ 2512428 h 5486370"/>
                <a:gd name="connsiteX38" fmla="*/ 3529676 w 4331708"/>
                <a:gd name="connsiteY38" fmla="*/ 2512390 h 5486370"/>
                <a:gd name="connsiteX39" fmla="*/ 3501815 w 4331708"/>
                <a:gd name="connsiteY39" fmla="*/ 2493753 h 5486370"/>
                <a:gd name="connsiteX40" fmla="*/ 3508359 w 4331708"/>
                <a:gd name="connsiteY40" fmla="*/ 2460879 h 5486370"/>
                <a:gd name="connsiteX41" fmla="*/ 3541234 w 4331708"/>
                <a:gd name="connsiteY41" fmla="*/ 2454335 h 5486370"/>
                <a:gd name="connsiteX42" fmla="*/ 3559871 w 4331708"/>
                <a:gd name="connsiteY42" fmla="*/ 2482234 h 5486370"/>
                <a:gd name="connsiteX43" fmla="*/ 3551031 w 4331708"/>
                <a:gd name="connsiteY43" fmla="*/ 2503550 h 5486370"/>
                <a:gd name="connsiteX44" fmla="*/ 3529676 w 4331708"/>
                <a:gd name="connsiteY44" fmla="*/ 2512391 h 5486370"/>
                <a:gd name="connsiteX45" fmla="*/ 3740961 w 4331708"/>
                <a:gd name="connsiteY45" fmla="*/ 2869564 h 5486370"/>
                <a:gd name="connsiteX46" fmla="*/ 3773376 w 4331708"/>
                <a:gd name="connsiteY46" fmla="*/ 2820999 h 5486370"/>
                <a:gd name="connsiteX47" fmla="*/ 3830629 w 4331708"/>
                <a:gd name="connsiteY47" fmla="*/ 2832404 h 5486370"/>
                <a:gd name="connsiteX48" fmla="*/ 3842034 w 4331708"/>
                <a:gd name="connsiteY48" fmla="*/ 2889657 h 5486370"/>
                <a:gd name="connsiteX49" fmla="*/ 3793507 w 4331708"/>
                <a:gd name="connsiteY49" fmla="*/ 2922110 h 5486370"/>
                <a:gd name="connsiteX50" fmla="*/ 3756347 w 4331708"/>
                <a:gd name="connsiteY50" fmla="*/ 2906687 h 5486370"/>
                <a:gd name="connsiteX51" fmla="*/ 3740963 w 4331708"/>
                <a:gd name="connsiteY51" fmla="*/ 2869565 h 5486370"/>
                <a:gd name="connsiteX52" fmla="*/ 3836522 w 4331708"/>
                <a:gd name="connsiteY52" fmla="*/ 3372588 h 5486370"/>
                <a:gd name="connsiteX53" fmla="*/ 3797295 w 4331708"/>
                <a:gd name="connsiteY53" fmla="*/ 3346373 h 5486370"/>
                <a:gd name="connsiteX54" fmla="*/ 3806480 w 4331708"/>
                <a:gd name="connsiteY54" fmla="*/ 3300066 h 5486370"/>
                <a:gd name="connsiteX55" fmla="*/ 3852787 w 4331708"/>
                <a:gd name="connsiteY55" fmla="*/ 3290843 h 5486370"/>
                <a:gd name="connsiteX56" fmla="*/ 3879002 w 4331708"/>
                <a:gd name="connsiteY56" fmla="*/ 3330108 h 5486370"/>
                <a:gd name="connsiteX57" fmla="*/ 3836523 w 4331708"/>
                <a:gd name="connsiteY57" fmla="*/ 3369794 h 5486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4331708" h="5486370">
                  <a:moveTo>
                    <a:pt x="3446979" y="1751161"/>
                  </a:moveTo>
                  <a:cubicBezTo>
                    <a:pt x="2871857" y="1391763"/>
                    <a:pt x="2348719" y="1453269"/>
                    <a:pt x="2217339" y="1476723"/>
                  </a:cubicBezTo>
                  <a:cubicBezTo>
                    <a:pt x="2032879" y="417554"/>
                    <a:pt x="1227436" y="5095"/>
                    <a:pt x="1220186" y="0"/>
                  </a:cubicBezTo>
                  <a:lnTo>
                    <a:pt x="1143034" y="146996"/>
                  </a:lnTo>
                  <a:cubicBezTo>
                    <a:pt x="1383524" y="285606"/>
                    <a:pt x="1592056" y="473359"/>
                    <a:pt x="1755012" y="698086"/>
                  </a:cubicBezTo>
                  <a:cubicBezTo>
                    <a:pt x="1917968" y="922773"/>
                    <a:pt x="2031703" y="1179331"/>
                    <a:pt x="2088722" y="1450977"/>
                  </a:cubicBezTo>
                  <a:cubicBezTo>
                    <a:pt x="1768444" y="1368275"/>
                    <a:pt x="1335832" y="1486759"/>
                    <a:pt x="1057475" y="1641560"/>
                  </a:cubicBezTo>
                  <a:lnTo>
                    <a:pt x="1057513" y="1641560"/>
                  </a:lnTo>
                  <a:cubicBezTo>
                    <a:pt x="739645" y="1817527"/>
                    <a:pt x="474241" y="2074741"/>
                    <a:pt x="288438" y="2386947"/>
                  </a:cubicBezTo>
                  <a:cubicBezTo>
                    <a:pt x="102596" y="2699152"/>
                    <a:pt x="3096" y="3055102"/>
                    <a:pt x="0" y="3418390"/>
                  </a:cubicBezTo>
                  <a:cubicBezTo>
                    <a:pt x="0" y="4560835"/>
                    <a:pt x="969721" y="5486371"/>
                    <a:pt x="2165855" y="5486371"/>
                  </a:cubicBezTo>
                  <a:cubicBezTo>
                    <a:pt x="3361988" y="5486371"/>
                    <a:pt x="4331709" y="4562451"/>
                    <a:pt x="4331709" y="3418390"/>
                  </a:cubicBezTo>
                  <a:cubicBezTo>
                    <a:pt x="4329719" y="3089686"/>
                    <a:pt x="4248204" y="2766380"/>
                    <a:pt x="4094128" y="2476061"/>
                  </a:cubicBezTo>
                  <a:cubicBezTo>
                    <a:pt x="3940048" y="2185703"/>
                    <a:pt x="3718006" y="1936993"/>
                    <a:pt x="3446939" y="1751112"/>
                  </a:cubicBezTo>
                  <a:close/>
                  <a:moveTo>
                    <a:pt x="2992558" y="2016105"/>
                  </a:moveTo>
                  <a:lnTo>
                    <a:pt x="2992558" y="2016067"/>
                  </a:lnTo>
                  <a:cubicBezTo>
                    <a:pt x="2975375" y="2016067"/>
                    <a:pt x="2959876" y="2005734"/>
                    <a:pt x="2953331" y="1989852"/>
                  </a:cubicBezTo>
                  <a:cubicBezTo>
                    <a:pt x="2946749" y="1973969"/>
                    <a:pt x="2950384" y="1955715"/>
                    <a:pt x="2962516" y="1943544"/>
                  </a:cubicBezTo>
                  <a:cubicBezTo>
                    <a:pt x="2974686" y="1931413"/>
                    <a:pt x="2992941" y="1927777"/>
                    <a:pt x="3008823" y="1934360"/>
                  </a:cubicBezTo>
                  <a:cubicBezTo>
                    <a:pt x="3024705" y="1940942"/>
                    <a:pt x="3035038" y="1956403"/>
                    <a:pt x="3035038" y="1973586"/>
                  </a:cubicBezTo>
                  <a:cubicBezTo>
                    <a:pt x="3035038" y="1984876"/>
                    <a:pt x="3030561" y="1995668"/>
                    <a:pt x="3022601" y="2003628"/>
                  </a:cubicBezTo>
                  <a:cubicBezTo>
                    <a:pt x="3014641" y="2011589"/>
                    <a:pt x="3003810" y="2016066"/>
                    <a:pt x="2992559" y="2016066"/>
                  </a:cubicBezTo>
                  <a:close/>
                  <a:moveTo>
                    <a:pt x="3225083" y="2361533"/>
                  </a:moveTo>
                  <a:lnTo>
                    <a:pt x="3225083" y="2361495"/>
                  </a:lnTo>
                  <a:cubicBezTo>
                    <a:pt x="3225083" y="2338877"/>
                    <a:pt x="3238707" y="2318517"/>
                    <a:pt x="3259564" y="2309869"/>
                  </a:cubicBezTo>
                  <a:cubicBezTo>
                    <a:pt x="3280460" y="2301219"/>
                    <a:pt x="3304493" y="2306003"/>
                    <a:pt x="3320491" y="2321962"/>
                  </a:cubicBezTo>
                  <a:cubicBezTo>
                    <a:pt x="3336488" y="2337959"/>
                    <a:pt x="3341233" y="2361992"/>
                    <a:pt x="3332584" y="2382889"/>
                  </a:cubicBezTo>
                  <a:cubicBezTo>
                    <a:pt x="3323936" y="2403785"/>
                    <a:pt x="3303576" y="2417370"/>
                    <a:pt x="3280958" y="2417370"/>
                  </a:cubicBezTo>
                  <a:cubicBezTo>
                    <a:pt x="3266148" y="2417370"/>
                    <a:pt x="3251912" y="2411514"/>
                    <a:pt x="3241425" y="2401028"/>
                  </a:cubicBezTo>
                  <a:cubicBezTo>
                    <a:pt x="3230977" y="2390542"/>
                    <a:pt x="3225083" y="2376306"/>
                    <a:pt x="3225083" y="2361495"/>
                  </a:cubicBezTo>
                  <a:close/>
                  <a:moveTo>
                    <a:pt x="3353632" y="2915414"/>
                  </a:moveTo>
                  <a:lnTo>
                    <a:pt x="3353632" y="2915376"/>
                  </a:lnTo>
                  <a:cubicBezTo>
                    <a:pt x="3334841" y="2915376"/>
                    <a:pt x="3317926" y="2904087"/>
                    <a:pt x="3310769" y="2886750"/>
                  </a:cubicBezTo>
                  <a:cubicBezTo>
                    <a:pt x="3303574" y="2869414"/>
                    <a:pt x="3307554" y="2849475"/>
                    <a:pt x="3320834" y="2836195"/>
                  </a:cubicBezTo>
                  <a:cubicBezTo>
                    <a:pt x="3334076" y="2822914"/>
                    <a:pt x="3354052" y="2818973"/>
                    <a:pt x="3371389" y="2826130"/>
                  </a:cubicBezTo>
                  <a:cubicBezTo>
                    <a:pt x="3388725" y="2833325"/>
                    <a:pt x="3400015" y="2850240"/>
                    <a:pt x="3400015" y="2868993"/>
                  </a:cubicBezTo>
                  <a:cubicBezTo>
                    <a:pt x="3400015" y="2894634"/>
                    <a:pt x="3379234" y="2915376"/>
                    <a:pt x="3353632" y="2915376"/>
                  </a:cubicBezTo>
                  <a:close/>
                  <a:moveTo>
                    <a:pt x="3529676" y="2512428"/>
                  </a:moveTo>
                  <a:lnTo>
                    <a:pt x="3529676" y="2512390"/>
                  </a:lnTo>
                  <a:cubicBezTo>
                    <a:pt x="3517468" y="2512390"/>
                    <a:pt x="3506485" y="2505042"/>
                    <a:pt x="3501815" y="2493753"/>
                  </a:cubicBezTo>
                  <a:cubicBezTo>
                    <a:pt x="3497146" y="2482502"/>
                    <a:pt x="3499711" y="2469489"/>
                    <a:pt x="3508359" y="2460879"/>
                  </a:cubicBezTo>
                  <a:cubicBezTo>
                    <a:pt x="3516971" y="2452230"/>
                    <a:pt x="3529944" y="2449666"/>
                    <a:pt x="3541234" y="2454335"/>
                  </a:cubicBezTo>
                  <a:cubicBezTo>
                    <a:pt x="3552523" y="2459003"/>
                    <a:pt x="3559871" y="2470026"/>
                    <a:pt x="3559871" y="2482234"/>
                  </a:cubicBezTo>
                  <a:cubicBezTo>
                    <a:pt x="3559871" y="2490232"/>
                    <a:pt x="3556695" y="2497887"/>
                    <a:pt x="3551031" y="2503550"/>
                  </a:cubicBezTo>
                  <a:cubicBezTo>
                    <a:pt x="3545367" y="2509214"/>
                    <a:pt x="3537674" y="2512391"/>
                    <a:pt x="3529676" y="2512391"/>
                  </a:cubicBezTo>
                  <a:close/>
                  <a:moveTo>
                    <a:pt x="3740961" y="2869564"/>
                  </a:moveTo>
                  <a:cubicBezTo>
                    <a:pt x="3740961" y="2848285"/>
                    <a:pt x="3753744" y="2829150"/>
                    <a:pt x="3773376" y="2820999"/>
                  </a:cubicBezTo>
                  <a:cubicBezTo>
                    <a:pt x="3793009" y="2812886"/>
                    <a:pt x="3815626" y="2817364"/>
                    <a:pt x="3830629" y="2832404"/>
                  </a:cubicBezTo>
                  <a:cubicBezTo>
                    <a:pt x="3845670" y="2847445"/>
                    <a:pt x="3850185" y="2870023"/>
                    <a:pt x="3842034" y="2889657"/>
                  </a:cubicBezTo>
                  <a:cubicBezTo>
                    <a:pt x="3833921" y="2909289"/>
                    <a:pt x="3814747" y="2922110"/>
                    <a:pt x="3793507" y="2922110"/>
                  </a:cubicBezTo>
                  <a:cubicBezTo>
                    <a:pt x="3779577" y="2922110"/>
                    <a:pt x="3766183" y="2916561"/>
                    <a:pt x="3756347" y="2906687"/>
                  </a:cubicBezTo>
                  <a:cubicBezTo>
                    <a:pt x="3746474" y="2896852"/>
                    <a:pt x="3740963" y="2883495"/>
                    <a:pt x="3740963" y="2869565"/>
                  </a:cubicBezTo>
                  <a:close/>
                  <a:moveTo>
                    <a:pt x="3836522" y="3372588"/>
                  </a:moveTo>
                  <a:cubicBezTo>
                    <a:pt x="3819339" y="3372588"/>
                    <a:pt x="3803878" y="3362217"/>
                    <a:pt x="3797295" y="3346373"/>
                  </a:cubicBezTo>
                  <a:cubicBezTo>
                    <a:pt x="3790713" y="3330491"/>
                    <a:pt x="3794348" y="3312236"/>
                    <a:pt x="3806480" y="3300066"/>
                  </a:cubicBezTo>
                  <a:cubicBezTo>
                    <a:pt x="3818650" y="3287934"/>
                    <a:pt x="3836905" y="3284298"/>
                    <a:pt x="3852787" y="3290843"/>
                  </a:cubicBezTo>
                  <a:cubicBezTo>
                    <a:pt x="3868669" y="3297425"/>
                    <a:pt x="3879002" y="3312924"/>
                    <a:pt x="3879002" y="3330108"/>
                  </a:cubicBezTo>
                  <a:cubicBezTo>
                    <a:pt x="3877548" y="3352457"/>
                    <a:pt x="3858949" y="3369832"/>
                    <a:pt x="3836523" y="3369794"/>
                  </a:cubicBezTo>
                  <a:close/>
                </a:path>
              </a:pathLst>
            </a:custGeom>
            <a:solidFill>
              <a:srgbClr val="FFA409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F485C4C5-5ECC-507B-F319-FF6DA7005A8A}"/>
                </a:ext>
              </a:extLst>
            </p:cNvPr>
            <p:cNvSpPr/>
            <p:nvPr/>
          </p:nvSpPr>
          <p:spPr>
            <a:xfrm>
              <a:off x="9150037" y="4277483"/>
              <a:ext cx="995900" cy="759243"/>
            </a:xfrm>
            <a:custGeom>
              <a:avLst/>
              <a:gdLst>
                <a:gd name="connsiteX0" fmla="*/ 0 w 1667020"/>
                <a:gd name="connsiteY0" fmla="*/ 1236654 h 1270884"/>
                <a:gd name="connsiteX1" fmla="*/ 1655031 w 1667020"/>
                <a:gd name="connsiteY1" fmla="*/ 210501 h 1270884"/>
                <a:gd name="connsiteX2" fmla="*/ 169980 w 1667020"/>
                <a:gd name="connsiteY2" fmla="*/ 1131051 h 1270884"/>
                <a:gd name="connsiteX3" fmla="*/ 169980 w 1667020"/>
                <a:gd name="connsiteY3" fmla="*/ 1127147 h 1270884"/>
                <a:gd name="connsiteX4" fmla="*/ 1634359 w 1667020"/>
                <a:gd name="connsiteY4" fmla="*/ 176981 h 1270884"/>
                <a:gd name="connsiteX5" fmla="*/ 98 w 1667020"/>
                <a:gd name="connsiteY5" fmla="*/ 1236640 h 1270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67020" h="1270884">
                  <a:moveTo>
                    <a:pt x="0" y="1236654"/>
                  </a:moveTo>
                  <a:cubicBezTo>
                    <a:pt x="0" y="1236654"/>
                    <a:pt x="1831576" y="1561380"/>
                    <a:pt x="1655031" y="210501"/>
                  </a:cubicBezTo>
                  <a:lnTo>
                    <a:pt x="169980" y="1131051"/>
                  </a:lnTo>
                  <a:lnTo>
                    <a:pt x="169980" y="1127147"/>
                  </a:lnTo>
                  <a:lnTo>
                    <a:pt x="1634359" y="176981"/>
                  </a:lnTo>
                  <a:cubicBezTo>
                    <a:pt x="485742" y="-558608"/>
                    <a:pt x="98" y="1236640"/>
                    <a:pt x="98" y="1236640"/>
                  </a:cubicBezTo>
                  <a:close/>
                </a:path>
              </a:pathLst>
            </a:custGeom>
            <a:solidFill>
              <a:srgbClr val="01956D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CFD5D685-682E-5FDE-97F4-5CFB2DC8C63C}"/>
              </a:ext>
            </a:extLst>
          </p:cNvPr>
          <p:cNvGrpSpPr/>
          <p:nvPr/>
        </p:nvGrpSpPr>
        <p:grpSpPr>
          <a:xfrm rot="779600" flipH="1">
            <a:off x="4383852" y="-64908"/>
            <a:ext cx="3495520" cy="4217300"/>
            <a:chOff x="9150037" y="4053924"/>
            <a:chExt cx="2716672" cy="3277630"/>
          </a:xfrm>
        </p:grpSpPr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EC1AAB42-14DC-B1E2-1C62-55DA02D522D3}"/>
                </a:ext>
              </a:extLst>
            </p:cNvPr>
            <p:cNvSpPr/>
            <p:nvPr/>
          </p:nvSpPr>
          <p:spPr>
            <a:xfrm>
              <a:off x="10429494" y="4255611"/>
              <a:ext cx="760422" cy="400449"/>
            </a:xfrm>
            <a:custGeom>
              <a:avLst/>
              <a:gdLst>
                <a:gd name="connsiteX0" fmla="*/ 190 w 1272858"/>
                <a:gd name="connsiteY0" fmla="*/ 0 h 670305"/>
                <a:gd name="connsiteX1" fmla="*/ 257904 w 1272858"/>
                <a:gd name="connsiteY1" fmla="*/ 536472 h 670305"/>
                <a:gd name="connsiteX2" fmla="*/ 843548 w 1272858"/>
                <a:gd name="connsiteY2" fmla="*/ 642399 h 670305"/>
                <a:gd name="connsiteX3" fmla="*/ 1272858 w 1272858"/>
                <a:gd name="connsiteY3" fmla="*/ 230272 h 670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2858" h="670305">
                  <a:moveTo>
                    <a:pt x="190" y="0"/>
                  </a:moveTo>
                  <a:cubicBezTo>
                    <a:pt x="-4861" y="209796"/>
                    <a:pt x="90967" y="409295"/>
                    <a:pt x="257904" y="536472"/>
                  </a:cubicBezTo>
                  <a:cubicBezTo>
                    <a:pt x="424838" y="663610"/>
                    <a:pt x="642638" y="703023"/>
                    <a:pt x="843548" y="642399"/>
                  </a:cubicBezTo>
                  <a:cubicBezTo>
                    <a:pt x="1044428" y="581817"/>
                    <a:pt x="1204093" y="428547"/>
                    <a:pt x="1272858" y="230272"/>
                  </a:cubicBezTo>
                  <a:close/>
                </a:path>
              </a:pathLst>
            </a:custGeom>
            <a:solidFill>
              <a:srgbClr val="732A82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9D9463AF-5126-40FC-7B31-472CC2188237}"/>
                </a:ext>
              </a:extLst>
            </p:cNvPr>
            <p:cNvSpPr/>
            <p:nvPr/>
          </p:nvSpPr>
          <p:spPr>
            <a:xfrm>
              <a:off x="9278889" y="4053924"/>
              <a:ext cx="2587820" cy="3277630"/>
            </a:xfrm>
            <a:custGeom>
              <a:avLst/>
              <a:gdLst>
                <a:gd name="connsiteX0" fmla="*/ 3446979 w 4331708"/>
                <a:gd name="connsiteY0" fmla="*/ 1751161 h 5486370"/>
                <a:gd name="connsiteX1" fmla="*/ 2217339 w 4331708"/>
                <a:gd name="connsiteY1" fmla="*/ 1476723 h 5486370"/>
                <a:gd name="connsiteX2" fmla="*/ 1220186 w 4331708"/>
                <a:gd name="connsiteY2" fmla="*/ 0 h 5486370"/>
                <a:gd name="connsiteX3" fmla="*/ 1143034 w 4331708"/>
                <a:gd name="connsiteY3" fmla="*/ 146996 h 5486370"/>
                <a:gd name="connsiteX4" fmla="*/ 1755012 w 4331708"/>
                <a:gd name="connsiteY4" fmla="*/ 698086 h 5486370"/>
                <a:gd name="connsiteX5" fmla="*/ 2088722 w 4331708"/>
                <a:gd name="connsiteY5" fmla="*/ 1450977 h 5486370"/>
                <a:gd name="connsiteX6" fmla="*/ 1057475 w 4331708"/>
                <a:gd name="connsiteY6" fmla="*/ 1641560 h 5486370"/>
                <a:gd name="connsiteX7" fmla="*/ 1057513 w 4331708"/>
                <a:gd name="connsiteY7" fmla="*/ 1641560 h 5486370"/>
                <a:gd name="connsiteX8" fmla="*/ 288438 w 4331708"/>
                <a:gd name="connsiteY8" fmla="*/ 2386947 h 5486370"/>
                <a:gd name="connsiteX9" fmla="*/ 0 w 4331708"/>
                <a:gd name="connsiteY9" fmla="*/ 3418390 h 5486370"/>
                <a:gd name="connsiteX10" fmla="*/ 2165855 w 4331708"/>
                <a:gd name="connsiteY10" fmla="*/ 5486371 h 5486370"/>
                <a:gd name="connsiteX11" fmla="*/ 4331709 w 4331708"/>
                <a:gd name="connsiteY11" fmla="*/ 3418390 h 5486370"/>
                <a:gd name="connsiteX12" fmla="*/ 4094128 w 4331708"/>
                <a:gd name="connsiteY12" fmla="*/ 2476061 h 5486370"/>
                <a:gd name="connsiteX13" fmla="*/ 3446939 w 4331708"/>
                <a:gd name="connsiteY13" fmla="*/ 1751112 h 5486370"/>
                <a:gd name="connsiteX14" fmla="*/ 2992558 w 4331708"/>
                <a:gd name="connsiteY14" fmla="*/ 2016105 h 5486370"/>
                <a:gd name="connsiteX15" fmla="*/ 2992558 w 4331708"/>
                <a:gd name="connsiteY15" fmla="*/ 2016067 h 5486370"/>
                <a:gd name="connsiteX16" fmla="*/ 2953331 w 4331708"/>
                <a:gd name="connsiteY16" fmla="*/ 1989852 h 5486370"/>
                <a:gd name="connsiteX17" fmla="*/ 2962516 w 4331708"/>
                <a:gd name="connsiteY17" fmla="*/ 1943544 h 5486370"/>
                <a:gd name="connsiteX18" fmla="*/ 3008823 w 4331708"/>
                <a:gd name="connsiteY18" fmla="*/ 1934360 h 5486370"/>
                <a:gd name="connsiteX19" fmla="*/ 3035038 w 4331708"/>
                <a:gd name="connsiteY19" fmla="*/ 1973586 h 5486370"/>
                <a:gd name="connsiteX20" fmla="*/ 3022601 w 4331708"/>
                <a:gd name="connsiteY20" fmla="*/ 2003628 h 5486370"/>
                <a:gd name="connsiteX21" fmla="*/ 2992559 w 4331708"/>
                <a:gd name="connsiteY21" fmla="*/ 2016066 h 5486370"/>
                <a:gd name="connsiteX22" fmla="*/ 3225083 w 4331708"/>
                <a:gd name="connsiteY22" fmla="*/ 2361533 h 5486370"/>
                <a:gd name="connsiteX23" fmla="*/ 3225083 w 4331708"/>
                <a:gd name="connsiteY23" fmla="*/ 2361495 h 5486370"/>
                <a:gd name="connsiteX24" fmla="*/ 3259564 w 4331708"/>
                <a:gd name="connsiteY24" fmla="*/ 2309869 h 5486370"/>
                <a:gd name="connsiteX25" fmla="*/ 3320491 w 4331708"/>
                <a:gd name="connsiteY25" fmla="*/ 2321962 h 5486370"/>
                <a:gd name="connsiteX26" fmla="*/ 3332584 w 4331708"/>
                <a:gd name="connsiteY26" fmla="*/ 2382889 h 5486370"/>
                <a:gd name="connsiteX27" fmla="*/ 3280958 w 4331708"/>
                <a:gd name="connsiteY27" fmla="*/ 2417370 h 5486370"/>
                <a:gd name="connsiteX28" fmla="*/ 3241425 w 4331708"/>
                <a:gd name="connsiteY28" fmla="*/ 2401028 h 5486370"/>
                <a:gd name="connsiteX29" fmla="*/ 3225083 w 4331708"/>
                <a:gd name="connsiteY29" fmla="*/ 2361495 h 5486370"/>
                <a:gd name="connsiteX30" fmla="*/ 3353632 w 4331708"/>
                <a:gd name="connsiteY30" fmla="*/ 2915414 h 5486370"/>
                <a:gd name="connsiteX31" fmla="*/ 3353632 w 4331708"/>
                <a:gd name="connsiteY31" fmla="*/ 2915376 h 5486370"/>
                <a:gd name="connsiteX32" fmla="*/ 3310769 w 4331708"/>
                <a:gd name="connsiteY32" fmla="*/ 2886750 h 5486370"/>
                <a:gd name="connsiteX33" fmla="*/ 3320834 w 4331708"/>
                <a:gd name="connsiteY33" fmla="*/ 2836195 h 5486370"/>
                <a:gd name="connsiteX34" fmla="*/ 3371389 w 4331708"/>
                <a:gd name="connsiteY34" fmla="*/ 2826130 h 5486370"/>
                <a:gd name="connsiteX35" fmla="*/ 3400015 w 4331708"/>
                <a:gd name="connsiteY35" fmla="*/ 2868993 h 5486370"/>
                <a:gd name="connsiteX36" fmla="*/ 3353632 w 4331708"/>
                <a:gd name="connsiteY36" fmla="*/ 2915376 h 5486370"/>
                <a:gd name="connsiteX37" fmla="*/ 3529676 w 4331708"/>
                <a:gd name="connsiteY37" fmla="*/ 2512428 h 5486370"/>
                <a:gd name="connsiteX38" fmla="*/ 3529676 w 4331708"/>
                <a:gd name="connsiteY38" fmla="*/ 2512390 h 5486370"/>
                <a:gd name="connsiteX39" fmla="*/ 3501815 w 4331708"/>
                <a:gd name="connsiteY39" fmla="*/ 2493753 h 5486370"/>
                <a:gd name="connsiteX40" fmla="*/ 3508359 w 4331708"/>
                <a:gd name="connsiteY40" fmla="*/ 2460879 h 5486370"/>
                <a:gd name="connsiteX41" fmla="*/ 3541234 w 4331708"/>
                <a:gd name="connsiteY41" fmla="*/ 2454335 h 5486370"/>
                <a:gd name="connsiteX42" fmla="*/ 3559871 w 4331708"/>
                <a:gd name="connsiteY42" fmla="*/ 2482234 h 5486370"/>
                <a:gd name="connsiteX43" fmla="*/ 3551031 w 4331708"/>
                <a:gd name="connsiteY43" fmla="*/ 2503550 h 5486370"/>
                <a:gd name="connsiteX44" fmla="*/ 3529676 w 4331708"/>
                <a:gd name="connsiteY44" fmla="*/ 2512391 h 5486370"/>
                <a:gd name="connsiteX45" fmla="*/ 3740961 w 4331708"/>
                <a:gd name="connsiteY45" fmla="*/ 2869564 h 5486370"/>
                <a:gd name="connsiteX46" fmla="*/ 3773376 w 4331708"/>
                <a:gd name="connsiteY46" fmla="*/ 2820999 h 5486370"/>
                <a:gd name="connsiteX47" fmla="*/ 3830629 w 4331708"/>
                <a:gd name="connsiteY47" fmla="*/ 2832404 h 5486370"/>
                <a:gd name="connsiteX48" fmla="*/ 3842034 w 4331708"/>
                <a:gd name="connsiteY48" fmla="*/ 2889657 h 5486370"/>
                <a:gd name="connsiteX49" fmla="*/ 3793507 w 4331708"/>
                <a:gd name="connsiteY49" fmla="*/ 2922110 h 5486370"/>
                <a:gd name="connsiteX50" fmla="*/ 3756347 w 4331708"/>
                <a:gd name="connsiteY50" fmla="*/ 2906687 h 5486370"/>
                <a:gd name="connsiteX51" fmla="*/ 3740963 w 4331708"/>
                <a:gd name="connsiteY51" fmla="*/ 2869565 h 5486370"/>
                <a:gd name="connsiteX52" fmla="*/ 3836522 w 4331708"/>
                <a:gd name="connsiteY52" fmla="*/ 3372588 h 5486370"/>
                <a:gd name="connsiteX53" fmla="*/ 3797295 w 4331708"/>
                <a:gd name="connsiteY53" fmla="*/ 3346373 h 5486370"/>
                <a:gd name="connsiteX54" fmla="*/ 3806480 w 4331708"/>
                <a:gd name="connsiteY54" fmla="*/ 3300066 h 5486370"/>
                <a:gd name="connsiteX55" fmla="*/ 3852787 w 4331708"/>
                <a:gd name="connsiteY55" fmla="*/ 3290843 h 5486370"/>
                <a:gd name="connsiteX56" fmla="*/ 3879002 w 4331708"/>
                <a:gd name="connsiteY56" fmla="*/ 3330108 h 5486370"/>
                <a:gd name="connsiteX57" fmla="*/ 3836523 w 4331708"/>
                <a:gd name="connsiteY57" fmla="*/ 3369794 h 5486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4331708" h="5486370">
                  <a:moveTo>
                    <a:pt x="3446979" y="1751161"/>
                  </a:moveTo>
                  <a:cubicBezTo>
                    <a:pt x="2871857" y="1391763"/>
                    <a:pt x="2348719" y="1453269"/>
                    <a:pt x="2217339" y="1476723"/>
                  </a:cubicBezTo>
                  <a:cubicBezTo>
                    <a:pt x="2032879" y="417554"/>
                    <a:pt x="1227436" y="5095"/>
                    <a:pt x="1220186" y="0"/>
                  </a:cubicBezTo>
                  <a:lnTo>
                    <a:pt x="1143034" y="146996"/>
                  </a:lnTo>
                  <a:cubicBezTo>
                    <a:pt x="1383524" y="285606"/>
                    <a:pt x="1592056" y="473359"/>
                    <a:pt x="1755012" y="698086"/>
                  </a:cubicBezTo>
                  <a:cubicBezTo>
                    <a:pt x="1917968" y="922773"/>
                    <a:pt x="2031703" y="1179331"/>
                    <a:pt x="2088722" y="1450977"/>
                  </a:cubicBezTo>
                  <a:cubicBezTo>
                    <a:pt x="1768444" y="1368275"/>
                    <a:pt x="1335832" y="1486759"/>
                    <a:pt x="1057475" y="1641560"/>
                  </a:cubicBezTo>
                  <a:lnTo>
                    <a:pt x="1057513" y="1641560"/>
                  </a:lnTo>
                  <a:cubicBezTo>
                    <a:pt x="739645" y="1817527"/>
                    <a:pt x="474241" y="2074741"/>
                    <a:pt x="288438" y="2386947"/>
                  </a:cubicBezTo>
                  <a:cubicBezTo>
                    <a:pt x="102596" y="2699152"/>
                    <a:pt x="3096" y="3055102"/>
                    <a:pt x="0" y="3418390"/>
                  </a:cubicBezTo>
                  <a:cubicBezTo>
                    <a:pt x="0" y="4560835"/>
                    <a:pt x="969721" y="5486371"/>
                    <a:pt x="2165855" y="5486371"/>
                  </a:cubicBezTo>
                  <a:cubicBezTo>
                    <a:pt x="3361988" y="5486371"/>
                    <a:pt x="4331709" y="4562451"/>
                    <a:pt x="4331709" y="3418390"/>
                  </a:cubicBezTo>
                  <a:cubicBezTo>
                    <a:pt x="4329719" y="3089686"/>
                    <a:pt x="4248204" y="2766380"/>
                    <a:pt x="4094128" y="2476061"/>
                  </a:cubicBezTo>
                  <a:cubicBezTo>
                    <a:pt x="3940048" y="2185703"/>
                    <a:pt x="3718006" y="1936993"/>
                    <a:pt x="3446939" y="1751112"/>
                  </a:cubicBezTo>
                  <a:close/>
                  <a:moveTo>
                    <a:pt x="2992558" y="2016105"/>
                  </a:moveTo>
                  <a:lnTo>
                    <a:pt x="2992558" y="2016067"/>
                  </a:lnTo>
                  <a:cubicBezTo>
                    <a:pt x="2975375" y="2016067"/>
                    <a:pt x="2959876" y="2005734"/>
                    <a:pt x="2953331" y="1989852"/>
                  </a:cubicBezTo>
                  <a:cubicBezTo>
                    <a:pt x="2946749" y="1973969"/>
                    <a:pt x="2950384" y="1955715"/>
                    <a:pt x="2962516" y="1943544"/>
                  </a:cubicBezTo>
                  <a:cubicBezTo>
                    <a:pt x="2974686" y="1931413"/>
                    <a:pt x="2992941" y="1927777"/>
                    <a:pt x="3008823" y="1934360"/>
                  </a:cubicBezTo>
                  <a:cubicBezTo>
                    <a:pt x="3024705" y="1940942"/>
                    <a:pt x="3035038" y="1956403"/>
                    <a:pt x="3035038" y="1973586"/>
                  </a:cubicBezTo>
                  <a:cubicBezTo>
                    <a:pt x="3035038" y="1984876"/>
                    <a:pt x="3030561" y="1995668"/>
                    <a:pt x="3022601" y="2003628"/>
                  </a:cubicBezTo>
                  <a:cubicBezTo>
                    <a:pt x="3014641" y="2011589"/>
                    <a:pt x="3003810" y="2016066"/>
                    <a:pt x="2992559" y="2016066"/>
                  </a:cubicBezTo>
                  <a:close/>
                  <a:moveTo>
                    <a:pt x="3225083" y="2361533"/>
                  </a:moveTo>
                  <a:lnTo>
                    <a:pt x="3225083" y="2361495"/>
                  </a:lnTo>
                  <a:cubicBezTo>
                    <a:pt x="3225083" y="2338877"/>
                    <a:pt x="3238707" y="2318517"/>
                    <a:pt x="3259564" y="2309869"/>
                  </a:cubicBezTo>
                  <a:cubicBezTo>
                    <a:pt x="3280460" y="2301219"/>
                    <a:pt x="3304493" y="2306003"/>
                    <a:pt x="3320491" y="2321962"/>
                  </a:cubicBezTo>
                  <a:cubicBezTo>
                    <a:pt x="3336488" y="2337959"/>
                    <a:pt x="3341233" y="2361992"/>
                    <a:pt x="3332584" y="2382889"/>
                  </a:cubicBezTo>
                  <a:cubicBezTo>
                    <a:pt x="3323936" y="2403785"/>
                    <a:pt x="3303576" y="2417370"/>
                    <a:pt x="3280958" y="2417370"/>
                  </a:cubicBezTo>
                  <a:cubicBezTo>
                    <a:pt x="3266148" y="2417370"/>
                    <a:pt x="3251912" y="2411514"/>
                    <a:pt x="3241425" y="2401028"/>
                  </a:cubicBezTo>
                  <a:cubicBezTo>
                    <a:pt x="3230977" y="2390542"/>
                    <a:pt x="3225083" y="2376306"/>
                    <a:pt x="3225083" y="2361495"/>
                  </a:cubicBezTo>
                  <a:close/>
                  <a:moveTo>
                    <a:pt x="3353632" y="2915414"/>
                  </a:moveTo>
                  <a:lnTo>
                    <a:pt x="3353632" y="2915376"/>
                  </a:lnTo>
                  <a:cubicBezTo>
                    <a:pt x="3334841" y="2915376"/>
                    <a:pt x="3317926" y="2904087"/>
                    <a:pt x="3310769" y="2886750"/>
                  </a:cubicBezTo>
                  <a:cubicBezTo>
                    <a:pt x="3303574" y="2869414"/>
                    <a:pt x="3307554" y="2849475"/>
                    <a:pt x="3320834" y="2836195"/>
                  </a:cubicBezTo>
                  <a:cubicBezTo>
                    <a:pt x="3334076" y="2822914"/>
                    <a:pt x="3354052" y="2818973"/>
                    <a:pt x="3371389" y="2826130"/>
                  </a:cubicBezTo>
                  <a:cubicBezTo>
                    <a:pt x="3388725" y="2833325"/>
                    <a:pt x="3400015" y="2850240"/>
                    <a:pt x="3400015" y="2868993"/>
                  </a:cubicBezTo>
                  <a:cubicBezTo>
                    <a:pt x="3400015" y="2894634"/>
                    <a:pt x="3379234" y="2915376"/>
                    <a:pt x="3353632" y="2915376"/>
                  </a:cubicBezTo>
                  <a:close/>
                  <a:moveTo>
                    <a:pt x="3529676" y="2512428"/>
                  </a:moveTo>
                  <a:lnTo>
                    <a:pt x="3529676" y="2512390"/>
                  </a:lnTo>
                  <a:cubicBezTo>
                    <a:pt x="3517468" y="2512390"/>
                    <a:pt x="3506485" y="2505042"/>
                    <a:pt x="3501815" y="2493753"/>
                  </a:cubicBezTo>
                  <a:cubicBezTo>
                    <a:pt x="3497146" y="2482502"/>
                    <a:pt x="3499711" y="2469489"/>
                    <a:pt x="3508359" y="2460879"/>
                  </a:cubicBezTo>
                  <a:cubicBezTo>
                    <a:pt x="3516971" y="2452230"/>
                    <a:pt x="3529944" y="2449666"/>
                    <a:pt x="3541234" y="2454335"/>
                  </a:cubicBezTo>
                  <a:cubicBezTo>
                    <a:pt x="3552523" y="2459003"/>
                    <a:pt x="3559871" y="2470026"/>
                    <a:pt x="3559871" y="2482234"/>
                  </a:cubicBezTo>
                  <a:cubicBezTo>
                    <a:pt x="3559871" y="2490232"/>
                    <a:pt x="3556695" y="2497887"/>
                    <a:pt x="3551031" y="2503550"/>
                  </a:cubicBezTo>
                  <a:cubicBezTo>
                    <a:pt x="3545367" y="2509214"/>
                    <a:pt x="3537674" y="2512391"/>
                    <a:pt x="3529676" y="2512391"/>
                  </a:cubicBezTo>
                  <a:close/>
                  <a:moveTo>
                    <a:pt x="3740961" y="2869564"/>
                  </a:moveTo>
                  <a:cubicBezTo>
                    <a:pt x="3740961" y="2848285"/>
                    <a:pt x="3753744" y="2829150"/>
                    <a:pt x="3773376" y="2820999"/>
                  </a:cubicBezTo>
                  <a:cubicBezTo>
                    <a:pt x="3793009" y="2812886"/>
                    <a:pt x="3815626" y="2817364"/>
                    <a:pt x="3830629" y="2832404"/>
                  </a:cubicBezTo>
                  <a:cubicBezTo>
                    <a:pt x="3845670" y="2847445"/>
                    <a:pt x="3850185" y="2870023"/>
                    <a:pt x="3842034" y="2889657"/>
                  </a:cubicBezTo>
                  <a:cubicBezTo>
                    <a:pt x="3833921" y="2909289"/>
                    <a:pt x="3814747" y="2922110"/>
                    <a:pt x="3793507" y="2922110"/>
                  </a:cubicBezTo>
                  <a:cubicBezTo>
                    <a:pt x="3779577" y="2922110"/>
                    <a:pt x="3766183" y="2916561"/>
                    <a:pt x="3756347" y="2906687"/>
                  </a:cubicBezTo>
                  <a:cubicBezTo>
                    <a:pt x="3746474" y="2896852"/>
                    <a:pt x="3740963" y="2883495"/>
                    <a:pt x="3740963" y="2869565"/>
                  </a:cubicBezTo>
                  <a:close/>
                  <a:moveTo>
                    <a:pt x="3836522" y="3372588"/>
                  </a:moveTo>
                  <a:cubicBezTo>
                    <a:pt x="3819339" y="3372588"/>
                    <a:pt x="3803878" y="3362217"/>
                    <a:pt x="3797295" y="3346373"/>
                  </a:cubicBezTo>
                  <a:cubicBezTo>
                    <a:pt x="3790713" y="3330491"/>
                    <a:pt x="3794348" y="3312236"/>
                    <a:pt x="3806480" y="3300066"/>
                  </a:cubicBezTo>
                  <a:cubicBezTo>
                    <a:pt x="3818650" y="3287934"/>
                    <a:pt x="3836905" y="3284298"/>
                    <a:pt x="3852787" y="3290843"/>
                  </a:cubicBezTo>
                  <a:cubicBezTo>
                    <a:pt x="3868669" y="3297425"/>
                    <a:pt x="3879002" y="3312924"/>
                    <a:pt x="3879002" y="3330108"/>
                  </a:cubicBezTo>
                  <a:cubicBezTo>
                    <a:pt x="3877548" y="3352457"/>
                    <a:pt x="3858949" y="3369832"/>
                    <a:pt x="3836523" y="3369794"/>
                  </a:cubicBezTo>
                  <a:close/>
                </a:path>
              </a:pathLst>
            </a:custGeom>
            <a:solidFill>
              <a:srgbClr val="FDCF83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B3969F89-1B41-BCFA-A256-B9A23C65B590}"/>
                </a:ext>
              </a:extLst>
            </p:cNvPr>
            <p:cNvSpPr/>
            <p:nvPr/>
          </p:nvSpPr>
          <p:spPr>
            <a:xfrm>
              <a:off x="9150037" y="4277483"/>
              <a:ext cx="995900" cy="759243"/>
            </a:xfrm>
            <a:custGeom>
              <a:avLst/>
              <a:gdLst>
                <a:gd name="connsiteX0" fmla="*/ 0 w 1667020"/>
                <a:gd name="connsiteY0" fmla="*/ 1236654 h 1270884"/>
                <a:gd name="connsiteX1" fmla="*/ 1655031 w 1667020"/>
                <a:gd name="connsiteY1" fmla="*/ 210501 h 1270884"/>
                <a:gd name="connsiteX2" fmla="*/ 169980 w 1667020"/>
                <a:gd name="connsiteY2" fmla="*/ 1131051 h 1270884"/>
                <a:gd name="connsiteX3" fmla="*/ 169980 w 1667020"/>
                <a:gd name="connsiteY3" fmla="*/ 1127147 h 1270884"/>
                <a:gd name="connsiteX4" fmla="*/ 1634359 w 1667020"/>
                <a:gd name="connsiteY4" fmla="*/ 176981 h 1270884"/>
                <a:gd name="connsiteX5" fmla="*/ 98 w 1667020"/>
                <a:gd name="connsiteY5" fmla="*/ 1236640 h 1270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67020" h="1270884">
                  <a:moveTo>
                    <a:pt x="0" y="1236654"/>
                  </a:moveTo>
                  <a:cubicBezTo>
                    <a:pt x="0" y="1236654"/>
                    <a:pt x="1831576" y="1561380"/>
                    <a:pt x="1655031" y="210501"/>
                  </a:cubicBezTo>
                  <a:lnTo>
                    <a:pt x="169980" y="1131051"/>
                  </a:lnTo>
                  <a:lnTo>
                    <a:pt x="169980" y="1127147"/>
                  </a:lnTo>
                  <a:lnTo>
                    <a:pt x="1634359" y="176981"/>
                  </a:lnTo>
                  <a:cubicBezTo>
                    <a:pt x="485742" y="-558608"/>
                    <a:pt x="98" y="1236640"/>
                    <a:pt x="98" y="1236640"/>
                  </a:cubicBezTo>
                  <a:close/>
                </a:path>
              </a:pathLst>
            </a:custGeom>
            <a:solidFill>
              <a:srgbClr val="732A82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FAD7CB5E-0423-5CC2-418C-44B405A17F3A}"/>
              </a:ext>
            </a:extLst>
          </p:cNvPr>
          <p:cNvGrpSpPr/>
          <p:nvPr/>
        </p:nvGrpSpPr>
        <p:grpSpPr>
          <a:xfrm rot="1021425">
            <a:off x="3041158" y="3032557"/>
            <a:ext cx="1515209" cy="3720742"/>
            <a:chOff x="12524334" y="2325638"/>
            <a:chExt cx="2234606" cy="5487292"/>
          </a:xfrm>
        </p:grpSpPr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9E426D16-1ED2-F7C6-72D3-A38D0F1640AD}"/>
                </a:ext>
              </a:extLst>
            </p:cNvPr>
            <p:cNvSpPr/>
            <p:nvPr/>
          </p:nvSpPr>
          <p:spPr>
            <a:xfrm>
              <a:off x="13078220" y="4089317"/>
              <a:ext cx="1269814" cy="3723613"/>
            </a:xfrm>
            <a:custGeom>
              <a:avLst/>
              <a:gdLst>
                <a:gd name="connsiteX0" fmla="*/ 685576 w 1269814"/>
                <a:gd name="connsiteY0" fmla="*/ 3566 h 3723613"/>
                <a:gd name="connsiteX1" fmla="*/ 32841 w 1269814"/>
                <a:gd name="connsiteY1" fmla="*/ 358869 h 3723613"/>
                <a:gd name="connsiteX2" fmla="*/ 264181 w 1269814"/>
                <a:gd name="connsiteY2" fmla="*/ 2490630 h 3723613"/>
                <a:gd name="connsiteX3" fmla="*/ 627743 w 1269814"/>
                <a:gd name="connsiteY3" fmla="*/ 3696952 h 3723613"/>
                <a:gd name="connsiteX4" fmla="*/ 1032600 w 1269814"/>
                <a:gd name="connsiteY4" fmla="*/ 2416269 h 3723613"/>
                <a:gd name="connsiteX5" fmla="*/ 859083 w 1269814"/>
                <a:gd name="connsiteY5" fmla="*/ 1350340 h 3723613"/>
                <a:gd name="connsiteX6" fmla="*/ 586409 w 1269814"/>
                <a:gd name="connsiteY6" fmla="*/ 1358606 h 3723613"/>
                <a:gd name="connsiteX7" fmla="*/ 1206118 w 1269814"/>
                <a:gd name="connsiteY7" fmla="*/ 1482560 h 3723613"/>
                <a:gd name="connsiteX8" fmla="*/ 685566 w 1269814"/>
                <a:gd name="connsiteY8" fmla="*/ 3583 h 3723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69814" h="3723613">
                  <a:moveTo>
                    <a:pt x="685576" y="3566"/>
                  </a:moveTo>
                  <a:cubicBezTo>
                    <a:pt x="429429" y="-4700"/>
                    <a:pt x="156755" y="-29499"/>
                    <a:pt x="32841" y="358869"/>
                  </a:cubicBezTo>
                  <a:cubicBezTo>
                    <a:pt x="-99342" y="796792"/>
                    <a:pt x="206358" y="2036140"/>
                    <a:pt x="264181" y="2490630"/>
                  </a:cubicBezTo>
                  <a:cubicBezTo>
                    <a:pt x="288979" y="2697212"/>
                    <a:pt x="462495" y="3614362"/>
                    <a:pt x="627743" y="3696952"/>
                  </a:cubicBezTo>
                  <a:cubicBezTo>
                    <a:pt x="999574" y="3886997"/>
                    <a:pt x="900417" y="3019420"/>
                    <a:pt x="1032600" y="2416269"/>
                  </a:cubicBezTo>
                  <a:cubicBezTo>
                    <a:pt x="1148295" y="1903986"/>
                    <a:pt x="1239183" y="1441258"/>
                    <a:pt x="859083" y="1350340"/>
                  </a:cubicBezTo>
                  <a:cubicBezTo>
                    <a:pt x="784725" y="1333807"/>
                    <a:pt x="702103" y="1358606"/>
                    <a:pt x="586409" y="1358606"/>
                  </a:cubicBezTo>
                  <a:cubicBezTo>
                    <a:pt x="1206118" y="1143794"/>
                    <a:pt x="1148256" y="1804798"/>
                    <a:pt x="1206118" y="1482560"/>
                  </a:cubicBezTo>
                  <a:cubicBezTo>
                    <a:pt x="1288743" y="978546"/>
                    <a:pt x="1412700" y="28370"/>
                    <a:pt x="685566" y="3583"/>
                  </a:cubicBezTo>
                  <a:close/>
                </a:path>
              </a:pathLst>
            </a:custGeom>
            <a:solidFill>
              <a:srgbClr val="01956D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3CA70851-D89C-C929-55BA-4936D556C045}"/>
                </a:ext>
              </a:extLst>
            </p:cNvPr>
            <p:cNvSpPr/>
            <p:nvPr/>
          </p:nvSpPr>
          <p:spPr>
            <a:xfrm>
              <a:off x="12524334" y="3225838"/>
              <a:ext cx="1094174" cy="828481"/>
            </a:xfrm>
            <a:custGeom>
              <a:avLst/>
              <a:gdLst>
                <a:gd name="connsiteX0" fmla="*/ 1008151 w 1094174"/>
                <a:gd name="connsiteY0" fmla="*/ 809241 h 828481"/>
                <a:gd name="connsiteX1" fmla="*/ 677654 w 1094174"/>
                <a:gd name="connsiteY1" fmla="*/ 569633 h 828481"/>
                <a:gd name="connsiteX2" fmla="*/ 404980 w 1094174"/>
                <a:gd name="connsiteY2" fmla="*/ 536567 h 828481"/>
                <a:gd name="connsiteX3" fmla="*/ 122 w 1094174"/>
                <a:gd name="connsiteY3" fmla="*/ 652262 h 828481"/>
                <a:gd name="connsiteX4" fmla="*/ 214935 w 1094174"/>
                <a:gd name="connsiteY4" fmla="*/ 330024 h 828481"/>
                <a:gd name="connsiteX5" fmla="*/ 33149 w 1094174"/>
                <a:gd name="connsiteY5" fmla="*/ 189572 h 828481"/>
                <a:gd name="connsiteX6" fmla="*/ 1074291 w 1094174"/>
                <a:gd name="connsiteY6" fmla="*/ 487043 h 828481"/>
                <a:gd name="connsiteX7" fmla="*/ 1008199 w 1094174"/>
                <a:gd name="connsiteY7" fmla="*/ 809281 h 828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94174" h="828481">
                  <a:moveTo>
                    <a:pt x="1008151" y="809241"/>
                  </a:moveTo>
                  <a:cubicBezTo>
                    <a:pt x="875968" y="536567"/>
                    <a:pt x="900725" y="305227"/>
                    <a:pt x="677654" y="569633"/>
                  </a:cubicBezTo>
                  <a:cubicBezTo>
                    <a:pt x="479340" y="800973"/>
                    <a:pt x="396711" y="577899"/>
                    <a:pt x="404980" y="536567"/>
                  </a:cubicBezTo>
                  <a:cubicBezTo>
                    <a:pt x="404980" y="536567"/>
                    <a:pt x="-8146" y="842268"/>
                    <a:pt x="122" y="652262"/>
                  </a:cubicBezTo>
                  <a:lnTo>
                    <a:pt x="214935" y="330024"/>
                  </a:lnTo>
                  <a:cubicBezTo>
                    <a:pt x="214935" y="330024"/>
                    <a:pt x="-8146" y="280464"/>
                    <a:pt x="33149" y="189572"/>
                  </a:cubicBezTo>
                  <a:cubicBezTo>
                    <a:pt x="82709" y="73878"/>
                    <a:pt x="834643" y="-297914"/>
                    <a:pt x="1074291" y="487043"/>
                  </a:cubicBezTo>
                  <a:cubicBezTo>
                    <a:pt x="1132117" y="693625"/>
                    <a:pt x="1049493" y="891900"/>
                    <a:pt x="1008199" y="809281"/>
                  </a:cubicBezTo>
                  <a:close/>
                </a:path>
              </a:pathLst>
            </a:custGeom>
            <a:solidFill>
              <a:srgbClr val="FF6B00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4521DC06-0596-6B1F-D90E-38ED5A179D3A}"/>
                </a:ext>
              </a:extLst>
            </p:cNvPr>
            <p:cNvSpPr/>
            <p:nvPr/>
          </p:nvSpPr>
          <p:spPr>
            <a:xfrm>
              <a:off x="13672512" y="3133066"/>
              <a:ext cx="1086428" cy="943304"/>
            </a:xfrm>
            <a:custGeom>
              <a:avLst/>
              <a:gdLst>
                <a:gd name="connsiteX0" fmla="*/ 132627 w 1086428"/>
                <a:gd name="connsiteY0" fmla="*/ 918571 h 943304"/>
                <a:gd name="connsiteX1" fmla="*/ 405301 w 1086428"/>
                <a:gd name="connsiteY1" fmla="*/ 604602 h 943304"/>
                <a:gd name="connsiteX2" fmla="*/ 653179 w 1086428"/>
                <a:gd name="connsiteY2" fmla="*/ 513711 h 943304"/>
                <a:gd name="connsiteX3" fmla="*/ 1082833 w 1086428"/>
                <a:gd name="connsiteY3" fmla="*/ 538510 h 943304"/>
                <a:gd name="connsiteX4" fmla="*/ 801890 w 1086428"/>
                <a:gd name="connsiteY4" fmla="*/ 274104 h 943304"/>
                <a:gd name="connsiteX5" fmla="*/ 942342 w 1086428"/>
                <a:gd name="connsiteY5" fmla="*/ 92318 h 943304"/>
                <a:gd name="connsiteX6" fmla="*/ 395 w 1086428"/>
                <a:gd name="connsiteY6" fmla="*/ 621139 h 943304"/>
                <a:gd name="connsiteX7" fmla="*/ 132578 w 1086428"/>
                <a:gd name="connsiteY7" fmla="*/ 918609 h 94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86428" h="943304">
                  <a:moveTo>
                    <a:pt x="132627" y="918571"/>
                  </a:moveTo>
                  <a:cubicBezTo>
                    <a:pt x="198720" y="621100"/>
                    <a:pt x="124361" y="406288"/>
                    <a:pt x="405301" y="604602"/>
                  </a:cubicBezTo>
                  <a:cubicBezTo>
                    <a:pt x="653179" y="786388"/>
                    <a:pt x="677976" y="555042"/>
                    <a:pt x="653179" y="513711"/>
                  </a:cubicBezTo>
                  <a:cubicBezTo>
                    <a:pt x="653179" y="513711"/>
                    <a:pt x="1132396" y="720293"/>
                    <a:pt x="1082833" y="538510"/>
                  </a:cubicBezTo>
                  <a:lnTo>
                    <a:pt x="801890" y="274104"/>
                  </a:lnTo>
                  <a:cubicBezTo>
                    <a:pt x="801890" y="274104"/>
                    <a:pt x="1000204" y="166679"/>
                    <a:pt x="942342" y="92318"/>
                  </a:cubicBezTo>
                  <a:cubicBezTo>
                    <a:pt x="867983" y="-6839"/>
                    <a:pt x="49959" y="-196893"/>
                    <a:pt x="395" y="621139"/>
                  </a:cubicBezTo>
                  <a:cubicBezTo>
                    <a:pt x="-7871" y="835951"/>
                    <a:pt x="116090" y="1009468"/>
                    <a:pt x="132578" y="918609"/>
                  </a:cubicBezTo>
                  <a:close/>
                </a:path>
              </a:pathLst>
            </a:custGeom>
            <a:solidFill>
              <a:srgbClr val="FF6B00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891F9334-C4CF-B4C4-D0FB-AC9F404EAA30}"/>
                </a:ext>
              </a:extLst>
            </p:cNvPr>
            <p:cNvSpPr/>
            <p:nvPr/>
          </p:nvSpPr>
          <p:spPr>
            <a:xfrm>
              <a:off x="12858457" y="2325638"/>
              <a:ext cx="859165" cy="1388907"/>
            </a:xfrm>
            <a:custGeom>
              <a:avLst/>
              <a:gdLst>
                <a:gd name="connsiteX0" fmla="*/ 781405 w 859165"/>
                <a:gd name="connsiteY0" fmla="*/ 1370656 h 1388907"/>
                <a:gd name="connsiteX1" fmla="*/ 583091 w 859165"/>
                <a:gd name="connsiteY1" fmla="*/ 676587 h 1388907"/>
                <a:gd name="connsiteX2" fmla="*/ 244325 w 859165"/>
                <a:gd name="connsiteY2" fmla="*/ 676587 h 1388907"/>
                <a:gd name="connsiteX3" fmla="*/ 459137 w 859165"/>
                <a:gd name="connsiteY3" fmla="*/ 494801 h 1388907"/>
                <a:gd name="connsiteX4" fmla="*/ 12946 w 859165"/>
                <a:gd name="connsiteY4" fmla="*/ 420443 h 1388907"/>
                <a:gd name="connsiteX5" fmla="*/ 351712 w 859165"/>
                <a:gd name="connsiteY5" fmla="*/ 279991 h 1388907"/>
                <a:gd name="connsiteX6" fmla="*/ 806172 w 859165"/>
                <a:gd name="connsiteY6" fmla="*/ 470036 h 1388907"/>
                <a:gd name="connsiteX7" fmla="*/ 781373 w 859165"/>
                <a:gd name="connsiteY7" fmla="*/ 1370648 h 1388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59165" h="1388907">
                  <a:moveTo>
                    <a:pt x="781405" y="1370656"/>
                  </a:moveTo>
                  <a:cubicBezTo>
                    <a:pt x="682248" y="1527636"/>
                    <a:pt x="731845" y="618765"/>
                    <a:pt x="583091" y="676587"/>
                  </a:cubicBezTo>
                  <a:cubicBezTo>
                    <a:pt x="566558" y="676587"/>
                    <a:pt x="260853" y="850105"/>
                    <a:pt x="244325" y="676587"/>
                  </a:cubicBezTo>
                  <a:cubicBezTo>
                    <a:pt x="236059" y="610495"/>
                    <a:pt x="624425" y="569162"/>
                    <a:pt x="459137" y="494801"/>
                  </a:cubicBezTo>
                  <a:cubicBezTo>
                    <a:pt x="335184" y="445242"/>
                    <a:pt x="-77942" y="569160"/>
                    <a:pt x="12946" y="420443"/>
                  </a:cubicBezTo>
                  <a:cubicBezTo>
                    <a:pt x="62506" y="337818"/>
                    <a:pt x="384777" y="313017"/>
                    <a:pt x="351712" y="279991"/>
                  </a:cubicBezTo>
                  <a:cubicBezTo>
                    <a:pt x="-11850" y="-174469"/>
                    <a:pt x="690477" y="-50506"/>
                    <a:pt x="806172" y="470036"/>
                  </a:cubicBezTo>
                  <a:cubicBezTo>
                    <a:pt x="855732" y="693117"/>
                    <a:pt x="905329" y="1188902"/>
                    <a:pt x="781373" y="1370648"/>
                  </a:cubicBezTo>
                  <a:close/>
                </a:path>
              </a:pathLst>
            </a:custGeom>
            <a:solidFill>
              <a:srgbClr val="FF6B00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976A0701-D627-F32C-66D4-93C3335DEFE7}"/>
              </a:ext>
            </a:extLst>
          </p:cNvPr>
          <p:cNvGrpSpPr/>
          <p:nvPr/>
        </p:nvGrpSpPr>
        <p:grpSpPr>
          <a:xfrm rot="4792535">
            <a:off x="8328521" y="2300513"/>
            <a:ext cx="5543365" cy="5486285"/>
            <a:chOff x="11127161" y="4802626"/>
            <a:chExt cx="5543365" cy="5486285"/>
          </a:xfrm>
          <a:solidFill>
            <a:srgbClr val="CCEA7E"/>
          </a:solidFill>
        </p:grpSpPr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93395C46-A302-8E1C-3BCC-E8D76563EF91}"/>
                </a:ext>
              </a:extLst>
            </p:cNvPr>
            <p:cNvSpPr/>
            <p:nvPr/>
          </p:nvSpPr>
          <p:spPr>
            <a:xfrm>
              <a:off x="11752765" y="4827638"/>
              <a:ext cx="571527" cy="958787"/>
            </a:xfrm>
            <a:custGeom>
              <a:avLst/>
              <a:gdLst>
                <a:gd name="connsiteX0" fmla="*/ 174474 w 571527"/>
                <a:gd name="connsiteY0" fmla="*/ 677191 h 958787"/>
                <a:gd name="connsiteX1" fmla="*/ 187142 w 571527"/>
                <a:gd name="connsiteY1" fmla="*/ 728397 h 958787"/>
                <a:gd name="connsiteX2" fmla="*/ 143093 w 571527"/>
                <a:gd name="connsiteY2" fmla="*/ 757405 h 958787"/>
                <a:gd name="connsiteX3" fmla="*/ 41027 w 571527"/>
                <a:gd name="connsiteY3" fmla="*/ 771144 h 958787"/>
                <a:gd name="connsiteX4" fmla="*/ 140223 w 571527"/>
                <a:gd name="connsiteY4" fmla="*/ 958054 h 958787"/>
                <a:gd name="connsiteX5" fmla="*/ 205474 w 571527"/>
                <a:gd name="connsiteY5" fmla="*/ 852431 h 958787"/>
                <a:gd name="connsiteX6" fmla="*/ 241333 w 571527"/>
                <a:gd name="connsiteY6" fmla="*/ 830847 h 958787"/>
                <a:gd name="connsiteX7" fmla="*/ 279718 w 571527"/>
                <a:gd name="connsiteY7" fmla="*/ 847532 h 958787"/>
                <a:gd name="connsiteX8" fmla="*/ 356297 w 571527"/>
                <a:gd name="connsiteY8" fmla="*/ 957104 h 958787"/>
                <a:gd name="connsiteX9" fmla="*/ 431880 w 571527"/>
                <a:gd name="connsiteY9" fmla="*/ 871034 h 958787"/>
                <a:gd name="connsiteX10" fmla="*/ 468581 w 571527"/>
                <a:gd name="connsiteY10" fmla="*/ 858596 h 958787"/>
                <a:gd name="connsiteX11" fmla="*/ 501608 w 571527"/>
                <a:gd name="connsiteY11" fmla="*/ 878841 h 958787"/>
                <a:gd name="connsiteX12" fmla="*/ 549943 w 571527"/>
                <a:gd name="connsiteY12" fmla="*/ 958788 h 958787"/>
                <a:gd name="connsiteX13" fmla="*/ 571527 w 571527"/>
                <a:gd name="connsiteY13" fmla="*/ 833296 h 958787"/>
                <a:gd name="connsiteX14" fmla="*/ 285686 w 571527"/>
                <a:gd name="connsiteY14" fmla="*/ 0 h 958787"/>
                <a:gd name="connsiteX15" fmla="*/ 236662 w 571527"/>
                <a:gd name="connsiteY15" fmla="*/ 368774 h 958787"/>
                <a:gd name="connsiteX16" fmla="*/ 216608 w 571527"/>
                <a:gd name="connsiteY16" fmla="*/ 412900 h 958787"/>
                <a:gd name="connsiteX17" fmla="*/ 168158 w 571527"/>
                <a:gd name="connsiteY17" fmla="*/ 414163 h 958787"/>
                <a:gd name="connsiteX18" fmla="*/ 0 w 571527"/>
                <a:gd name="connsiteY18" fmla="*/ 350136 h 958787"/>
                <a:gd name="connsiteX19" fmla="*/ 174477 w 571527"/>
                <a:gd name="connsiteY19" fmla="*/ 677194 h 958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1527" h="958787">
                  <a:moveTo>
                    <a:pt x="174474" y="677191"/>
                  </a:moveTo>
                  <a:cubicBezTo>
                    <a:pt x="189132" y="689859"/>
                    <a:pt x="194183" y="710371"/>
                    <a:pt x="187142" y="728397"/>
                  </a:cubicBezTo>
                  <a:cubicBezTo>
                    <a:pt x="180062" y="746422"/>
                    <a:pt x="162228" y="757979"/>
                    <a:pt x="143093" y="757405"/>
                  </a:cubicBezTo>
                  <a:cubicBezTo>
                    <a:pt x="105359" y="756142"/>
                    <a:pt x="71949" y="760620"/>
                    <a:pt x="41027" y="771144"/>
                  </a:cubicBezTo>
                  <a:cubicBezTo>
                    <a:pt x="87027" y="827554"/>
                    <a:pt x="120245" y="889973"/>
                    <a:pt x="140223" y="958054"/>
                  </a:cubicBezTo>
                  <a:lnTo>
                    <a:pt x="205474" y="852431"/>
                  </a:lnTo>
                  <a:cubicBezTo>
                    <a:pt x="213242" y="839879"/>
                    <a:pt x="226598" y="831841"/>
                    <a:pt x="241333" y="830847"/>
                  </a:cubicBezTo>
                  <a:cubicBezTo>
                    <a:pt x="256067" y="829852"/>
                    <a:pt x="270380" y="836090"/>
                    <a:pt x="279718" y="847532"/>
                  </a:cubicBezTo>
                  <a:cubicBezTo>
                    <a:pt x="281670" y="849905"/>
                    <a:pt x="317070" y="893495"/>
                    <a:pt x="356297" y="957104"/>
                  </a:cubicBezTo>
                  <a:cubicBezTo>
                    <a:pt x="378531" y="926832"/>
                    <a:pt x="403675" y="898091"/>
                    <a:pt x="431880" y="871034"/>
                  </a:cubicBezTo>
                  <a:cubicBezTo>
                    <a:pt x="441638" y="861657"/>
                    <a:pt x="455110" y="857103"/>
                    <a:pt x="468581" y="858596"/>
                  </a:cubicBezTo>
                  <a:cubicBezTo>
                    <a:pt x="482052" y="860089"/>
                    <a:pt x="494146" y="867551"/>
                    <a:pt x="501608" y="878841"/>
                  </a:cubicBezTo>
                  <a:cubicBezTo>
                    <a:pt x="519442" y="905898"/>
                    <a:pt x="535400" y="932496"/>
                    <a:pt x="549943" y="958788"/>
                  </a:cubicBezTo>
                  <a:cubicBezTo>
                    <a:pt x="554459" y="915084"/>
                    <a:pt x="561615" y="873446"/>
                    <a:pt x="571527" y="833296"/>
                  </a:cubicBezTo>
                  <a:cubicBezTo>
                    <a:pt x="407308" y="641948"/>
                    <a:pt x="306240" y="345163"/>
                    <a:pt x="285686" y="0"/>
                  </a:cubicBezTo>
                  <a:cubicBezTo>
                    <a:pt x="234596" y="111178"/>
                    <a:pt x="218445" y="232947"/>
                    <a:pt x="236662" y="368774"/>
                  </a:cubicBezTo>
                  <a:cubicBezTo>
                    <a:pt x="238996" y="386110"/>
                    <a:pt x="231189" y="403255"/>
                    <a:pt x="216608" y="412900"/>
                  </a:cubicBezTo>
                  <a:cubicBezTo>
                    <a:pt x="202027" y="422582"/>
                    <a:pt x="183198" y="423042"/>
                    <a:pt x="168158" y="414163"/>
                  </a:cubicBezTo>
                  <a:cubicBezTo>
                    <a:pt x="115882" y="383317"/>
                    <a:pt x="59508" y="361848"/>
                    <a:pt x="0" y="350136"/>
                  </a:cubicBezTo>
                  <a:cubicBezTo>
                    <a:pt x="16724" y="483044"/>
                    <a:pt x="74129" y="590392"/>
                    <a:pt x="174477" y="67719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EAC0E933-5A54-F19C-1675-093CE9723EC9}"/>
                </a:ext>
              </a:extLst>
            </p:cNvPr>
            <p:cNvSpPr/>
            <p:nvPr/>
          </p:nvSpPr>
          <p:spPr>
            <a:xfrm>
              <a:off x="12793584" y="4966330"/>
              <a:ext cx="317366" cy="544510"/>
            </a:xfrm>
            <a:custGeom>
              <a:avLst/>
              <a:gdLst>
                <a:gd name="connsiteX0" fmla="*/ 211929 w 317366"/>
                <a:gd name="connsiteY0" fmla="*/ 453843 h 544510"/>
                <a:gd name="connsiteX1" fmla="*/ 317366 w 317366"/>
                <a:gd name="connsiteY1" fmla="*/ 0 h 544510"/>
                <a:gd name="connsiteX2" fmla="*/ 187515 w 317366"/>
                <a:gd name="connsiteY2" fmla="*/ 263494 h 544510"/>
                <a:gd name="connsiteX3" fmla="*/ 153646 w 317366"/>
                <a:gd name="connsiteY3" fmla="*/ 298205 h 544510"/>
                <a:gd name="connsiteX4" fmla="*/ 107684 w 317366"/>
                <a:gd name="connsiteY4" fmla="*/ 282897 h 544510"/>
                <a:gd name="connsiteX5" fmla="*/ 4432 w 317366"/>
                <a:gd name="connsiteY5" fmla="*/ 191049 h 544510"/>
                <a:gd name="connsiteX6" fmla="*/ 48481 w 317366"/>
                <a:gd name="connsiteY6" fmla="*/ 544511 h 544510"/>
                <a:gd name="connsiteX7" fmla="*/ 211936 w 317366"/>
                <a:gd name="connsiteY7" fmla="*/ 453849 h 544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7366" h="544510">
                  <a:moveTo>
                    <a:pt x="211929" y="453843"/>
                  </a:moveTo>
                  <a:cubicBezTo>
                    <a:pt x="238412" y="300841"/>
                    <a:pt x="273659" y="148828"/>
                    <a:pt x="317366" y="0"/>
                  </a:cubicBezTo>
                  <a:cubicBezTo>
                    <a:pt x="253263" y="70991"/>
                    <a:pt x="210401" y="158175"/>
                    <a:pt x="187515" y="263494"/>
                  </a:cubicBezTo>
                  <a:cubicBezTo>
                    <a:pt x="183803" y="280601"/>
                    <a:pt x="170637" y="294072"/>
                    <a:pt x="153646" y="298205"/>
                  </a:cubicBezTo>
                  <a:cubicBezTo>
                    <a:pt x="136692" y="302339"/>
                    <a:pt x="118782" y="296407"/>
                    <a:pt x="107684" y="282897"/>
                  </a:cubicBezTo>
                  <a:cubicBezTo>
                    <a:pt x="78025" y="246961"/>
                    <a:pt x="43428" y="216231"/>
                    <a:pt x="4432" y="191049"/>
                  </a:cubicBezTo>
                  <a:cubicBezTo>
                    <a:pt x="-9881" y="309575"/>
                    <a:pt x="11971" y="443208"/>
                    <a:pt x="48481" y="544511"/>
                  </a:cubicBezTo>
                  <a:cubicBezTo>
                    <a:pt x="90004" y="509417"/>
                    <a:pt x="143505" y="479757"/>
                    <a:pt x="211936" y="45384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67F20B43-9445-82E4-FFA5-BD6C7114CCE1}"/>
                </a:ext>
              </a:extLst>
            </p:cNvPr>
            <p:cNvSpPr/>
            <p:nvPr/>
          </p:nvSpPr>
          <p:spPr>
            <a:xfrm>
              <a:off x="13136403" y="5717994"/>
              <a:ext cx="570952" cy="747520"/>
            </a:xfrm>
            <a:custGeom>
              <a:avLst/>
              <a:gdLst>
                <a:gd name="connsiteX0" fmla="*/ 468695 w 570952"/>
                <a:gd name="connsiteY0" fmla="*/ 2 h 747520"/>
                <a:gd name="connsiteX1" fmla="*/ 0 w 570952"/>
                <a:gd name="connsiteY1" fmla="*/ 693728 h 747520"/>
                <a:gd name="connsiteX2" fmla="*/ 274203 w 570952"/>
                <a:gd name="connsiteY2" fmla="*/ 744283 h 747520"/>
                <a:gd name="connsiteX3" fmla="*/ 552774 w 570952"/>
                <a:gd name="connsiteY3" fmla="*/ 589821 h 747520"/>
                <a:gd name="connsiteX4" fmla="*/ 422159 w 570952"/>
                <a:gd name="connsiteY4" fmla="*/ 543514 h 747520"/>
                <a:gd name="connsiteX5" fmla="*/ 382779 w 570952"/>
                <a:gd name="connsiteY5" fmla="*/ 505971 h 747520"/>
                <a:gd name="connsiteX6" fmla="*/ 407272 w 570952"/>
                <a:gd name="connsiteY6" fmla="*/ 457369 h 747520"/>
                <a:gd name="connsiteX7" fmla="*/ 570953 w 570952"/>
                <a:gd name="connsiteY7" fmla="*/ 314046 h 747520"/>
                <a:gd name="connsiteX8" fmla="*/ 426288 w 570952"/>
                <a:gd name="connsiteY8" fmla="*/ 283278 h 747520"/>
                <a:gd name="connsiteX9" fmla="*/ 384000 w 570952"/>
                <a:gd name="connsiteY9" fmla="*/ 258670 h 747520"/>
                <a:gd name="connsiteX10" fmla="*/ 388210 w 570952"/>
                <a:gd name="connsiteY10" fmla="*/ 209914 h 747520"/>
                <a:gd name="connsiteX11" fmla="*/ 468691 w 570952"/>
                <a:gd name="connsiteY11" fmla="*/ 0 h 747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70952" h="747520">
                  <a:moveTo>
                    <a:pt x="468695" y="2"/>
                  </a:moveTo>
                  <a:lnTo>
                    <a:pt x="0" y="693728"/>
                  </a:lnTo>
                  <a:cubicBezTo>
                    <a:pt x="65174" y="731041"/>
                    <a:pt x="152013" y="756912"/>
                    <a:pt x="274203" y="744283"/>
                  </a:cubicBezTo>
                  <a:cubicBezTo>
                    <a:pt x="410785" y="730123"/>
                    <a:pt x="508374" y="639885"/>
                    <a:pt x="552774" y="589821"/>
                  </a:cubicBezTo>
                  <a:cubicBezTo>
                    <a:pt x="514505" y="564869"/>
                    <a:pt x="471412" y="549637"/>
                    <a:pt x="422159" y="543514"/>
                  </a:cubicBezTo>
                  <a:cubicBezTo>
                    <a:pt x="402182" y="541027"/>
                    <a:pt x="386185" y="525795"/>
                    <a:pt x="382779" y="505971"/>
                  </a:cubicBezTo>
                  <a:cubicBezTo>
                    <a:pt x="379335" y="486148"/>
                    <a:pt x="389285" y="466400"/>
                    <a:pt x="407272" y="457369"/>
                  </a:cubicBezTo>
                  <a:cubicBezTo>
                    <a:pt x="477651" y="422045"/>
                    <a:pt x="531500" y="374935"/>
                    <a:pt x="570953" y="314046"/>
                  </a:cubicBezTo>
                  <a:cubicBezTo>
                    <a:pt x="528358" y="291276"/>
                    <a:pt x="480751" y="281172"/>
                    <a:pt x="426288" y="283278"/>
                  </a:cubicBezTo>
                  <a:cubicBezTo>
                    <a:pt x="408493" y="283966"/>
                    <a:pt x="392151" y="274399"/>
                    <a:pt x="384000" y="258670"/>
                  </a:cubicBezTo>
                  <a:cubicBezTo>
                    <a:pt x="375848" y="242979"/>
                    <a:pt x="377494" y="223997"/>
                    <a:pt x="388210" y="209914"/>
                  </a:cubicBezTo>
                  <a:cubicBezTo>
                    <a:pt x="433521" y="150480"/>
                    <a:pt x="460235" y="81101"/>
                    <a:pt x="468691" y="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00087985-6BC0-4031-FA91-E3BDEC238F49}"/>
                </a:ext>
              </a:extLst>
            </p:cNvPr>
            <p:cNvSpPr/>
            <p:nvPr/>
          </p:nvSpPr>
          <p:spPr>
            <a:xfrm>
              <a:off x="12717572" y="5510466"/>
              <a:ext cx="357560" cy="478680"/>
            </a:xfrm>
            <a:custGeom>
              <a:avLst/>
              <a:gdLst>
                <a:gd name="connsiteX0" fmla="*/ 142061 w 357560"/>
                <a:gd name="connsiteY0" fmla="*/ 478676 h 478680"/>
                <a:gd name="connsiteX1" fmla="*/ 213589 w 357560"/>
                <a:gd name="connsiteY1" fmla="*/ 184458 h 478680"/>
                <a:gd name="connsiteX2" fmla="*/ 238311 w 357560"/>
                <a:gd name="connsiteY2" fmla="*/ 158319 h 478680"/>
                <a:gd name="connsiteX3" fmla="*/ 274285 w 357560"/>
                <a:gd name="connsiteY3" fmla="*/ 158204 h 478680"/>
                <a:gd name="connsiteX4" fmla="*/ 357560 w 357560"/>
                <a:gd name="connsiteY4" fmla="*/ 205965 h 478680"/>
                <a:gd name="connsiteX5" fmla="*/ 307656 w 357560"/>
                <a:gd name="connsiteY5" fmla="*/ 0 h 478680"/>
                <a:gd name="connsiteX6" fmla="*/ 145885 w 357560"/>
                <a:gd name="connsiteY6" fmla="*/ 109414 h 478680"/>
                <a:gd name="connsiteX7" fmla="*/ 105205 w 357560"/>
                <a:gd name="connsiteY7" fmla="*/ 127478 h 478680"/>
                <a:gd name="connsiteX8" fmla="*/ 68465 w 357560"/>
                <a:gd name="connsiteY8" fmla="*/ 102335 h 478680"/>
                <a:gd name="connsiteX9" fmla="*/ 0 w 357560"/>
                <a:gd name="connsiteY9" fmla="*/ 12209 h 478680"/>
                <a:gd name="connsiteX10" fmla="*/ 142059 w 357560"/>
                <a:gd name="connsiteY10" fmla="*/ 478681 h 478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560" h="478680">
                  <a:moveTo>
                    <a:pt x="142061" y="478676"/>
                  </a:moveTo>
                  <a:cubicBezTo>
                    <a:pt x="156872" y="339792"/>
                    <a:pt x="211063" y="191306"/>
                    <a:pt x="213589" y="184458"/>
                  </a:cubicBezTo>
                  <a:cubicBezTo>
                    <a:pt x="217913" y="172747"/>
                    <a:pt x="226830" y="163294"/>
                    <a:pt x="238311" y="158319"/>
                  </a:cubicBezTo>
                  <a:cubicBezTo>
                    <a:pt x="249792" y="153344"/>
                    <a:pt x="262765" y="153306"/>
                    <a:pt x="274285" y="158204"/>
                  </a:cubicBezTo>
                  <a:cubicBezTo>
                    <a:pt x="292922" y="166126"/>
                    <a:pt x="324993" y="181702"/>
                    <a:pt x="357560" y="205965"/>
                  </a:cubicBezTo>
                  <a:cubicBezTo>
                    <a:pt x="352662" y="125789"/>
                    <a:pt x="336320" y="57401"/>
                    <a:pt x="307656" y="0"/>
                  </a:cubicBezTo>
                  <a:cubicBezTo>
                    <a:pt x="230389" y="30731"/>
                    <a:pt x="178529" y="65901"/>
                    <a:pt x="145885" y="109414"/>
                  </a:cubicBezTo>
                  <a:cubicBezTo>
                    <a:pt x="136356" y="122082"/>
                    <a:pt x="120895" y="128856"/>
                    <a:pt x="105205" y="127478"/>
                  </a:cubicBezTo>
                  <a:cubicBezTo>
                    <a:pt x="89437" y="126024"/>
                    <a:pt x="75507" y="116533"/>
                    <a:pt x="68465" y="102335"/>
                  </a:cubicBezTo>
                  <a:cubicBezTo>
                    <a:pt x="52278" y="69767"/>
                    <a:pt x="29544" y="39917"/>
                    <a:pt x="0" y="12209"/>
                  </a:cubicBezTo>
                  <a:cubicBezTo>
                    <a:pt x="32874" y="155149"/>
                    <a:pt x="78951" y="319056"/>
                    <a:pt x="142059" y="47868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782FED30-C33F-B47B-78C2-73E00439E4E4}"/>
                </a:ext>
              </a:extLst>
            </p:cNvPr>
            <p:cNvSpPr/>
            <p:nvPr/>
          </p:nvSpPr>
          <p:spPr>
            <a:xfrm>
              <a:off x="12945012" y="5659860"/>
              <a:ext cx="589057" cy="698536"/>
            </a:xfrm>
            <a:custGeom>
              <a:avLst/>
              <a:gdLst>
                <a:gd name="connsiteX0" fmla="*/ 589057 w 589057"/>
                <a:gd name="connsiteY0" fmla="*/ 0 h 698536"/>
                <a:gd name="connsiteX1" fmla="*/ 432421 w 589057"/>
                <a:gd name="connsiteY1" fmla="*/ 132908 h 698536"/>
                <a:gd name="connsiteX2" fmla="*/ 389787 w 589057"/>
                <a:gd name="connsiteY2" fmla="*/ 152235 h 698536"/>
                <a:gd name="connsiteX3" fmla="*/ 352512 w 589057"/>
                <a:gd name="connsiteY3" fmla="*/ 123839 h 698536"/>
                <a:gd name="connsiteX4" fmla="*/ 284047 w 589057"/>
                <a:gd name="connsiteY4" fmla="*/ 20009 h 698536"/>
                <a:gd name="connsiteX5" fmla="*/ 220978 w 589057"/>
                <a:gd name="connsiteY5" fmla="*/ 179134 h 698536"/>
                <a:gd name="connsiteX6" fmla="*/ 220978 w 589057"/>
                <a:gd name="connsiteY6" fmla="*/ 179172 h 698536"/>
                <a:gd name="connsiteX7" fmla="*/ 220939 w 589057"/>
                <a:gd name="connsiteY7" fmla="*/ 179899 h 698536"/>
                <a:gd name="connsiteX8" fmla="*/ 220901 w 589057"/>
                <a:gd name="connsiteY8" fmla="*/ 179899 h 698536"/>
                <a:gd name="connsiteX9" fmla="*/ 184353 w 589057"/>
                <a:gd name="connsiteY9" fmla="*/ 221805 h 698536"/>
                <a:gd name="connsiteX10" fmla="*/ 134104 w 589057"/>
                <a:gd name="connsiteY10" fmla="*/ 196547 h 698536"/>
                <a:gd name="connsiteX11" fmla="*/ 55382 w 589057"/>
                <a:gd name="connsiteY11" fmla="*/ 115949 h 698536"/>
                <a:gd name="connsiteX12" fmla="*/ 2799 w 589057"/>
                <a:gd name="connsiteY12" fmla="*/ 372517 h 698536"/>
                <a:gd name="connsiteX13" fmla="*/ 117112 w 589057"/>
                <a:gd name="connsiteY13" fmla="*/ 698536 h 698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89057" h="698536">
                  <a:moveTo>
                    <a:pt x="589057" y="0"/>
                  </a:moveTo>
                  <a:cubicBezTo>
                    <a:pt x="523310" y="31994"/>
                    <a:pt x="472216" y="75583"/>
                    <a:pt x="432421" y="132908"/>
                  </a:cubicBezTo>
                  <a:cubicBezTo>
                    <a:pt x="422853" y="146724"/>
                    <a:pt x="406358" y="154186"/>
                    <a:pt x="389787" y="152235"/>
                  </a:cubicBezTo>
                  <a:cubicBezTo>
                    <a:pt x="373102" y="150321"/>
                    <a:pt x="358788" y="139453"/>
                    <a:pt x="352512" y="123839"/>
                  </a:cubicBezTo>
                  <a:cubicBezTo>
                    <a:pt x="336286" y="83311"/>
                    <a:pt x="313745" y="49059"/>
                    <a:pt x="284047" y="20009"/>
                  </a:cubicBezTo>
                  <a:cubicBezTo>
                    <a:pt x="244284" y="70296"/>
                    <a:pt x="223542" y="122683"/>
                    <a:pt x="220978" y="179134"/>
                  </a:cubicBezTo>
                  <a:lnTo>
                    <a:pt x="220978" y="179172"/>
                  </a:lnTo>
                  <a:cubicBezTo>
                    <a:pt x="220978" y="179440"/>
                    <a:pt x="220939" y="179670"/>
                    <a:pt x="220939" y="179899"/>
                  </a:cubicBezTo>
                  <a:lnTo>
                    <a:pt x="220901" y="179899"/>
                  </a:lnTo>
                  <a:cubicBezTo>
                    <a:pt x="219600" y="200489"/>
                    <a:pt x="204675" y="217710"/>
                    <a:pt x="184353" y="221805"/>
                  </a:cubicBezTo>
                  <a:cubicBezTo>
                    <a:pt x="163725" y="225900"/>
                    <a:pt x="143060" y="215528"/>
                    <a:pt x="134104" y="196547"/>
                  </a:cubicBezTo>
                  <a:cubicBezTo>
                    <a:pt x="118682" y="163941"/>
                    <a:pt x="87721" y="136272"/>
                    <a:pt x="55382" y="115949"/>
                  </a:cubicBezTo>
                  <a:cubicBezTo>
                    <a:pt x="36362" y="176646"/>
                    <a:pt x="7124" y="282579"/>
                    <a:pt x="2799" y="372517"/>
                  </a:cubicBezTo>
                  <a:cubicBezTo>
                    <a:pt x="-10901" y="485723"/>
                    <a:pt x="25455" y="594560"/>
                    <a:pt x="117112" y="698536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C40200BE-8227-04BA-5E26-DE871431DC9F}"/>
                </a:ext>
              </a:extLst>
            </p:cNvPr>
            <p:cNvSpPr/>
            <p:nvPr/>
          </p:nvSpPr>
          <p:spPr>
            <a:xfrm>
              <a:off x="12128496" y="4802626"/>
              <a:ext cx="590957" cy="827595"/>
            </a:xfrm>
            <a:custGeom>
              <a:avLst/>
              <a:gdLst>
                <a:gd name="connsiteX0" fmla="*/ 394899 w 590957"/>
                <a:gd name="connsiteY0" fmla="*/ 827578 h 827595"/>
                <a:gd name="connsiteX1" fmla="*/ 481543 w 590957"/>
                <a:gd name="connsiteY1" fmla="*/ 587322 h 827595"/>
                <a:gd name="connsiteX2" fmla="*/ 542125 w 590957"/>
                <a:gd name="connsiteY2" fmla="*/ 573546 h 827595"/>
                <a:gd name="connsiteX3" fmla="*/ 590958 w 590957"/>
                <a:gd name="connsiteY3" fmla="*/ 604621 h 827595"/>
                <a:gd name="connsiteX4" fmla="*/ 573775 w 590957"/>
                <a:gd name="connsiteY4" fmla="*/ 421121 h 827595"/>
                <a:gd name="connsiteX5" fmla="*/ 414728 w 590957"/>
                <a:gd name="connsiteY5" fmla="*/ 512510 h 827595"/>
                <a:gd name="connsiteX6" fmla="*/ 364020 w 590957"/>
                <a:gd name="connsiteY6" fmla="*/ 519628 h 827595"/>
                <a:gd name="connsiteX7" fmla="*/ 338532 w 590957"/>
                <a:gd name="connsiteY7" fmla="*/ 475196 h 827595"/>
                <a:gd name="connsiteX8" fmla="*/ 304586 w 590957"/>
                <a:gd name="connsiteY8" fmla="*/ 148902 h 827595"/>
                <a:gd name="connsiteX9" fmla="*/ 199845 w 590957"/>
                <a:gd name="connsiteY9" fmla="*/ 252272 h 827595"/>
                <a:gd name="connsiteX10" fmla="*/ 155605 w 590957"/>
                <a:gd name="connsiteY10" fmla="*/ 267465 h 827595"/>
                <a:gd name="connsiteX11" fmla="*/ 121200 w 590957"/>
                <a:gd name="connsiteY11" fmla="*/ 235739 h 827595"/>
                <a:gd name="connsiteX12" fmla="*/ 0 w 590957"/>
                <a:gd name="connsiteY12" fmla="*/ 0 h 827595"/>
                <a:gd name="connsiteX13" fmla="*/ 266972 w 590957"/>
                <a:gd name="connsiteY13" fmla="*/ 801112 h 827595"/>
                <a:gd name="connsiteX14" fmla="*/ 394913 w 590957"/>
                <a:gd name="connsiteY14" fmla="*/ 827595 h 827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90957" h="827595">
                  <a:moveTo>
                    <a:pt x="394899" y="827578"/>
                  </a:moveTo>
                  <a:cubicBezTo>
                    <a:pt x="399951" y="744762"/>
                    <a:pt x="428960" y="664201"/>
                    <a:pt x="481543" y="587322"/>
                  </a:cubicBezTo>
                  <a:cubicBezTo>
                    <a:pt x="495053" y="567575"/>
                    <a:pt x="521421" y="561605"/>
                    <a:pt x="542125" y="573546"/>
                  </a:cubicBezTo>
                  <a:cubicBezTo>
                    <a:pt x="559346" y="583496"/>
                    <a:pt x="575573" y="593867"/>
                    <a:pt x="590958" y="604621"/>
                  </a:cubicBezTo>
                  <a:cubicBezTo>
                    <a:pt x="579477" y="545838"/>
                    <a:pt x="572933" y="483342"/>
                    <a:pt x="573775" y="421121"/>
                  </a:cubicBezTo>
                  <a:cubicBezTo>
                    <a:pt x="516331" y="437960"/>
                    <a:pt x="463860" y="468079"/>
                    <a:pt x="414728" y="512510"/>
                  </a:cubicBezTo>
                  <a:cubicBezTo>
                    <a:pt x="400874" y="525023"/>
                    <a:pt x="380783" y="527894"/>
                    <a:pt x="364020" y="519628"/>
                  </a:cubicBezTo>
                  <a:cubicBezTo>
                    <a:pt x="347258" y="511438"/>
                    <a:pt x="337154" y="493834"/>
                    <a:pt x="338532" y="475196"/>
                  </a:cubicBezTo>
                  <a:cubicBezTo>
                    <a:pt x="346453" y="368573"/>
                    <a:pt x="335049" y="259081"/>
                    <a:pt x="304586" y="148902"/>
                  </a:cubicBezTo>
                  <a:cubicBezTo>
                    <a:pt x="269072" y="177298"/>
                    <a:pt x="233978" y="211895"/>
                    <a:pt x="199845" y="252272"/>
                  </a:cubicBezTo>
                  <a:cubicBezTo>
                    <a:pt x="189014" y="265092"/>
                    <a:pt x="172061" y="270947"/>
                    <a:pt x="155605" y="267465"/>
                  </a:cubicBezTo>
                  <a:cubicBezTo>
                    <a:pt x="139187" y="264021"/>
                    <a:pt x="125946" y="251850"/>
                    <a:pt x="121200" y="235739"/>
                  </a:cubicBezTo>
                  <a:cubicBezTo>
                    <a:pt x="97932" y="157362"/>
                    <a:pt x="57979" y="79523"/>
                    <a:pt x="0" y="0"/>
                  </a:cubicBezTo>
                  <a:cubicBezTo>
                    <a:pt x="16609" y="335209"/>
                    <a:pt x="111286" y="621354"/>
                    <a:pt x="266972" y="801112"/>
                  </a:cubicBezTo>
                  <a:cubicBezTo>
                    <a:pt x="310140" y="802873"/>
                    <a:pt x="352735" y="811675"/>
                    <a:pt x="394913" y="827595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236A1FFE-4853-F898-63E5-E87BAAD1C368}"/>
                </a:ext>
              </a:extLst>
            </p:cNvPr>
            <p:cNvSpPr/>
            <p:nvPr/>
          </p:nvSpPr>
          <p:spPr>
            <a:xfrm>
              <a:off x="13093818" y="4978834"/>
              <a:ext cx="466093" cy="704790"/>
            </a:xfrm>
            <a:custGeom>
              <a:avLst/>
              <a:gdLst>
                <a:gd name="connsiteX0" fmla="*/ 62767 w 466093"/>
                <a:gd name="connsiteY0" fmla="*/ 645775 h 704790"/>
                <a:gd name="connsiteX1" fmla="*/ 97898 w 466093"/>
                <a:gd name="connsiteY1" fmla="*/ 605400 h 704790"/>
                <a:gd name="connsiteX2" fmla="*/ 157982 w 466093"/>
                <a:gd name="connsiteY2" fmla="*/ 600578 h 704790"/>
                <a:gd name="connsiteX3" fmla="*/ 254844 w 466093"/>
                <a:gd name="connsiteY3" fmla="*/ 704790 h 704790"/>
                <a:gd name="connsiteX4" fmla="*/ 451972 w 466093"/>
                <a:gd name="connsiteY4" fmla="*/ 576967 h 704790"/>
                <a:gd name="connsiteX5" fmla="*/ 466094 w 466093"/>
                <a:gd name="connsiteY5" fmla="*/ 487874 h 704790"/>
                <a:gd name="connsiteX6" fmla="*/ 295525 w 466093"/>
                <a:gd name="connsiteY6" fmla="*/ 513017 h 704790"/>
                <a:gd name="connsiteX7" fmla="*/ 245429 w 466093"/>
                <a:gd name="connsiteY7" fmla="*/ 502493 h 704790"/>
                <a:gd name="connsiteX8" fmla="*/ 236589 w 466093"/>
                <a:gd name="connsiteY8" fmla="*/ 452053 h 704790"/>
                <a:gd name="connsiteX9" fmla="*/ 302949 w 466093"/>
                <a:gd name="connsiteY9" fmla="*/ 191087 h 704790"/>
                <a:gd name="connsiteX10" fmla="*/ 198894 w 466093"/>
                <a:gd name="connsiteY10" fmla="*/ 240034 h 704790"/>
                <a:gd name="connsiteX11" fmla="*/ 152128 w 466093"/>
                <a:gd name="connsiteY11" fmla="*/ 239269 h 704790"/>
                <a:gd name="connsiteX12" fmla="*/ 130544 w 466093"/>
                <a:gd name="connsiteY12" fmla="*/ 197746 h 704790"/>
                <a:gd name="connsiteX13" fmla="*/ 108768 w 466093"/>
                <a:gd name="connsiteY13" fmla="*/ 0 h 704790"/>
                <a:gd name="connsiteX14" fmla="*/ 0 w 466093"/>
                <a:gd name="connsiteY14" fmla="*/ 466432 h 704790"/>
                <a:gd name="connsiteX15" fmla="*/ 62762 w 466093"/>
                <a:gd name="connsiteY15" fmla="*/ 645769 h 704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66093" h="704790">
                  <a:moveTo>
                    <a:pt x="62767" y="645775"/>
                  </a:moveTo>
                  <a:cubicBezTo>
                    <a:pt x="73483" y="632075"/>
                    <a:pt x="85116" y="618604"/>
                    <a:pt x="97898" y="605400"/>
                  </a:cubicBezTo>
                  <a:cubicBezTo>
                    <a:pt x="113857" y="588905"/>
                    <a:pt x="139574" y="586877"/>
                    <a:pt x="157982" y="600578"/>
                  </a:cubicBezTo>
                  <a:cubicBezTo>
                    <a:pt x="196941" y="629624"/>
                    <a:pt x="229356" y="664527"/>
                    <a:pt x="254844" y="704790"/>
                  </a:cubicBezTo>
                  <a:cubicBezTo>
                    <a:pt x="307274" y="649298"/>
                    <a:pt x="372635" y="607048"/>
                    <a:pt x="451972" y="576967"/>
                  </a:cubicBezTo>
                  <a:cubicBezTo>
                    <a:pt x="459281" y="542179"/>
                    <a:pt x="463606" y="510836"/>
                    <a:pt x="466094" y="487874"/>
                  </a:cubicBezTo>
                  <a:cubicBezTo>
                    <a:pt x="409645" y="481023"/>
                    <a:pt x="353505" y="489366"/>
                    <a:pt x="295525" y="513017"/>
                  </a:cubicBezTo>
                  <a:cubicBezTo>
                    <a:pt x="278227" y="520097"/>
                    <a:pt x="258403" y="515887"/>
                    <a:pt x="245429" y="502493"/>
                  </a:cubicBezTo>
                  <a:cubicBezTo>
                    <a:pt x="232456" y="489060"/>
                    <a:pt x="228973" y="469122"/>
                    <a:pt x="236589" y="452053"/>
                  </a:cubicBezTo>
                  <a:cubicBezTo>
                    <a:pt x="272487" y="371915"/>
                    <a:pt x="294760" y="284355"/>
                    <a:pt x="302949" y="191087"/>
                  </a:cubicBezTo>
                  <a:cubicBezTo>
                    <a:pt x="269310" y="203218"/>
                    <a:pt x="234522" y="219598"/>
                    <a:pt x="198894" y="240034"/>
                  </a:cubicBezTo>
                  <a:cubicBezTo>
                    <a:pt x="184351" y="248377"/>
                    <a:pt x="166402" y="248109"/>
                    <a:pt x="152128" y="239269"/>
                  </a:cubicBezTo>
                  <a:cubicBezTo>
                    <a:pt x="137854" y="230428"/>
                    <a:pt x="129587" y="214508"/>
                    <a:pt x="130544" y="197746"/>
                  </a:cubicBezTo>
                  <a:cubicBezTo>
                    <a:pt x="134179" y="135901"/>
                    <a:pt x="126985" y="70461"/>
                    <a:pt x="108768" y="0"/>
                  </a:cubicBezTo>
                  <a:cubicBezTo>
                    <a:pt x="63341" y="152816"/>
                    <a:pt x="26869" y="309070"/>
                    <a:pt x="0" y="466432"/>
                  </a:cubicBezTo>
                  <a:cubicBezTo>
                    <a:pt x="30118" y="518901"/>
                    <a:pt x="50937" y="578414"/>
                    <a:pt x="62762" y="64576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4A72DD17-9BF6-8CEC-CC05-547CA05B511D}"/>
                </a:ext>
              </a:extLst>
            </p:cNvPr>
            <p:cNvSpPr/>
            <p:nvPr/>
          </p:nvSpPr>
          <p:spPr>
            <a:xfrm>
              <a:off x="12654188" y="6650762"/>
              <a:ext cx="417603" cy="470223"/>
            </a:xfrm>
            <a:custGeom>
              <a:avLst/>
              <a:gdLst>
                <a:gd name="connsiteX0" fmla="*/ 0 w 417603"/>
                <a:gd name="connsiteY0" fmla="*/ 86685 h 470223"/>
                <a:gd name="connsiteX1" fmla="*/ 417603 w 417603"/>
                <a:gd name="connsiteY1" fmla="*/ 470224 h 470223"/>
                <a:gd name="connsiteX2" fmla="*/ 286723 w 417603"/>
                <a:gd name="connsiteY2" fmla="*/ 195865 h 470223"/>
                <a:gd name="connsiteX3" fmla="*/ 71833 w 417603"/>
                <a:gd name="connsiteY3" fmla="*/ 0 h 470223"/>
                <a:gd name="connsiteX4" fmla="*/ 33792 w 417603"/>
                <a:gd name="connsiteY4" fmla="*/ 54841 h 470223"/>
                <a:gd name="connsiteX5" fmla="*/ 0 w 417603"/>
                <a:gd name="connsiteY5" fmla="*/ 86682 h 470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7603" h="470223">
                  <a:moveTo>
                    <a:pt x="0" y="86685"/>
                  </a:moveTo>
                  <a:lnTo>
                    <a:pt x="417603" y="470224"/>
                  </a:lnTo>
                  <a:cubicBezTo>
                    <a:pt x="403405" y="373439"/>
                    <a:pt x="359126" y="280139"/>
                    <a:pt x="286723" y="195865"/>
                  </a:cubicBezTo>
                  <a:cubicBezTo>
                    <a:pt x="194837" y="112015"/>
                    <a:pt x="120818" y="44548"/>
                    <a:pt x="71833" y="0"/>
                  </a:cubicBezTo>
                  <a:cubicBezTo>
                    <a:pt x="61040" y="19556"/>
                    <a:pt x="48526" y="38079"/>
                    <a:pt x="33792" y="54841"/>
                  </a:cubicBezTo>
                  <a:cubicBezTo>
                    <a:pt x="23154" y="66973"/>
                    <a:pt x="11825" y="77497"/>
                    <a:pt x="0" y="86682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FD271E72-B78B-DD85-3DB7-7C425D4C859D}"/>
                </a:ext>
              </a:extLst>
            </p:cNvPr>
            <p:cNvSpPr/>
            <p:nvPr/>
          </p:nvSpPr>
          <p:spPr>
            <a:xfrm>
              <a:off x="12949535" y="7034497"/>
              <a:ext cx="2188093" cy="2065134"/>
            </a:xfrm>
            <a:custGeom>
              <a:avLst/>
              <a:gdLst>
                <a:gd name="connsiteX0" fmla="*/ 1957799 w 2188093"/>
                <a:gd name="connsiteY0" fmla="*/ 1653170 h 2065134"/>
                <a:gd name="connsiteX1" fmla="*/ 197057 w 2188093"/>
                <a:gd name="connsiteY1" fmla="*/ 0 h 2065134"/>
                <a:gd name="connsiteX2" fmla="*/ 217187 w 2188093"/>
                <a:gd name="connsiteY2" fmla="*/ 197207 h 2065134"/>
                <a:gd name="connsiteX3" fmla="*/ 174210 w 2188093"/>
                <a:gd name="connsiteY3" fmla="*/ 239380 h 2065134"/>
                <a:gd name="connsiteX4" fmla="*/ 118986 w 2188093"/>
                <a:gd name="connsiteY4" fmla="*/ 240873 h 2065134"/>
                <a:gd name="connsiteX5" fmla="*/ 0 w 2188093"/>
                <a:gd name="connsiteY5" fmla="*/ 233755 h 2065134"/>
                <a:gd name="connsiteX6" fmla="*/ 2188094 w 2188093"/>
                <a:gd name="connsiteY6" fmla="*/ 2065135 h 2065134"/>
                <a:gd name="connsiteX7" fmla="*/ 1957822 w 2188093"/>
                <a:gd name="connsiteY7" fmla="*/ 1653116 h 2065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88093" h="2065134">
                  <a:moveTo>
                    <a:pt x="1957799" y="1653170"/>
                  </a:moveTo>
                  <a:cubicBezTo>
                    <a:pt x="1830172" y="1499590"/>
                    <a:pt x="818686" y="568626"/>
                    <a:pt x="197057" y="0"/>
                  </a:cubicBezTo>
                  <a:cubicBezTo>
                    <a:pt x="215235" y="64103"/>
                    <a:pt x="222200" y="130233"/>
                    <a:pt x="217187" y="197207"/>
                  </a:cubicBezTo>
                  <a:cubicBezTo>
                    <a:pt x="215465" y="220054"/>
                    <a:pt x="197095" y="238118"/>
                    <a:pt x="174210" y="239380"/>
                  </a:cubicBezTo>
                  <a:cubicBezTo>
                    <a:pt x="161275" y="240108"/>
                    <a:pt x="142178" y="240873"/>
                    <a:pt x="118986" y="240873"/>
                  </a:cubicBezTo>
                  <a:cubicBezTo>
                    <a:pt x="85692" y="240873"/>
                    <a:pt x="43938" y="239227"/>
                    <a:pt x="0" y="233755"/>
                  </a:cubicBezTo>
                  <a:cubicBezTo>
                    <a:pt x="703827" y="882169"/>
                    <a:pt x="1785627" y="1851459"/>
                    <a:pt x="2188094" y="2065135"/>
                  </a:cubicBezTo>
                  <a:cubicBezTo>
                    <a:pt x="2148446" y="1960158"/>
                    <a:pt x="2073438" y="1792235"/>
                    <a:pt x="1957822" y="1653116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7D447738-805F-00CE-7F58-6FF6CE0C1DE2}"/>
                </a:ext>
              </a:extLst>
            </p:cNvPr>
            <p:cNvSpPr/>
            <p:nvPr/>
          </p:nvSpPr>
          <p:spPr>
            <a:xfrm>
              <a:off x="12762441" y="6367540"/>
              <a:ext cx="3604043" cy="3026591"/>
            </a:xfrm>
            <a:custGeom>
              <a:avLst/>
              <a:gdLst>
                <a:gd name="connsiteX0" fmla="*/ 223576 w 3604043"/>
                <a:gd name="connsiteY0" fmla="*/ 45426 h 3026591"/>
                <a:gd name="connsiteX1" fmla="*/ 184808 w 3604043"/>
                <a:gd name="connsiteY1" fmla="*/ 0 h 3026591"/>
                <a:gd name="connsiteX2" fmla="*/ 15729 w 3604043"/>
                <a:gd name="connsiteY2" fmla="*/ 118330 h 3026591"/>
                <a:gd name="connsiteX3" fmla="*/ 0 w 3604043"/>
                <a:gd name="connsiteY3" fmla="*/ 192842 h 3026591"/>
                <a:gd name="connsiteX4" fmla="*/ 2215134 w 3604043"/>
                <a:gd name="connsiteY4" fmla="*/ 2261803 h 3026591"/>
                <a:gd name="connsiteX5" fmla="*/ 2491178 w 3604043"/>
                <a:gd name="connsiteY5" fmla="*/ 2787860 h 3026591"/>
                <a:gd name="connsiteX6" fmla="*/ 2899827 w 3604043"/>
                <a:gd name="connsiteY6" fmla="*/ 2927969 h 3026591"/>
                <a:gd name="connsiteX7" fmla="*/ 2561708 w 3604043"/>
                <a:gd name="connsiteY7" fmla="*/ 2322349 h 3026591"/>
                <a:gd name="connsiteX8" fmla="*/ 1385071 w 3604043"/>
                <a:gd name="connsiteY8" fmla="*/ 1247211 h 3026591"/>
                <a:gd name="connsiteX9" fmla="*/ 1379330 w 3604043"/>
                <a:gd name="connsiteY9" fmla="*/ 1182879 h 3026591"/>
                <a:gd name="connsiteX10" fmla="*/ 1443662 w 3604043"/>
                <a:gd name="connsiteY10" fmla="*/ 1177138 h 3026591"/>
                <a:gd name="connsiteX11" fmla="*/ 2632056 w 3604043"/>
                <a:gd name="connsiteY11" fmla="*/ 2264131 h 3026591"/>
                <a:gd name="connsiteX12" fmla="*/ 3006493 w 3604043"/>
                <a:gd name="connsiteY12" fmla="*/ 2953144 h 3026591"/>
                <a:gd name="connsiteX13" fmla="*/ 3231945 w 3604043"/>
                <a:gd name="connsiteY13" fmla="*/ 2993941 h 3026591"/>
                <a:gd name="connsiteX14" fmla="*/ 3073966 w 3604043"/>
                <a:gd name="connsiteY14" fmla="*/ 2576112 h 3026591"/>
                <a:gd name="connsiteX15" fmla="*/ 2804349 w 3604043"/>
                <a:gd name="connsiteY15" fmla="*/ 2225139 h 3026591"/>
                <a:gd name="connsiteX16" fmla="*/ 2803698 w 3604043"/>
                <a:gd name="connsiteY16" fmla="*/ 2160539 h 3026591"/>
                <a:gd name="connsiteX17" fmla="*/ 2868299 w 3604043"/>
                <a:gd name="connsiteY17" fmla="*/ 2159889 h 3026591"/>
                <a:gd name="connsiteX18" fmla="*/ 3152533 w 3604043"/>
                <a:gd name="connsiteY18" fmla="*/ 2529535 h 3026591"/>
                <a:gd name="connsiteX19" fmla="*/ 3328656 w 3604043"/>
                <a:gd name="connsiteY19" fmla="*/ 3006538 h 3026591"/>
                <a:gd name="connsiteX20" fmla="*/ 3604044 w 3604043"/>
                <a:gd name="connsiteY20" fmla="*/ 3026592 h 3026591"/>
                <a:gd name="connsiteX21" fmla="*/ 3579513 w 3604043"/>
                <a:gd name="connsiteY21" fmla="*/ 2876382 h 3026591"/>
                <a:gd name="connsiteX22" fmla="*/ 3357353 w 3604043"/>
                <a:gd name="connsiteY22" fmla="*/ 2271673 h 3026591"/>
                <a:gd name="connsiteX23" fmla="*/ 2325028 w 3604043"/>
                <a:gd name="connsiteY23" fmla="*/ 1590546 h 3026591"/>
                <a:gd name="connsiteX24" fmla="*/ 1526786 w 3604043"/>
                <a:gd name="connsiteY24" fmla="*/ 1082819 h 3026591"/>
                <a:gd name="connsiteX25" fmla="*/ 465854 w 3604043"/>
                <a:gd name="connsiteY25" fmla="*/ 176622 h 3026591"/>
                <a:gd name="connsiteX26" fmla="*/ 223570 w 3604043"/>
                <a:gd name="connsiteY26" fmla="*/ 45468 h 3026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604043" h="3026591">
                  <a:moveTo>
                    <a:pt x="223576" y="45426"/>
                  </a:moveTo>
                  <a:cubicBezTo>
                    <a:pt x="209837" y="32797"/>
                    <a:pt x="196901" y="17374"/>
                    <a:pt x="184808" y="0"/>
                  </a:cubicBezTo>
                  <a:cubicBezTo>
                    <a:pt x="132761" y="27861"/>
                    <a:pt x="68732" y="70264"/>
                    <a:pt x="15729" y="118330"/>
                  </a:cubicBezTo>
                  <a:cubicBezTo>
                    <a:pt x="12055" y="143128"/>
                    <a:pt x="6889" y="168195"/>
                    <a:pt x="0" y="192842"/>
                  </a:cubicBezTo>
                  <a:cubicBezTo>
                    <a:pt x="386830" y="544814"/>
                    <a:pt x="2042998" y="2054593"/>
                    <a:pt x="2215134" y="2261803"/>
                  </a:cubicBezTo>
                  <a:cubicBezTo>
                    <a:pt x="2383067" y="2463869"/>
                    <a:pt x="2468439" y="2714078"/>
                    <a:pt x="2491178" y="2787860"/>
                  </a:cubicBezTo>
                  <a:cubicBezTo>
                    <a:pt x="2628142" y="2848671"/>
                    <a:pt x="2767370" y="2894101"/>
                    <a:pt x="2899827" y="2927969"/>
                  </a:cubicBezTo>
                  <a:cubicBezTo>
                    <a:pt x="2850076" y="2798118"/>
                    <a:pt x="2735460" y="2532292"/>
                    <a:pt x="2561708" y="2322349"/>
                  </a:cubicBezTo>
                  <a:cubicBezTo>
                    <a:pt x="2320492" y="2030806"/>
                    <a:pt x="1394378" y="1254950"/>
                    <a:pt x="1385071" y="1247211"/>
                  </a:cubicBezTo>
                  <a:cubicBezTo>
                    <a:pt x="1365744" y="1231023"/>
                    <a:pt x="1363142" y="1202204"/>
                    <a:pt x="1379330" y="1182879"/>
                  </a:cubicBezTo>
                  <a:cubicBezTo>
                    <a:pt x="1395518" y="1163514"/>
                    <a:pt x="1424337" y="1160988"/>
                    <a:pt x="1443662" y="1177138"/>
                  </a:cubicBezTo>
                  <a:cubicBezTo>
                    <a:pt x="1482009" y="1209208"/>
                    <a:pt x="2385570" y="1966190"/>
                    <a:pt x="2632056" y="2264131"/>
                  </a:cubicBezTo>
                  <a:cubicBezTo>
                    <a:pt x="2848514" y="2525705"/>
                    <a:pt x="2973653" y="2858622"/>
                    <a:pt x="3006493" y="2953144"/>
                  </a:cubicBezTo>
                  <a:cubicBezTo>
                    <a:pt x="3085904" y="2970404"/>
                    <a:pt x="3161827" y="2983761"/>
                    <a:pt x="3231945" y="2993941"/>
                  </a:cubicBezTo>
                  <a:cubicBezTo>
                    <a:pt x="3209672" y="2900409"/>
                    <a:pt x="3159231" y="2719964"/>
                    <a:pt x="3073966" y="2576112"/>
                  </a:cubicBezTo>
                  <a:cubicBezTo>
                    <a:pt x="2952569" y="2371372"/>
                    <a:pt x="2805847" y="2226589"/>
                    <a:pt x="2804349" y="2225139"/>
                  </a:cubicBezTo>
                  <a:cubicBezTo>
                    <a:pt x="2786323" y="2207459"/>
                    <a:pt x="2786017" y="2178565"/>
                    <a:pt x="2803698" y="2160539"/>
                  </a:cubicBezTo>
                  <a:cubicBezTo>
                    <a:pt x="2821379" y="2142513"/>
                    <a:pt x="2850273" y="2142208"/>
                    <a:pt x="2868299" y="2159889"/>
                  </a:cubicBezTo>
                  <a:cubicBezTo>
                    <a:pt x="2874651" y="2166127"/>
                    <a:pt x="3025092" y="2314576"/>
                    <a:pt x="3152533" y="2529535"/>
                  </a:cubicBezTo>
                  <a:cubicBezTo>
                    <a:pt x="3256667" y="2705197"/>
                    <a:pt x="3310708" y="2923527"/>
                    <a:pt x="3328656" y="3006538"/>
                  </a:cubicBezTo>
                  <a:cubicBezTo>
                    <a:pt x="3449318" y="3020507"/>
                    <a:pt x="3546065" y="3025137"/>
                    <a:pt x="3604044" y="3026592"/>
                  </a:cubicBezTo>
                  <a:cubicBezTo>
                    <a:pt x="3594515" y="2984112"/>
                    <a:pt x="3587473" y="2933595"/>
                    <a:pt x="3579513" y="2876382"/>
                  </a:cubicBezTo>
                  <a:cubicBezTo>
                    <a:pt x="3553643" y="2690579"/>
                    <a:pt x="3518243" y="2436089"/>
                    <a:pt x="3357353" y="2271673"/>
                  </a:cubicBezTo>
                  <a:cubicBezTo>
                    <a:pt x="3215295" y="2126440"/>
                    <a:pt x="2742318" y="1841745"/>
                    <a:pt x="2325028" y="1590546"/>
                  </a:cubicBezTo>
                  <a:cubicBezTo>
                    <a:pt x="1992807" y="1390547"/>
                    <a:pt x="1679024" y="1201649"/>
                    <a:pt x="1526786" y="1082819"/>
                  </a:cubicBezTo>
                  <a:cubicBezTo>
                    <a:pt x="1289401" y="897555"/>
                    <a:pt x="764138" y="439000"/>
                    <a:pt x="465854" y="176622"/>
                  </a:cubicBezTo>
                  <a:cubicBezTo>
                    <a:pt x="352158" y="151364"/>
                    <a:pt x="275995" y="93691"/>
                    <a:pt x="223570" y="45468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A2E99A38-FE0B-BD4C-967F-3E2BF99F718D}"/>
                </a:ext>
              </a:extLst>
            </p:cNvPr>
            <p:cNvSpPr/>
            <p:nvPr/>
          </p:nvSpPr>
          <p:spPr>
            <a:xfrm>
              <a:off x="12388364" y="5551660"/>
              <a:ext cx="511954" cy="809679"/>
            </a:xfrm>
            <a:custGeom>
              <a:avLst/>
              <a:gdLst>
                <a:gd name="connsiteX0" fmla="*/ 207825 w 511954"/>
                <a:gd name="connsiteY0" fmla="*/ 189712 h 809679"/>
                <a:gd name="connsiteX1" fmla="*/ 159873 w 511954"/>
                <a:gd name="connsiteY1" fmla="*/ 191166 h 809679"/>
                <a:gd name="connsiteX2" fmla="*/ 21292 w 511954"/>
                <a:gd name="connsiteY2" fmla="*/ 144477 h 809679"/>
                <a:gd name="connsiteX3" fmla="*/ 1889 w 511954"/>
                <a:gd name="connsiteY3" fmla="*/ 419404 h 809679"/>
                <a:gd name="connsiteX4" fmla="*/ 103231 w 511954"/>
                <a:gd name="connsiteY4" fmla="*/ 361808 h 809679"/>
                <a:gd name="connsiteX5" fmla="*/ 143070 w 511954"/>
                <a:gd name="connsiteY5" fmla="*/ 363415 h 809679"/>
                <a:gd name="connsiteX6" fmla="*/ 166452 w 511954"/>
                <a:gd name="connsiteY6" fmla="*/ 395715 h 809679"/>
                <a:gd name="connsiteX7" fmla="*/ 176097 w 511954"/>
                <a:gd name="connsiteY7" fmla="*/ 669879 h 809679"/>
                <a:gd name="connsiteX8" fmla="*/ 345597 w 511954"/>
                <a:gd name="connsiteY8" fmla="*/ 641061 h 809679"/>
                <a:gd name="connsiteX9" fmla="*/ 388881 w 511954"/>
                <a:gd name="connsiteY9" fmla="*/ 679447 h 809679"/>
                <a:gd name="connsiteX10" fmla="*/ 398180 w 511954"/>
                <a:gd name="connsiteY10" fmla="*/ 809680 h 809679"/>
                <a:gd name="connsiteX11" fmla="*/ 511955 w 511954"/>
                <a:gd name="connsiteY11" fmla="*/ 737235 h 809679"/>
                <a:gd name="connsiteX12" fmla="*/ 242073 w 511954"/>
                <a:gd name="connsiteY12" fmla="*/ 0 h 809679"/>
                <a:gd name="connsiteX13" fmla="*/ 227951 w 511954"/>
                <a:gd name="connsiteY13" fmla="*/ 146232 h 809679"/>
                <a:gd name="connsiteX14" fmla="*/ 207821 w 511954"/>
                <a:gd name="connsiteY14" fmla="*/ 189707 h 809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11954" h="809679">
                  <a:moveTo>
                    <a:pt x="207825" y="189712"/>
                  </a:moveTo>
                  <a:cubicBezTo>
                    <a:pt x="193435" y="199241"/>
                    <a:pt x="174874" y="199776"/>
                    <a:pt x="159873" y="191166"/>
                  </a:cubicBezTo>
                  <a:cubicBezTo>
                    <a:pt x="113489" y="164453"/>
                    <a:pt x="67834" y="149031"/>
                    <a:pt x="21292" y="144477"/>
                  </a:cubicBezTo>
                  <a:cubicBezTo>
                    <a:pt x="2693" y="226030"/>
                    <a:pt x="-3546" y="315623"/>
                    <a:pt x="1889" y="419404"/>
                  </a:cubicBezTo>
                  <a:cubicBezTo>
                    <a:pt x="35681" y="395907"/>
                    <a:pt x="69589" y="376504"/>
                    <a:pt x="103231" y="361808"/>
                  </a:cubicBezTo>
                  <a:cubicBezTo>
                    <a:pt x="116089" y="356220"/>
                    <a:pt x="130747" y="356795"/>
                    <a:pt x="143070" y="363415"/>
                  </a:cubicBezTo>
                  <a:cubicBezTo>
                    <a:pt x="155431" y="370036"/>
                    <a:pt x="164041" y="381938"/>
                    <a:pt x="166452" y="395715"/>
                  </a:cubicBezTo>
                  <a:cubicBezTo>
                    <a:pt x="183062" y="489553"/>
                    <a:pt x="186238" y="581401"/>
                    <a:pt x="176097" y="669879"/>
                  </a:cubicBezTo>
                  <a:cubicBezTo>
                    <a:pt x="230440" y="648409"/>
                    <a:pt x="287118" y="638765"/>
                    <a:pt x="345597" y="641061"/>
                  </a:cubicBezTo>
                  <a:cubicBezTo>
                    <a:pt x="367335" y="641903"/>
                    <a:pt x="385436" y="657977"/>
                    <a:pt x="388881" y="679447"/>
                  </a:cubicBezTo>
                  <a:cubicBezTo>
                    <a:pt x="389723" y="684651"/>
                    <a:pt x="397951" y="737846"/>
                    <a:pt x="398180" y="809680"/>
                  </a:cubicBezTo>
                  <a:cubicBezTo>
                    <a:pt x="434805" y="782700"/>
                    <a:pt x="474032" y="757671"/>
                    <a:pt x="511955" y="737235"/>
                  </a:cubicBezTo>
                  <a:cubicBezTo>
                    <a:pt x="379654" y="503328"/>
                    <a:pt x="294732" y="226520"/>
                    <a:pt x="242073" y="0"/>
                  </a:cubicBezTo>
                  <a:cubicBezTo>
                    <a:pt x="226803" y="47646"/>
                    <a:pt x="222019" y="96096"/>
                    <a:pt x="227951" y="146232"/>
                  </a:cubicBezTo>
                  <a:cubicBezTo>
                    <a:pt x="230056" y="163377"/>
                    <a:pt x="222249" y="180216"/>
                    <a:pt x="207821" y="189707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ED17B2E5-2C96-4719-043D-DC708C0D2D42}"/>
                </a:ext>
              </a:extLst>
            </p:cNvPr>
            <p:cNvSpPr/>
            <p:nvPr/>
          </p:nvSpPr>
          <p:spPr>
            <a:xfrm>
              <a:off x="12435986" y="6780898"/>
              <a:ext cx="567274" cy="401145"/>
            </a:xfrm>
            <a:custGeom>
              <a:avLst/>
              <a:gdLst>
                <a:gd name="connsiteX0" fmla="*/ 567274 w 567274"/>
                <a:gd name="connsiteY0" fmla="*/ 401144 h 401145"/>
                <a:gd name="connsiteX1" fmla="*/ 130537 w 567274"/>
                <a:gd name="connsiteY1" fmla="*/ 0 h 401145"/>
                <a:gd name="connsiteX2" fmla="*/ 0 w 567274"/>
                <a:gd name="connsiteY2" fmla="*/ 9453 h 401145"/>
                <a:gd name="connsiteX3" fmla="*/ 351933 w 567274"/>
                <a:gd name="connsiteY3" fmla="*/ 338000 h 401145"/>
                <a:gd name="connsiteX4" fmla="*/ 567274 w 567274"/>
                <a:gd name="connsiteY4" fmla="*/ 401145 h 401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7274" h="401145">
                  <a:moveTo>
                    <a:pt x="567274" y="401144"/>
                  </a:moveTo>
                  <a:lnTo>
                    <a:pt x="130537" y="0"/>
                  </a:lnTo>
                  <a:cubicBezTo>
                    <a:pt x="87215" y="11979"/>
                    <a:pt x="42095" y="13395"/>
                    <a:pt x="0" y="9453"/>
                  </a:cubicBezTo>
                  <a:cubicBezTo>
                    <a:pt x="84500" y="88902"/>
                    <a:pt x="206044" y="202789"/>
                    <a:pt x="351933" y="338000"/>
                  </a:cubicBezTo>
                  <a:cubicBezTo>
                    <a:pt x="399349" y="376805"/>
                    <a:pt x="482588" y="395329"/>
                    <a:pt x="567274" y="401145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5FD0F793-81E0-95EF-C387-EFCAB4111979}"/>
                </a:ext>
              </a:extLst>
            </p:cNvPr>
            <p:cNvSpPr/>
            <p:nvPr/>
          </p:nvSpPr>
          <p:spPr>
            <a:xfrm>
              <a:off x="12246538" y="5888137"/>
              <a:ext cx="448802" cy="812883"/>
            </a:xfrm>
            <a:custGeom>
              <a:avLst/>
              <a:gdLst>
                <a:gd name="connsiteX0" fmla="*/ 88850 w 448802"/>
                <a:gd name="connsiteY0" fmla="*/ 213966 h 812883"/>
                <a:gd name="connsiteX1" fmla="*/ 59612 w 448802"/>
                <a:gd name="connsiteY1" fmla="*/ 177456 h 812883"/>
                <a:gd name="connsiteX2" fmla="*/ 5344 w 448802"/>
                <a:gd name="connsiteY2" fmla="*/ 0 h 812883"/>
                <a:gd name="connsiteX3" fmla="*/ 66653 w 448802"/>
                <a:gd name="connsiteY3" fmla="*/ 779333 h 812883"/>
                <a:gd name="connsiteX4" fmla="*/ 372892 w 448802"/>
                <a:gd name="connsiteY4" fmla="*/ 757175 h 812883"/>
                <a:gd name="connsiteX5" fmla="*/ 445146 w 448802"/>
                <a:gd name="connsiteY5" fmla="*/ 396523 h 812883"/>
                <a:gd name="connsiteX6" fmla="*/ 282807 w 448802"/>
                <a:gd name="connsiteY6" fmla="*/ 454464 h 812883"/>
                <a:gd name="connsiteX7" fmla="*/ 231602 w 448802"/>
                <a:gd name="connsiteY7" fmla="*/ 453890 h 812883"/>
                <a:gd name="connsiteX8" fmla="*/ 213079 w 448802"/>
                <a:gd name="connsiteY8" fmla="*/ 406167 h 812883"/>
                <a:gd name="connsiteX9" fmla="*/ 227353 w 448802"/>
                <a:gd name="connsiteY9" fmla="*/ 137284 h 812883"/>
                <a:gd name="connsiteX10" fmla="*/ 134855 w 448802"/>
                <a:gd name="connsiteY10" fmla="*/ 205597 h 812883"/>
                <a:gd name="connsiteX11" fmla="*/ 88854 w 448802"/>
                <a:gd name="connsiteY11" fmla="*/ 213978 h 812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48802" h="812883">
                  <a:moveTo>
                    <a:pt x="88850" y="213966"/>
                  </a:moveTo>
                  <a:cubicBezTo>
                    <a:pt x="73121" y="208110"/>
                    <a:pt x="61908" y="194066"/>
                    <a:pt x="59612" y="177456"/>
                  </a:cubicBezTo>
                  <a:cubicBezTo>
                    <a:pt x="51651" y="119936"/>
                    <a:pt x="33549" y="61154"/>
                    <a:pt x="5344" y="0"/>
                  </a:cubicBezTo>
                  <a:cubicBezTo>
                    <a:pt x="-10614" y="319475"/>
                    <a:pt x="8980" y="565060"/>
                    <a:pt x="66653" y="779333"/>
                  </a:cubicBezTo>
                  <a:cubicBezTo>
                    <a:pt x="122527" y="800688"/>
                    <a:pt x="288774" y="853003"/>
                    <a:pt x="372892" y="757175"/>
                  </a:cubicBezTo>
                  <a:cubicBezTo>
                    <a:pt x="457698" y="660581"/>
                    <a:pt x="452265" y="476771"/>
                    <a:pt x="445146" y="396523"/>
                  </a:cubicBezTo>
                  <a:cubicBezTo>
                    <a:pt x="388468" y="400847"/>
                    <a:pt x="335006" y="419982"/>
                    <a:pt x="282807" y="454464"/>
                  </a:cubicBezTo>
                  <a:cubicBezTo>
                    <a:pt x="267232" y="464759"/>
                    <a:pt x="246948" y="464529"/>
                    <a:pt x="231602" y="453890"/>
                  </a:cubicBezTo>
                  <a:cubicBezTo>
                    <a:pt x="216255" y="443251"/>
                    <a:pt x="208946" y="424346"/>
                    <a:pt x="213079" y="406167"/>
                  </a:cubicBezTo>
                  <a:cubicBezTo>
                    <a:pt x="232673" y="320557"/>
                    <a:pt x="237457" y="230357"/>
                    <a:pt x="227353" y="137284"/>
                  </a:cubicBezTo>
                  <a:cubicBezTo>
                    <a:pt x="196737" y="155731"/>
                    <a:pt x="165776" y="178578"/>
                    <a:pt x="134855" y="205597"/>
                  </a:cubicBezTo>
                  <a:cubicBezTo>
                    <a:pt x="122225" y="216657"/>
                    <a:pt x="104544" y="219872"/>
                    <a:pt x="88854" y="213978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D359D291-0101-7F60-334C-2197E6EC2211}"/>
                </a:ext>
              </a:extLst>
            </p:cNvPr>
            <p:cNvSpPr/>
            <p:nvPr/>
          </p:nvSpPr>
          <p:spPr>
            <a:xfrm>
              <a:off x="15976726" y="9494955"/>
              <a:ext cx="481015" cy="781860"/>
            </a:xfrm>
            <a:custGeom>
              <a:avLst/>
              <a:gdLst>
                <a:gd name="connsiteX0" fmla="*/ 207274 w 481015"/>
                <a:gd name="connsiteY0" fmla="*/ 320167 h 781860"/>
                <a:gd name="connsiteX1" fmla="*/ 481015 w 481015"/>
                <a:gd name="connsiteY1" fmla="*/ 67508 h 781860"/>
                <a:gd name="connsiteX2" fmla="*/ 428394 w 481015"/>
                <a:gd name="connsiteY2" fmla="*/ 0 h 781860"/>
                <a:gd name="connsiteX3" fmla="*/ 77000 w 481015"/>
                <a:gd name="connsiteY3" fmla="*/ 300998 h 781860"/>
                <a:gd name="connsiteX4" fmla="*/ 12209 w 481015"/>
                <a:gd name="connsiteY4" fmla="*/ 781861 h 781860"/>
                <a:gd name="connsiteX5" fmla="*/ 117724 w 481015"/>
                <a:gd name="connsiteY5" fmla="*/ 764218 h 781860"/>
                <a:gd name="connsiteX6" fmla="*/ 207275 w 481015"/>
                <a:gd name="connsiteY6" fmla="*/ 320173 h 781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1015" h="781860">
                  <a:moveTo>
                    <a:pt x="207274" y="320167"/>
                  </a:moveTo>
                  <a:cubicBezTo>
                    <a:pt x="293496" y="187259"/>
                    <a:pt x="411289" y="106736"/>
                    <a:pt x="481015" y="67508"/>
                  </a:cubicBezTo>
                  <a:cubicBezTo>
                    <a:pt x="461000" y="45465"/>
                    <a:pt x="443013" y="23192"/>
                    <a:pt x="428394" y="0"/>
                  </a:cubicBezTo>
                  <a:cubicBezTo>
                    <a:pt x="354877" y="25985"/>
                    <a:pt x="176118" y="106583"/>
                    <a:pt x="77000" y="300998"/>
                  </a:cubicBezTo>
                  <a:cubicBezTo>
                    <a:pt x="-22774" y="496784"/>
                    <a:pt x="-2296" y="699653"/>
                    <a:pt x="12209" y="781861"/>
                  </a:cubicBezTo>
                  <a:cubicBezTo>
                    <a:pt x="48489" y="777153"/>
                    <a:pt x="83697" y="771260"/>
                    <a:pt x="117724" y="764218"/>
                  </a:cubicBezTo>
                  <a:cubicBezTo>
                    <a:pt x="110338" y="676886"/>
                    <a:pt x="106741" y="475124"/>
                    <a:pt x="207275" y="320173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0D8FA12A-9F4F-DC21-7B30-1310C68E2503}"/>
                </a:ext>
              </a:extLst>
            </p:cNvPr>
            <p:cNvSpPr/>
            <p:nvPr/>
          </p:nvSpPr>
          <p:spPr>
            <a:xfrm>
              <a:off x="11739046" y="7553151"/>
              <a:ext cx="390574" cy="817607"/>
            </a:xfrm>
            <a:custGeom>
              <a:avLst/>
              <a:gdLst>
                <a:gd name="connsiteX0" fmla="*/ 197893 w 390574"/>
                <a:gd name="connsiteY0" fmla="*/ 1379 h 817607"/>
                <a:gd name="connsiteX1" fmla="*/ 0 w 390574"/>
                <a:gd name="connsiteY1" fmla="*/ 252891 h 817607"/>
                <a:gd name="connsiteX2" fmla="*/ 143087 w 390574"/>
                <a:gd name="connsiteY2" fmla="*/ 242788 h 817607"/>
                <a:gd name="connsiteX3" fmla="*/ 188705 w 390574"/>
                <a:gd name="connsiteY3" fmla="*/ 271414 h 817607"/>
                <a:gd name="connsiteX4" fmla="*/ 175348 w 390574"/>
                <a:gd name="connsiteY4" fmla="*/ 323614 h 817607"/>
                <a:gd name="connsiteX5" fmla="*/ 39256 w 390574"/>
                <a:gd name="connsiteY5" fmla="*/ 554729 h 817607"/>
                <a:gd name="connsiteX6" fmla="*/ 154177 w 390574"/>
                <a:gd name="connsiteY6" fmla="*/ 511752 h 817607"/>
                <a:gd name="connsiteX7" fmla="*/ 176449 w 390574"/>
                <a:gd name="connsiteY7" fmla="*/ 505935 h 817607"/>
                <a:gd name="connsiteX8" fmla="*/ 202588 w 390574"/>
                <a:gd name="connsiteY8" fmla="*/ 514163 h 817607"/>
                <a:gd name="connsiteX9" fmla="*/ 221570 w 390574"/>
                <a:gd name="connsiteY9" fmla="*/ 558747 h 817607"/>
                <a:gd name="connsiteX10" fmla="*/ 238945 w 390574"/>
                <a:gd name="connsiteY10" fmla="*/ 817608 h 817607"/>
                <a:gd name="connsiteX11" fmla="*/ 390575 w 390574"/>
                <a:gd name="connsiteY11" fmla="*/ 109460 h 817607"/>
                <a:gd name="connsiteX12" fmla="*/ 197885 w 390574"/>
                <a:gd name="connsiteY12" fmla="*/ 1388 h 817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90574" h="817607">
                  <a:moveTo>
                    <a:pt x="197893" y="1379"/>
                  </a:moveTo>
                  <a:cubicBezTo>
                    <a:pt x="107805" y="12362"/>
                    <a:pt x="35936" y="155948"/>
                    <a:pt x="0" y="252891"/>
                  </a:cubicBezTo>
                  <a:lnTo>
                    <a:pt x="143087" y="242788"/>
                  </a:lnTo>
                  <a:cubicBezTo>
                    <a:pt x="162834" y="241410"/>
                    <a:pt x="181357" y="252968"/>
                    <a:pt x="188705" y="271414"/>
                  </a:cubicBezTo>
                  <a:cubicBezTo>
                    <a:pt x="196091" y="289860"/>
                    <a:pt x="190657" y="310986"/>
                    <a:pt x="175348" y="323614"/>
                  </a:cubicBezTo>
                  <a:cubicBezTo>
                    <a:pt x="101296" y="384655"/>
                    <a:pt x="56440" y="460657"/>
                    <a:pt x="39256" y="554729"/>
                  </a:cubicBezTo>
                  <a:cubicBezTo>
                    <a:pt x="79593" y="546309"/>
                    <a:pt x="118055" y="531920"/>
                    <a:pt x="154177" y="511752"/>
                  </a:cubicBezTo>
                  <a:cubicBezTo>
                    <a:pt x="161104" y="507848"/>
                    <a:pt x="168796" y="505935"/>
                    <a:pt x="176449" y="505935"/>
                  </a:cubicBezTo>
                  <a:cubicBezTo>
                    <a:pt x="185634" y="505935"/>
                    <a:pt x="194781" y="508690"/>
                    <a:pt x="202588" y="514163"/>
                  </a:cubicBezTo>
                  <a:cubicBezTo>
                    <a:pt x="216939" y="524151"/>
                    <a:pt x="224287" y="541488"/>
                    <a:pt x="221570" y="558747"/>
                  </a:cubicBezTo>
                  <a:cubicBezTo>
                    <a:pt x="206224" y="655762"/>
                    <a:pt x="212156" y="742287"/>
                    <a:pt x="238945" y="817608"/>
                  </a:cubicBezTo>
                  <a:cubicBezTo>
                    <a:pt x="264088" y="562421"/>
                    <a:pt x="315178" y="323959"/>
                    <a:pt x="390575" y="109460"/>
                  </a:cubicBezTo>
                  <a:cubicBezTo>
                    <a:pt x="368722" y="73142"/>
                    <a:pt x="305577" y="-11857"/>
                    <a:pt x="197885" y="1388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93695AE4-51E3-2FD9-8218-718AFF546B6C}"/>
                </a:ext>
              </a:extLst>
            </p:cNvPr>
            <p:cNvSpPr/>
            <p:nvPr/>
          </p:nvSpPr>
          <p:spPr>
            <a:xfrm>
              <a:off x="11176866" y="7242892"/>
              <a:ext cx="736971" cy="488169"/>
            </a:xfrm>
            <a:custGeom>
              <a:avLst/>
              <a:gdLst>
                <a:gd name="connsiteX0" fmla="*/ 735971 w 736971"/>
                <a:gd name="connsiteY0" fmla="*/ 221014 h 488169"/>
                <a:gd name="connsiteX1" fmla="*/ 560769 w 736971"/>
                <a:gd name="connsiteY1" fmla="*/ 0 h 488169"/>
                <a:gd name="connsiteX2" fmla="*/ 0 w 736971"/>
                <a:gd name="connsiteY2" fmla="*/ 423609 h 488169"/>
                <a:gd name="connsiteX3" fmla="*/ 154952 w 736971"/>
                <a:gd name="connsiteY3" fmla="*/ 353460 h 488169"/>
                <a:gd name="connsiteX4" fmla="*/ 201679 w 736971"/>
                <a:gd name="connsiteY4" fmla="*/ 351163 h 488169"/>
                <a:gd name="connsiteX5" fmla="*/ 225905 w 736971"/>
                <a:gd name="connsiteY5" fmla="*/ 391193 h 488169"/>
                <a:gd name="connsiteX6" fmla="*/ 233903 w 736971"/>
                <a:gd name="connsiteY6" fmla="*/ 488169 h 488169"/>
                <a:gd name="connsiteX7" fmla="*/ 401836 w 736971"/>
                <a:gd name="connsiteY7" fmla="*/ 321461 h 488169"/>
                <a:gd name="connsiteX8" fmla="*/ 449864 w 736971"/>
                <a:gd name="connsiteY8" fmla="*/ 303666 h 488169"/>
                <a:gd name="connsiteX9" fmla="*/ 484193 w 736971"/>
                <a:gd name="connsiteY9" fmla="*/ 341630 h 488169"/>
                <a:gd name="connsiteX10" fmla="*/ 514311 w 736971"/>
                <a:gd name="connsiteY10" fmla="*/ 440708 h 488169"/>
                <a:gd name="connsiteX11" fmla="*/ 735971 w 736971"/>
                <a:gd name="connsiteY11" fmla="*/ 220997 h 488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36971" h="488169">
                  <a:moveTo>
                    <a:pt x="735971" y="221014"/>
                  </a:moveTo>
                  <a:cubicBezTo>
                    <a:pt x="750016" y="109953"/>
                    <a:pt x="612400" y="27021"/>
                    <a:pt x="560769" y="0"/>
                  </a:cubicBezTo>
                  <a:cubicBezTo>
                    <a:pt x="342518" y="114313"/>
                    <a:pt x="156862" y="254726"/>
                    <a:pt x="0" y="423609"/>
                  </a:cubicBezTo>
                  <a:cubicBezTo>
                    <a:pt x="59357" y="406043"/>
                    <a:pt x="110718" y="382851"/>
                    <a:pt x="154952" y="353460"/>
                  </a:cubicBezTo>
                  <a:cubicBezTo>
                    <a:pt x="168920" y="344160"/>
                    <a:pt x="186869" y="343279"/>
                    <a:pt x="201679" y="351163"/>
                  </a:cubicBezTo>
                  <a:cubicBezTo>
                    <a:pt x="216489" y="359047"/>
                    <a:pt x="225789" y="374393"/>
                    <a:pt x="225905" y="391193"/>
                  </a:cubicBezTo>
                  <a:cubicBezTo>
                    <a:pt x="226134" y="425789"/>
                    <a:pt x="228813" y="458243"/>
                    <a:pt x="233903" y="488169"/>
                  </a:cubicBezTo>
                  <a:cubicBezTo>
                    <a:pt x="300531" y="440179"/>
                    <a:pt x="356867" y="384271"/>
                    <a:pt x="401836" y="321461"/>
                  </a:cubicBezTo>
                  <a:cubicBezTo>
                    <a:pt x="412705" y="306268"/>
                    <a:pt x="431687" y="299227"/>
                    <a:pt x="449864" y="303666"/>
                  </a:cubicBezTo>
                  <a:cubicBezTo>
                    <a:pt x="468005" y="308105"/>
                    <a:pt x="481590" y="323145"/>
                    <a:pt x="484193" y="341630"/>
                  </a:cubicBezTo>
                  <a:cubicBezTo>
                    <a:pt x="489359" y="378140"/>
                    <a:pt x="499424" y="410936"/>
                    <a:pt x="514311" y="440708"/>
                  </a:cubicBezTo>
                  <a:cubicBezTo>
                    <a:pt x="565248" y="329609"/>
                    <a:pt x="638882" y="255944"/>
                    <a:pt x="735971" y="220997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D8B75808-697D-3760-5A89-69DBC4CF0B43}"/>
                </a:ext>
              </a:extLst>
            </p:cNvPr>
            <p:cNvSpPr/>
            <p:nvPr/>
          </p:nvSpPr>
          <p:spPr>
            <a:xfrm>
              <a:off x="11835411" y="7092613"/>
              <a:ext cx="463679" cy="468579"/>
            </a:xfrm>
            <a:custGeom>
              <a:avLst/>
              <a:gdLst>
                <a:gd name="connsiteX0" fmla="*/ 332447 w 463679"/>
                <a:gd name="connsiteY0" fmla="*/ 468578 h 468579"/>
                <a:gd name="connsiteX1" fmla="*/ 463679 w 463679"/>
                <a:gd name="connsiteY1" fmla="*/ 197011 h 468579"/>
                <a:gd name="connsiteX2" fmla="*/ 249141 w 463679"/>
                <a:gd name="connsiteY2" fmla="*/ 0 h 468579"/>
                <a:gd name="connsiteX3" fmla="*/ 0 w 463679"/>
                <a:gd name="connsiteY3" fmla="*/ 101988 h 468579"/>
                <a:gd name="connsiteX4" fmla="*/ 168922 w 463679"/>
                <a:gd name="connsiteY4" fmla="*/ 372752 h 468579"/>
                <a:gd name="connsiteX5" fmla="*/ 332447 w 463679"/>
                <a:gd name="connsiteY5" fmla="*/ 468580 h 468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3679" h="468579">
                  <a:moveTo>
                    <a:pt x="332447" y="468578"/>
                  </a:moveTo>
                  <a:cubicBezTo>
                    <a:pt x="371099" y="372367"/>
                    <a:pt x="414919" y="281629"/>
                    <a:pt x="463679" y="197011"/>
                  </a:cubicBezTo>
                  <a:cubicBezTo>
                    <a:pt x="361230" y="102368"/>
                    <a:pt x="283960" y="31762"/>
                    <a:pt x="249141" y="0"/>
                  </a:cubicBezTo>
                  <a:cubicBezTo>
                    <a:pt x="162001" y="30961"/>
                    <a:pt x="79034" y="64944"/>
                    <a:pt x="0" y="101988"/>
                  </a:cubicBezTo>
                  <a:cubicBezTo>
                    <a:pt x="76847" y="152773"/>
                    <a:pt x="179298" y="245232"/>
                    <a:pt x="168922" y="372752"/>
                  </a:cubicBezTo>
                  <a:cubicBezTo>
                    <a:pt x="242975" y="385343"/>
                    <a:pt x="296893" y="428359"/>
                    <a:pt x="332447" y="46858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48F89785-52FC-3D3A-3441-CB3060681A61}"/>
                </a:ext>
              </a:extLst>
            </p:cNvPr>
            <p:cNvSpPr/>
            <p:nvPr/>
          </p:nvSpPr>
          <p:spPr>
            <a:xfrm>
              <a:off x="12145257" y="6765750"/>
              <a:ext cx="4082224" cy="3523161"/>
            </a:xfrm>
            <a:custGeom>
              <a:avLst/>
              <a:gdLst>
                <a:gd name="connsiteX0" fmla="*/ 2619627 w 4082224"/>
                <a:gd name="connsiteY0" fmla="*/ 2740370 h 3523161"/>
                <a:gd name="connsiteX1" fmla="*/ 3192417 w 4082224"/>
                <a:gd name="connsiteY1" fmla="*/ 3137732 h 3523161"/>
                <a:gd name="connsiteX2" fmla="*/ 3750315 w 4082224"/>
                <a:gd name="connsiteY2" fmla="*/ 3229618 h 3523161"/>
                <a:gd name="connsiteX3" fmla="*/ 3803128 w 4082224"/>
                <a:gd name="connsiteY3" fmla="*/ 3040485 h 3523161"/>
                <a:gd name="connsiteX4" fmla="*/ 2590045 w 4082224"/>
                <a:gd name="connsiteY4" fmla="*/ 2569223 h 3523161"/>
                <a:gd name="connsiteX5" fmla="*/ 912186 w 4082224"/>
                <a:gd name="connsiteY5" fmla="*/ 980126 h 3523161"/>
                <a:gd name="connsiteX6" fmla="*/ 912263 w 4082224"/>
                <a:gd name="connsiteY6" fmla="*/ 915525 h 3523161"/>
                <a:gd name="connsiteX7" fmla="*/ 976863 w 4082224"/>
                <a:gd name="connsiteY7" fmla="*/ 915602 h 3523161"/>
                <a:gd name="connsiteX8" fmla="*/ 2644631 w 4082224"/>
                <a:gd name="connsiteY8" fmla="*/ 2495881 h 3523161"/>
                <a:gd name="connsiteX9" fmla="*/ 3844683 w 4082224"/>
                <a:gd name="connsiteY9" fmla="*/ 2956572 h 3523161"/>
                <a:gd name="connsiteX10" fmla="*/ 4082225 w 4082224"/>
                <a:gd name="connsiteY10" fmla="*/ 2713446 h 3523161"/>
                <a:gd name="connsiteX11" fmla="*/ 2963489 w 4082224"/>
                <a:gd name="connsiteY11" fmla="*/ 2421756 h 3523161"/>
                <a:gd name="connsiteX12" fmla="*/ 131723 w 4082224"/>
                <a:gd name="connsiteY12" fmla="*/ 0 h 3523161"/>
                <a:gd name="connsiteX13" fmla="*/ 0 w 4082224"/>
                <a:gd name="connsiteY13" fmla="*/ 258360 h 3523161"/>
                <a:gd name="connsiteX14" fmla="*/ 1351908 w 4082224"/>
                <a:gd name="connsiteY14" fmla="*/ 1555796 h 3523161"/>
                <a:gd name="connsiteX15" fmla="*/ 1737406 w 4082224"/>
                <a:gd name="connsiteY15" fmla="*/ 2022268 h 3523161"/>
                <a:gd name="connsiteX16" fmla="*/ 3350309 w 4082224"/>
                <a:gd name="connsiteY16" fmla="*/ 3493700 h 3523161"/>
                <a:gd name="connsiteX17" fmla="*/ 3752453 w 4082224"/>
                <a:gd name="connsiteY17" fmla="*/ 3519877 h 3523161"/>
                <a:gd name="connsiteX18" fmla="*/ 3741086 w 4082224"/>
                <a:gd name="connsiteY18" fmla="*/ 3320643 h 3523161"/>
                <a:gd name="connsiteX19" fmla="*/ 3162937 w 4082224"/>
                <a:gd name="connsiteY19" fmla="*/ 3224087 h 3523161"/>
                <a:gd name="connsiteX20" fmla="*/ 2556435 w 4082224"/>
                <a:gd name="connsiteY20" fmla="*/ 2806180 h 3523161"/>
                <a:gd name="connsiteX21" fmla="*/ 2555096 w 4082224"/>
                <a:gd name="connsiteY21" fmla="*/ 2741619 h 3523161"/>
                <a:gd name="connsiteX22" fmla="*/ 2619657 w 4082224"/>
                <a:gd name="connsiteY22" fmla="*/ 2740394 h 3523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082224" h="3523161">
                  <a:moveTo>
                    <a:pt x="2619627" y="2740370"/>
                  </a:moveTo>
                  <a:cubicBezTo>
                    <a:pt x="2622880" y="2743508"/>
                    <a:pt x="2949095" y="3054603"/>
                    <a:pt x="3192417" y="3137732"/>
                  </a:cubicBezTo>
                  <a:cubicBezTo>
                    <a:pt x="3388938" y="3204858"/>
                    <a:pt x="3650472" y="3224414"/>
                    <a:pt x="3750315" y="3229618"/>
                  </a:cubicBezTo>
                  <a:cubicBezTo>
                    <a:pt x="3759615" y="3169420"/>
                    <a:pt x="3775994" y="3105283"/>
                    <a:pt x="3803128" y="3040485"/>
                  </a:cubicBezTo>
                  <a:cubicBezTo>
                    <a:pt x="3601679" y="2989547"/>
                    <a:pt x="2902016" y="2801258"/>
                    <a:pt x="2590045" y="2569223"/>
                  </a:cubicBezTo>
                  <a:cubicBezTo>
                    <a:pt x="2236124" y="2305963"/>
                    <a:pt x="966071" y="1034108"/>
                    <a:pt x="912186" y="980126"/>
                  </a:cubicBezTo>
                  <a:cubicBezTo>
                    <a:pt x="894391" y="962292"/>
                    <a:pt x="894391" y="933360"/>
                    <a:pt x="912263" y="915525"/>
                  </a:cubicBezTo>
                  <a:cubicBezTo>
                    <a:pt x="930097" y="897730"/>
                    <a:pt x="959029" y="897730"/>
                    <a:pt x="976863" y="915602"/>
                  </a:cubicBezTo>
                  <a:cubicBezTo>
                    <a:pt x="989990" y="928767"/>
                    <a:pt x="2296049" y="2236649"/>
                    <a:pt x="2644631" y="2495881"/>
                  </a:cubicBezTo>
                  <a:cubicBezTo>
                    <a:pt x="2949871" y="2722940"/>
                    <a:pt x="3679307" y="2915013"/>
                    <a:pt x="3844683" y="2956572"/>
                  </a:cubicBezTo>
                  <a:cubicBezTo>
                    <a:pt x="3911848" y="2840535"/>
                    <a:pt x="4001976" y="2763421"/>
                    <a:pt x="4082225" y="2713446"/>
                  </a:cubicBezTo>
                  <a:cubicBezTo>
                    <a:pt x="3829987" y="2695995"/>
                    <a:pt x="3381082" y="2634380"/>
                    <a:pt x="2963489" y="2421756"/>
                  </a:cubicBezTo>
                  <a:cubicBezTo>
                    <a:pt x="2389131" y="2129262"/>
                    <a:pt x="423286" y="276280"/>
                    <a:pt x="131723" y="0"/>
                  </a:cubicBezTo>
                  <a:cubicBezTo>
                    <a:pt x="67391" y="73517"/>
                    <a:pt x="23190" y="160164"/>
                    <a:pt x="0" y="258360"/>
                  </a:cubicBezTo>
                  <a:cubicBezTo>
                    <a:pt x="137542" y="383774"/>
                    <a:pt x="965322" y="1141289"/>
                    <a:pt x="1351908" y="1555796"/>
                  </a:cubicBezTo>
                  <a:cubicBezTo>
                    <a:pt x="1456688" y="1668160"/>
                    <a:pt x="1586775" y="1832262"/>
                    <a:pt x="1737406" y="2022268"/>
                  </a:cubicBezTo>
                  <a:cubicBezTo>
                    <a:pt x="2195305" y="2600034"/>
                    <a:pt x="2822440" y="3391320"/>
                    <a:pt x="3350309" y="3493700"/>
                  </a:cubicBezTo>
                  <a:cubicBezTo>
                    <a:pt x="3493132" y="3521408"/>
                    <a:pt x="3628186" y="3528105"/>
                    <a:pt x="3752453" y="3519877"/>
                  </a:cubicBezTo>
                  <a:cubicBezTo>
                    <a:pt x="3744799" y="3474757"/>
                    <a:pt x="3736838" y="3404418"/>
                    <a:pt x="3741086" y="3320643"/>
                  </a:cubicBezTo>
                  <a:cubicBezTo>
                    <a:pt x="3633621" y="3315017"/>
                    <a:pt x="3369255" y="3294581"/>
                    <a:pt x="3162937" y="3224087"/>
                  </a:cubicBezTo>
                  <a:cubicBezTo>
                    <a:pt x="2900442" y="3134383"/>
                    <a:pt x="2570367" y="2819573"/>
                    <a:pt x="2556435" y="2806180"/>
                  </a:cubicBezTo>
                  <a:cubicBezTo>
                    <a:pt x="2538218" y="2788730"/>
                    <a:pt x="2537644" y="2759796"/>
                    <a:pt x="2555096" y="2741619"/>
                  </a:cubicBezTo>
                  <a:cubicBezTo>
                    <a:pt x="2572546" y="2723517"/>
                    <a:pt x="2601441" y="2722944"/>
                    <a:pt x="2619657" y="274039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75FD991F-F3B0-696B-4984-277E7B886DDF}"/>
                </a:ext>
              </a:extLst>
            </p:cNvPr>
            <p:cNvSpPr/>
            <p:nvPr/>
          </p:nvSpPr>
          <p:spPr>
            <a:xfrm>
              <a:off x="11127161" y="6920327"/>
              <a:ext cx="566049" cy="662657"/>
            </a:xfrm>
            <a:custGeom>
              <a:avLst/>
              <a:gdLst>
                <a:gd name="connsiteX0" fmla="*/ 468348 w 566049"/>
                <a:gd name="connsiteY0" fmla="*/ 16198 h 662657"/>
                <a:gd name="connsiteX1" fmla="*/ 157024 w 566049"/>
                <a:gd name="connsiteY1" fmla="*/ 89600 h 662657"/>
                <a:gd name="connsiteX2" fmla="*/ 275354 w 566049"/>
                <a:gd name="connsiteY2" fmla="*/ 170962 h 662657"/>
                <a:gd name="connsiteX3" fmla="*/ 293226 w 566049"/>
                <a:gd name="connsiteY3" fmla="*/ 221785 h 662657"/>
                <a:gd name="connsiteX4" fmla="*/ 250248 w 566049"/>
                <a:gd name="connsiteY4" fmla="*/ 254276 h 662657"/>
                <a:gd name="connsiteX5" fmla="*/ 0 w 566049"/>
                <a:gd name="connsiteY5" fmla="*/ 350296 h 662657"/>
                <a:gd name="connsiteX6" fmla="*/ 116723 w 566049"/>
                <a:gd name="connsiteY6" fmla="*/ 388336 h 662657"/>
                <a:gd name="connsiteX7" fmla="*/ 153079 w 566049"/>
                <a:gd name="connsiteY7" fmla="*/ 420368 h 662657"/>
                <a:gd name="connsiteX8" fmla="*/ 140182 w 566049"/>
                <a:gd name="connsiteY8" fmla="*/ 467057 h 662657"/>
                <a:gd name="connsiteX9" fmla="*/ 2866 w 566049"/>
                <a:gd name="connsiteY9" fmla="*/ 662657 h 662657"/>
                <a:gd name="connsiteX10" fmla="*/ 565859 w 566049"/>
                <a:gd name="connsiteY10" fmla="*/ 242762 h 662657"/>
                <a:gd name="connsiteX11" fmla="*/ 468347 w 566049"/>
                <a:gd name="connsiteY11" fmla="*/ 16203 h 662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66049" h="662657">
                  <a:moveTo>
                    <a:pt x="468348" y="16198"/>
                  </a:moveTo>
                  <a:cubicBezTo>
                    <a:pt x="390850" y="-31487"/>
                    <a:pt x="245345" y="36137"/>
                    <a:pt x="157024" y="89600"/>
                  </a:cubicBezTo>
                  <a:lnTo>
                    <a:pt x="275354" y="170962"/>
                  </a:lnTo>
                  <a:cubicBezTo>
                    <a:pt x="291734" y="182213"/>
                    <a:pt x="298928" y="202765"/>
                    <a:pt x="293226" y="221785"/>
                  </a:cubicBezTo>
                  <a:cubicBezTo>
                    <a:pt x="287485" y="240805"/>
                    <a:pt x="270110" y="253931"/>
                    <a:pt x="250248" y="254276"/>
                  </a:cubicBezTo>
                  <a:cubicBezTo>
                    <a:pt x="154305" y="255884"/>
                    <a:pt x="71989" y="287380"/>
                    <a:pt x="0" y="350296"/>
                  </a:cubicBezTo>
                  <a:cubicBezTo>
                    <a:pt x="36816" y="368857"/>
                    <a:pt x="75890" y="381601"/>
                    <a:pt x="116723" y="388336"/>
                  </a:cubicBezTo>
                  <a:cubicBezTo>
                    <a:pt x="133983" y="391168"/>
                    <a:pt x="148104" y="403606"/>
                    <a:pt x="153079" y="420368"/>
                  </a:cubicBezTo>
                  <a:cubicBezTo>
                    <a:pt x="158054" y="437130"/>
                    <a:pt x="153041" y="455271"/>
                    <a:pt x="140182" y="467057"/>
                  </a:cubicBezTo>
                  <a:cubicBezTo>
                    <a:pt x="76003" y="525917"/>
                    <a:pt x="30464" y="590629"/>
                    <a:pt x="2866" y="662657"/>
                  </a:cubicBezTo>
                  <a:cubicBezTo>
                    <a:pt x="162030" y="496106"/>
                    <a:pt x="348519" y="356840"/>
                    <a:pt x="565859" y="242762"/>
                  </a:cubicBezTo>
                  <a:cubicBezTo>
                    <a:pt x="567466" y="193011"/>
                    <a:pt x="560883" y="73114"/>
                    <a:pt x="468347" y="16203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05688D8A-AA52-98E8-69D1-2EC48B95E204}"/>
                </a:ext>
              </a:extLst>
            </p:cNvPr>
            <p:cNvSpPr/>
            <p:nvPr/>
          </p:nvSpPr>
          <p:spPr>
            <a:xfrm>
              <a:off x="16182800" y="9630739"/>
              <a:ext cx="487726" cy="606511"/>
            </a:xfrm>
            <a:custGeom>
              <a:avLst/>
              <a:gdLst>
                <a:gd name="connsiteX0" fmla="*/ 340965 w 487726"/>
                <a:gd name="connsiteY0" fmla="*/ 0 h 606511"/>
                <a:gd name="connsiteX1" fmla="*/ 77823 w 487726"/>
                <a:gd name="connsiteY1" fmla="*/ 234063 h 606511"/>
                <a:gd name="connsiteX2" fmla="*/ 1819 w 487726"/>
                <a:gd name="connsiteY2" fmla="*/ 606512 h 606511"/>
                <a:gd name="connsiteX3" fmla="*/ 336146 w 487726"/>
                <a:gd name="connsiteY3" fmla="*/ 453206 h 606511"/>
                <a:gd name="connsiteX4" fmla="*/ 485817 w 487726"/>
                <a:gd name="connsiteY4" fmla="*/ 273830 h 606511"/>
                <a:gd name="connsiteX5" fmla="*/ 340966 w 487726"/>
                <a:gd name="connsiteY5" fmla="*/ 10 h 6065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7726" h="606511">
                  <a:moveTo>
                    <a:pt x="340965" y="0"/>
                  </a:moveTo>
                  <a:cubicBezTo>
                    <a:pt x="286928" y="28014"/>
                    <a:pt x="163127" y="102566"/>
                    <a:pt x="77823" y="234063"/>
                  </a:cubicBezTo>
                  <a:cubicBezTo>
                    <a:pt x="-2162" y="357370"/>
                    <a:pt x="-3501" y="524108"/>
                    <a:pt x="1819" y="606512"/>
                  </a:cubicBezTo>
                  <a:cubicBezTo>
                    <a:pt x="138900" y="568203"/>
                    <a:pt x="252753" y="512597"/>
                    <a:pt x="336146" y="453206"/>
                  </a:cubicBezTo>
                  <a:cubicBezTo>
                    <a:pt x="438017" y="380646"/>
                    <a:pt x="480233" y="312990"/>
                    <a:pt x="485817" y="273830"/>
                  </a:cubicBezTo>
                  <a:cubicBezTo>
                    <a:pt x="501164" y="165640"/>
                    <a:pt x="421371" y="81140"/>
                    <a:pt x="340966" y="1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9DC63961-E933-FAC9-B707-82A069727CA1}"/>
                </a:ext>
              </a:extLst>
            </p:cNvPr>
            <p:cNvSpPr/>
            <p:nvPr/>
          </p:nvSpPr>
          <p:spPr>
            <a:xfrm>
              <a:off x="12066183" y="7692309"/>
              <a:ext cx="480985" cy="714895"/>
            </a:xfrm>
            <a:custGeom>
              <a:avLst/>
              <a:gdLst>
                <a:gd name="connsiteX0" fmla="*/ 147035 w 480985"/>
                <a:gd name="connsiteY0" fmla="*/ 7316 h 714895"/>
                <a:gd name="connsiteX1" fmla="*/ 0 w 480985"/>
                <a:gd name="connsiteY1" fmla="*/ 714895 h 714895"/>
                <a:gd name="connsiteX2" fmla="*/ 72866 w 480985"/>
                <a:gd name="connsiteY2" fmla="*/ 551596 h 714895"/>
                <a:gd name="connsiteX3" fmla="*/ 105587 w 480985"/>
                <a:gd name="connsiteY3" fmla="*/ 513058 h 714895"/>
                <a:gd name="connsiteX4" fmla="*/ 153807 w 480985"/>
                <a:gd name="connsiteY4" fmla="*/ 528290 h 714895"/>
                <a:gd name="connsiteX5" fmla="*/ 220359 w 480985"/>
                <a:gd name="connsiteY5" fmla="*/ 599128 h 714895"/>
                <a:gd name="connsiteX6" fmla="*/ 248067 w 480985"/>
                <a:gd name="connsiteY6" fmla="*/ 363997 h 714895"/>
                <a:gd name="connsiteX7" fmla="*/ 274587 w 480985"/>
                <a:gd name="connsiteY7" fmla="*/ 320177 h 714895"/>
                <a:gd name="connsiteX8" fmla="*/ 325104 w 480985"/>
                <a:gd name="connsiteY8" fmla="*/ 328520 h 714895"/>
                <a:gd name="connsiteX9" fmla="*/ 455415 w 480985"/>
                <a:gd name="connsiteY9" fmla="*/ 403988 h 714895"/>
                <a:gd name="connsiteX10" fmla="*/ 447034 w 480985"/>
                <a:gd name="connsiteY10" fmla="*/ 77087 h 714895"/>
                <a:gd name="connsiteX11" fmla="*/ 147036 w 480985"/>
                <a:gd name="connsiteY11" fmla="*/ 7321 h 714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80985" h="714895">
                  <a:moveTo>
                    <a:pt x="147035" y="7316"/>
                  </a:moveTo>
                  <a:cubicBezTo>
                    <a:pt x="72754" y="220786"/>
                    <a:pt x="23121" y="459209"/>
                    <a:pt x="0" y="714895"/>
                  </a:cubicBezTo>
                  <a:cubicBezTo>
                    <a:pt x="41561" y="664570"/>
                    <a:pt x="65978" y="609919"/>
                    <a:pt x="72866" y="551596"/>
                  </a:cubicBezTo>
                  <a:cubicBezTo>
                    <a:pt x="75009" y="533341"/>
                    <a:pt x="87907" y="518148"/>
                    <a:pt x="105587" y="513058"/>
                  </a:cubicBezTo>
                  <a:cubicBezTo>
                    <a:pt x="123268" y="507968"/>
                    <a:pt x="142250" y="513977"/>
                    <a:pt x="153807" y="528290"/>
                  </a:cubicBezTo>
                  <a:cubicBezTo>
                    <a:pt x="175506" y="555194"/>
                    <a:pt x="197742" y="578883"/>
                    <a:pt x="220359" y="599128"/>
                  </a:cubicBezTo>
                  <a:cubicBezTo>
                    <a:pt x="242632" y="519986"/>
                    <a:pt x="251971" y="441149"/>
                    <a:pt x="248067" y="363997"/>
                  </a:cubicBezTo>
                  <a:cubicBezTo>
                    <a:pt x="247148" y="345321"/>
                    <a:pt x="257634" y="328022"/>
                    <a:pt x="274587" y="320177"/>
                  </a:cubicBezTo>
                  <a:cubicBezTo>
                    <a:pt x="291541" y="312370"/>
                    <a:pt x="311556" y="315661"/>
                    <a:pt x="325104" y="328520"/>
                  </a:cubicBezTo>
                  <a:cubicBezTo>
                    <a:pt x="364751" y="366101"/>
                    <a:pt x="407652" y="391015"/>
                    <a:pt x="455415" y="403988"/>
                  </a:cubicBezTo>
                  <a:cubicBezTo>
                    <a:pt x="474436" y="331887"/>
                    <a:pt x="505778" y="173795"/>
                    <a:pt x="447034" y="77087"/>
                  </a:cubicBezTo>
                  <a:cubicBezTo>
                    <a:pt x="389055" y="-18282"/>
                    <a:pt x="211785" y="-2132"/>
                    <a:pt x="147036" y="732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31AD1A7E-6A72-2821-E898-D5BD053A2DA6}"/>
                </a:ext>
              </a:extLst>
            </p:cNvPr>
            <p:cNvSpPr/>
            <p:nvPr/>
          </p:nvSpPr>
          <p:spPr>
            <a:xfrm>
              <a:off x="11660532" y="6748965"/>
              <a:ext cx="448643" cy="368999"/>
            </a:xfrm>
            <a:custGeom>
              <a:avLst/>
              <a:gdLst>
                <a:gd name="connsiteX0" fmla="*/ 261809 w 448643"/>
                <a:gd name="connsiteY0" fmla="*/ 107616 h 368999"/>
                <a:gd name="connsiteX1" fmla="*/ 158175 w 448643"/>
                <a:gd name="connsiteY1" fmla="*/ 38576 h 368999"/>
                <a:gd name="connsiteX2" fmla="*/ 0 w 448643"/>
                <a:gd name="connsiteY2" fmla="*/ 0 h 368999"/>
                <a:gd name="connsiteX3" fmla="*/ 48412 w 448643"/>
                <a:gd name="connsiteY3" fmla="*/ 166091 h 368999"/>
                <a:gd name="connsiteX4" fmla="*/ 123115 w 448643"/>
                <a:gd name="connsiteY4" fmla="*/ 369000 h 368999"/>
                <a:gd name="connsiteX5" fmla="*/ 395142 w 448643"/>
                <a:gd name="connsiteY5" fmla="*/ 256979 h 368999"/>
                <a:gd name="connsiteX6" fmla="*/ 448644 w 448643"/>
                <a:gd name="connsiteY6" fmla="*/ 105505 h 368999"/>
                <a:gd name="connsiteX7" fmla="*/ 350251 w 448643"/>
                <a:gd name="connsiteY7" fmla="*/ 120813 h 368999"/>
                <a:gd name="connsiteX8" fmla="*/ 261809 w 448643"/>
                <a:gd name="connsiteY8" fmla="*/ 107610 h 368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48643" h="368999">
                  <a:moveTo>
                    <a:pt x="261809" y="107616"/>
                  </a:moveTo>
                  <a:cubicBezTo>
                    <a:pt x="220822" y="95102"/>
                    <a:pt x="186723" y="70341"/>
                    <a:pt x="158175" y="38576"/>
                  </a:cubicBezTo>
                  <a:cubicBezTo>
                    <a:pt x="108424" y="19211"/>
                    <a:pt x="55462" y="6238"/>
                    <a:pt x="0" y="0"/>
                  </a:cubicBezTo>
                  <a:cubicBezTo>
                    <a:pt x="7654" y="62533"/>
                    <a:pt x="24148" y="119094"/>
                    <a:pt x="48412" y="166091"/>
                  </a:cubicBezTo>
                  <a:cubicBezTo>
                    <a:pt x="102487" y="230308"/>
                    <a:pt x="119096" y="310373"/>
                    <a:pt x="123115" y="369000"/>
                  </a:cubicBezTo>
                  <a:cubicBezTo>
                    <a:pt x="209185" y="328089"/>
                    <a:pt x="299806" y="290775"/>
                    <a:pt x="395142" y="256979"/>
                  </a:cubicBezTo>
                  <a:cubicBezTo>
                    <a:pt x="407580" y="203478"/>
                    <a:pt x="425453" y="152924"/>
                    <a:pt x="448644" y="105505"/>
                  </a:cubicBezTo>
                  <a:cubicBezTo>
                    <a:pt x="417989" y="114805"/>
                    <a:pt x="385000" y="120813"/>
                    <a:pt x="350251" y="120813"/>
                  </a:cubicBezTo>
                  <a:cubicBezTo>
                    <a:pt x="321701" y="120813"/>
                    <a:pt x="292080" y="116833"/>
                    <a:pt x="261809" y="10761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D6D4FD80-9985-D811-60B7-4B1BE543DB39}"/>
                </a:ext>
              </a:extLst>
            </p:cNvPr>
            <p:cNvSpPr/>
            <p:nvPr/>
          </p:nvSpPr>
          <p:spPr>
            <a:xfrm>
              <a:off x="11777864" y="5869614"/>
              <a:ext cx="445809" cy="908690"/>
            </a:xfrm>
            <a:custGeom>
              <a:avLst/>
              <a:gdLst>
                <a:gd name="connsiteX0" fmla="*/ 383429 w 445809"/>
                <a:gd name="connsiteY0" fmla="*/ 3 h 908690"/>
                <a:gd name="connsiteX1" fmla="*/ 300001 w 445809"/>
                <a:gd name="connsiteY1" fmla="*/ 295681 h 908690"/>
                <a:gd name="connsiteX2" fmla="*/ 273556 w 445809"/>
                <a:gd name="connsiteY2" fmla="*/ 336323 h 908690"/>
                <a:gd name="connsiteX3" fmla="*/ 225450 w 445809"/>
                <a:gd name="connsiteY3" fmla="*/ 330276 h 908690"/>
                <a:gd name="connsiteX4" fmla="*/ 101644 w 445809"/>
                <a:gd name="connsiteY4" fmla="*/ 258520 h 908690"/>
                <a:gd name="connsiteX5" fmla="*/ 206042 w 445809"/>
                <a:gd name="connsiteY5" fmla="*/ 544744 h 908690"/>
                <a:gd name="connsiteX6" fmla="*/ 210137 w 445809"/>
                <a:gd name="connsiteY6" fmla="*/ 598475 h 908690"/>
                <a:gd name="connsiteX7" fmla="*/ 160232 w 445809"/>
                <a:gd name="connsiteY7" fmla="*/ 618720 h 908690"/>
                <a:gd name="connsiteX8" fmla="*/ 0 w 445809"/>
                <a:gd name="connsiteY8" fmla="*/ 578612 h 908690"/>
                <a:gd name="connsiteX9" fmla="*/ 171068 w 445809"/>
                <a:gd name="connsiteY9" fmla="*/ 899694 h 908690"/>
                <a:gd name="connsiteX10" fmla="*/ 445809 w 445809"/>
                <a:gd name="connsiteY10" fmla="*/ 816954 h 908690"/>
                <a:gd name="connsiteX11" fmla="*/ 383429 w 445809"/>
                <a:gd name="connsiteY11" fmla="*/ 0 h 908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45809" h="908690">
                  <a:moveTo>
                    <a:pt x="383429" y="3"/>
                  </a:moveTo>
                  <a:cubicBezTo>
                    <a:pt x="329507" y="85001"/>
                    <a:pt x="301990" y="182671"/>
                    <a:pt x="300001" y="295681"/>
                  </a:cubicBezTo>
                  <a:cubicBezTo>
                    <a:pt x="299694" y="313170"/>
                    <a:pt x="289438" y="328937"/>
                    <a:pt x="273556" y="336323"/>
                  </a:cubicBezTo>
                  <a:cubicBezTo>
                    <a:pt x="257636" y="343671"/>
                    <a:pt x="238999" y="341336"/>
                    <a:pt x="225450" y="330276"/>
                  </a:cubicBezTo>
                  <a:cubicBezTo>
                    <a:pt x="188060" y="299775"/>
                    <a:pt x="146575" y="275742"/>
                    <a:pt x="101644" y="258520"/>
                  </a:cubicBezTo>
                  <a:cubicBezTo>
                    <a:pt x="100840" y="367739"/>
                    <a:pt x="135207" y="461811"/>
                    <a:pt x="206042" y="544744"/>
                  </a:cubicBezTo>
                  <a:cubicBezTo>
                    <a:pt x="218939" y="559861"/>
                    <a:pt x="220585" y="581559"/>
                    <a:pt x="210137" y="598475"/>
                  </a:cubicBezTo>
                  <a:cubicBezTo>
                    <a:pt x="199651" y="615353"/>
                    <a:pt x="179483" y="623542"/>
                    <a:pt x="160232" y="618720"/>
                  </a:cubicBezTo>
                  <a:lnTo>
                    <a:pt x="0" y="578612"/>
                  </a:lnTo>
                  <a:cubicBezTo>
                    <a:pt x="19594" y="693121"/>
                    <a:pt x="70302" y="868931"/>
                    <a:pt x="171068" y="899694"/>
                  </a:cubicBezTo>
                  <a:cubicBezTo>
                    <a:pt x="289555" y="935821"/>
                    <a:pt x="402604" y="853923"/>
                    <a:pt x="445809" y="816954"/>
                  </a:cubicBezTo>
                  <a:cubicBezTo>
                    <a:pt x="385687" y="591160"/>
                    <a:pt x="365824" y="333867"/>
                    <a:pt x="383429" y="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2D82CE78-BBAF-4143-7558-C72169F37402}"/>
                </a:ext>
              </a:extLst>
            </p:cNvPr>
            <p:cNvSpPr/>
            <p:nvPr/>
          </p:nvSpPr>
          <p:spPr>
            <a:xfrm>
              <a:off x="11164228" y="5700906"/>
              <a:ext cx="680592" cy="743852"/>
            </a:xfrm>
            <a:custGeom>
              <a:avLst/>
              <a:gdLst>
                <a:gd name="connsiteX0" fmla="*/ 123385 w 680592"/>
                <a:gd name="connsiteY0" fmla="*/ 261881 h 743852"/>
                <a:gd name="connsiteX1" fmla="*/ 0 w 680592"/>
                <a:gd name="connsiteY1" fmla="*/ 279179 h 743852"/>
                <a:gd name="connsiteX2" fmla="*/ 210139 w 680592"/>
                <a:gd name="connsiteY2" fmla="*/ 474240 h 743852"/>
                <a:gd name="connsiteX3" fmla="*/ 230155 w 680592"/>
                <a:gd name="connsiteY3" fmla="*/ 521351 h 743852"/>
                <a:gd name="connsiteX4" fmla="*/ 193875 w 680592"/>
                <a:gd name="connsiteY4" fmla="*/ 557478 h 743852"/>
                <a:gd name="connsiteX5" fmla="*/ 26598 w 680592"/>
                <a:gd name="connsiteY5" fmla="*/ 634821 h 743852"/>
                <a:gd name="connsiteX6" fmla="*/ 79487 w 680592"/>
                <a:gd name="connsiteY6" fmla="*/ 694867 h 743852"/>
                <a:gd name="connsiteX7" fmla="*/ 304361 w 680592"/>
                <a:gd name="connsiteY7" fmla="*/ 743853 h 743852"/>
                <a:gd name="connsiteX8" fmla="*/ 325639 w 680592"/>
                <a:gd name="connsiteY8" fmla="*/ 600765 h 743852"/>
                <a:gd name="connsiteX9" fmla="*/ 350323 w 680592"/>
                <a:gd name="connsiteY9" fmla="*/ 572101 h 743852"/>
                <a:gd name="connsiteX10" fmla="*/ 388134 w 680592"/>
                <a:gd name="connsiteY10" fmla="*/ 571910 h 743852"/>
                <a:gd name="connsiteX11" fmla="*/ 524148 w 680592"/>
                <a:gd name="connsiteY11" fmla="*/ 657826 h 743852"/>
                <a:gd name="connsiteX12" fmla="*/ 529812 w 680592"/>
                <a:gd name="connsiteY12" fmla="*/ 651894 h 743852"/>
                <a:gd name="connsiteX13" fmla="*/ 570531 w 680592"/>
                <a:gd name="connsiteY13" fmla="*/ 642364 h 743852"/>
                <a:gd name="connsiteX14" fmla="*/ 680592 w 680592"/>
                <a:gd name="connsiteY14" fmla="*/ 669919 h 743852"/>
                <a:gd name="connsiteX15" fmla="*/ 62912 w 680592"/>
                <a:gd name="connsiteY15" fmla="*/ 0 h 743852"/>
                <a:gd name="connsiteX16" fmla="*/ 157630 w 680592"/>
                <a:gd name="connsiteY16" fmla="*/ 189242 h 743852"/>
                <a:gd name="connsiteX17" fmla="*/ 162146 w 680592"/>
                <a:gd name="connsiteY17" fmla="*/ 235778 h 743852"/>
                <a:gd name="connsiteX18" fmla="*/ 123379 w 680592"/>
                <a:gd name="connsiteY18" fmla="*/ 261879 h 743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80592" h="743852">
                  <a:moveTo>
                    <a:pt x="123385" y="261881"/>
                  </a:moveTo>
                  <a:cubicBezTo>
                    <a:pt x="78877" y="264330"/>
                    <a:pt x="37584" y="270109"/>
                    <a:pt x="0" y="279179"/>
                  </a:cubicBezTo>
                  <a:cubicBezTo>
                    <a:pt x="61156" y="358016"/>
                    <a:pt x="131615" y="423462"/>
                    <a:pt x="210139" y="474240"/>
                  </a:cubicBezTo>
                  <a:cubicBezTo>
                    <a:pt x="225830" y="484382"/>
                    <a:pt x="233752" y="503019"/>
                    <a:pt x="230155" y="521351"/>
                  </a:cubicBezTo>
                  <a:cubicBezTo>
                    <a:pt x="226595" y="539682"/>
                    <a:pt x="212244" y="553957"/>
                    <a:pt x="193875" y="557478"/>
                  </a:cubicBezTo>
                  <a:cubicBezTo>
                    <a:pt x="128127" y="570030"/>
                    <a:pt x="73056" y="595442"/>
                    <a:pt x="26598" y="634821"/>
                  </a:cubicBezTo>
                  <a:cubicBezTo>
                    <a:pt x="39686" y="650971"/>
                    <a:pt x="57712" y="672135"/>
                    <a:pt x="79487" y="694867"/>
                  </a:cubicBezTo>
                  <a:cubicBezTo>
                    <a:pt x="155453" y="696321"/>
                    <a:pt x="230579" y="712662"/>
                    <a:pt x="304361" y="743853"/>
                  </a:cubicBezTo>
                  <a:cubicBezTo>
                    <a:pt x="304744" y="695824"/>
                    <a:pt x="311862" y="647947"/>
                    <a:pt x="325639" y="600765"/>
                  </a:cubicBezTo>
                  <a:cubicBezTo>
                    <a:pt x="329352" y="588098"/>
                    <a:pt x="338345" y="577650"/>
                    <a:pt x="350323" y="572101"/>
                  </a:cubicBezTo>
                  <a:cubicBezTo>
                    <a:pt x="362302" y="566590"/>
                    <a:pt x="376117" y="566514"/>
                    <a:pt x="388134" y="571910"/>
                  </a:cubicBezTo>
                  <a:cubicBezTo>
                    <a:pt x="439646" y="595025"/>
                    <a:pt x="484958" y="623881"/>
                    <a:pt x="524148" y="657826"/>
                  </a:cubicBezTo>
                  <a:cubicBezTo>
                    <a:pt x="525870" y="655721"/>
                    <a:pt x="527707" y="653731"/>
                    <a:pt x="529812" y="651894"/>
                  </a:cubicBezTo>
                  <a:cubicBezTo>
                    <a:pt x="541025" y="642326"/>
                    <a:pt x="556218" y="638767"/>
                    <a:pt x="570531" y="642364"/>
                  </a:cubicBezTo>
                  <a:lnTo>
                    <a:pt x="680592" y="669919"/>
                  </a:lnTo>
                  <a:cubicBezTo>
                    <a:pt x="490998" y="434249"/>
                    <a:pt x="284954" y="211060"/>
                    <a:pt x="62912" y="0"/>
                  </a:cubicBezTo>
                  <a:cubicBezTo>
                    <a:pt x="87290" y="73555"/>
                    <a:pt x="118671" y="136161"/>
                    <a:pt x="157630" y="189242"/>
                  </a:cubicBezTo>
                  <a:cubicBezTo>
                    <a:pt x="167580" y="202751"/>
                    <a:pt x="169303" y="220623"/>
                    <a:pt x="162146" y="235778"/>
                  </a:cubicBezTo>
                  <a:cubicBezTo>
                    <a:pt x="155028" y="250933"/>
                    <a:pt x="140103" y="260960"/>
                    <a:pt x="123379" y="26187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88343D66-B532-4588-D5AF-338528791B7D}"/>
                </a:ext>
              </a:extLst>
            </p:cNvPr>
            <p:cNvSpPr/>
            <p:nvPr/>
          </p:nvSpPr>
          <p:spPr>
            <a:xfrm>
              <a:off x="11145288" y="6382088"/>
              <a:ext cx="601073" cy="505972"/>
            </a:xfrm>
            <a:custGeom>
              <a:avLst/>
              <a:gdLst>
                <a:gd name="connsiteX0" fmla="*/ 163527 w 601073"/>
                <a:gd name="connsiteY0" fmla="*/ 313819 h 505972"/>
                <a:gd name="connsiteX1" fmla="*/ 180174 w 601073"/>
                <a:gd name="connsiteY1" fmla="*/ 357523 h 505972"/>
                <a:gd name="connsiteX2" fmla="*/ 149672 w 601073"/>
                <a:gd name="connsiteY2" fmla="*/ 392961 h 505972"/>
                <a:gd name="connsiteX3" fmla="*/ 52849 w 601073"/>
                <a:gd name="connsiteY3" fmla="*/ 434063 h 505972"/>
                <a:gd name="connsiteX4" fmla="*/ 170190 w 601073"/>
                <a:gd name="connsiteY4" fmla="*/ 505972 h 505972"/>
                <a:gd name="connsiteX5" fmla="*/ 437808 w 601073"/>
                <a:gd name="connsiteY5" fmla="*/ 452662 h 505972"/>
                <a:gd name="connsiteX6" fmla="*/ 419668 w 601073"/>
                <a:gd name="connsiteY6" fmla="*/ 319519 h 505972"/>
                <a:gd name="connsiteX7" fmla="*/ 432872 w 601073"/>
                <a:gd name="connsiteY7" fmla="*/ 285305 h 505972"/>
                <a:gd name="connsiteX8" fmla="*/ 466971 w 601073"/>
                <a:gd name="connsiteY8" fmla="*/ 271873 h 505972"/>
                <a:gd name="connsiteX9" fmla="*/ 601074 w 601073"/>
                <a:gd name="connsiteY9" fmla="*/ 288712 h 505972"/>
                <a:gd name="connsiteX10" fmla="*/ 549371 w 601073"/>
                <a:gd name="connsiteY10" fmla="*/ 119251 h 505972"/>
                <a:gd name="connsiteX11" fmla="*/ 419902 w 601073"/>
                <a:gd name="connsiteY11" fmla="*/ 0 h 505972"/>
                <a:gd name="connsiteX12" fmla="*/ 419596 w 601073"/>
                <a:gd name="connsiteY12" fmla="*/ 131801 h 505972"/>
                <a:gd name="connsiteX13" fmla="*/ 400423 w 601073"/>
                <a:gd name="connsiteY13" fmla="*/ 176309 h 505972"/>
                <a:gd name="connsiteX14" fmla="*/ 352011 w 601073"/>
                <a:gd name="connsiteY14" fmla="*/ 178529 h 505972"/>
                <a:gd name="connsiteX15" fmla="*/ 0 w 601073"/>
                <a:gd name="connsiteY15" fmla="*/ 112551 h 505972"/>
                <a:gd name="connsiteX16" fmla="*/ 163524 w 601073"/>
                <a:gd name="connsiteY16" fmla="*/ 313814 h 505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01073" h="505972">
                  <a:moveTo>
                    <a:pt x="163527" y="313819"/>
                  </a:moveTo>
                  <a:cubicBezTo>
                    <a:pt x="176653" y="324229"/>
                    <a:pt x="183083" y="340991"/>
                    <a:pt x="180174" y="357523"/>
                  </a:cubicBezTo>
                  <a:cubicBezTo>
                    <a:pt x="177304" y="374056"/>
                    <a:pt x="165555" y="387641"/>
                    <a:pt x="149672" y="392961"/>
                  </a:cubicBezTo>
                  <a:cubicBezTo>
                    <a:pt x="114158" y="404863"/>
                    <a:pt x="81743" y="418602"/>
                    <a:pt x="52849" y="434063"/>
                  </a:cubicBezTo>
                  <a:cubicBezTo>
                    <a:pt x="90775" y="462039"/>
                    <a:pt x="130040" y="485920"/>
                    <a:pt x="170190" y="505972"/>
                  </a:cubicBezTo>
                  <a:cubicBezTo>
                    <a:pt x="250213" y="466784"/>
                    <a:pt x="351016" y="433259"/>
                    <a:pt x="437808" y="452662"/>
                  </a:cubicBezTo>
                  <a:cubicBezTo>
                    <a:pt x="427935" y="411101"/>
                    <a:pt x="421773" y="366708"/>
                    <a:pt x="419668" y="319519"/>
                  </a:cubicBezTo>
                  <a:cubicBezTo>
                    <a:pt x="419094" y="306775"/>
                    <a:pt x="423916" y="294376"/>
                    <a:pt x="432872" y="285305"/>
                  </a:cubicBezTo>
                  <a:cubicBezTo>
                    <a:pt x="441865" y="276274"/>
                    <a:pt x="454341" y="271413"/>
                    <a:pt x="466971" y="271873"/>
                  </a:cubicBezTo>
                  <a:cubicBezTo>
                    <a:pt x="512971" y="273595"/>
                    <a:pt x="557747" y="279297"/>
                    <a:pt x="601074" y="288712"/>
                  </a:cubicBezTo>
                  <a:cubicBezTo>
                    <a:pt x="575892" y="231077"/>
                    <a:pt x="559665" y="169961"/>
                    <a:pt x="549371" y="119251"/>
                  </a:cubicBezTo>
                  <a:cubicBezTo>
                    <a:pt x="516651" y="71604"/>
                    <a:pt x="473367" y="31612"/>
                    <a:pt x="419902" y="0"/>
                  </a:cubicBezTo>
                  <a:cubicBezTo>
                    <a:pt x="412975" y="43742"/>
                    <a:pt x="412860" y="87869"/>
                    <a:pt x="419596" y="131801"/>
                  </a:cubicBezTo>
                  <a:cubicBezTo>
                    <a:pt x="422275" y="149099"/>
                    <a:pt x="414812" y="166358"/>
                    <a:pt x="400423" y="176309"/>
                  </a:cubicBezTo>
                  <a:cubicBezTo>
                    <a:pt x="386033" y="186259"/>
                    <a:pt x="367243" y="187102"/>
                    <a:pt x="352011" y="178529"/>
                  </a:cubicBezTo>
                  <a:cubicBezTo>
                    <a:pt x="235896" y="113011"/>
                    <a:pt x="120211" y="91274"/>
                    <a:pt x="0" y="112551"/>
                  </a:cubicBezTo>
                  <a:cubicBezTo>
                    <a:pt x="48373" y="199118"/>
                    <a:pt x="102184" y="265289"/>
                    <a:pt x="163524" y="31381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183B64E6-44B1-34F5-C4B0-081211668B2E}"/>
                </a:ext>
              </a:extLst>
            </p:cNvPr>
            <p:cNvSpPr/>
            <p:nvPr/>
          </p:nvSpPr>
          <p:spPr>
            <a:xfrm>
              <a:off x="11287774" y="5619256"/>
              <a:ext cx="767040" cy="523995"/>
            </a:xfrm>
            <a:custGeom>
              <a:avLst/>
              <a:gdLst>
                <a:gd name="connsiteX0" fmla="*/ 500640 w 767040"/>
                <a:gd name="connsiteY0" fmla="*/ 523994 h 523995"/>
                <a:gd name="connsiteX1" fmla="*/ 504352 w 767040"/>
                <a:gd name="connsiteY1" fmla="*/ 442823 h 523995"/>
                <a:gd name="connsiteX2" fmla="*/ 523679 w 767040"/>
                <a:gd name="connsiteY2" fmla="*/ 410294 h 523995"/>
                <a:gd name="connsiteX3" fmla="*/ 560878 w 767040"/>
                <a:gd name="connsiteY3" fmla="*/ 403520 h 523995"/>
                <a:gd name="connsiteX4" fmla="*/ 704660 w 767040"/>
                <a:gd name="connsiteY4" fmla="*/ 462073 h 523995"/>
                <a:gd name="connsiteX5" fmla="*/ 767041 w 767040"/>
                <a:gd name="connsiteY5" fmla="*/ 253806 h 523995"/>
                <a:gd name="connsiteX6" fmla="*/ 712659 w 767040"/>
                <a:gd name="connsiteY6" fmla="*/ 166282 h 523995"/>
                <a:gd name="connsiteX7" fmla="*/ 619892 w 767040"/>
                <a:gd name="connsiteY7" fmla="*/ 316453 h 523995"/>
                <a:gd name="connsiteX8" fmla="*/ 569987 w 767040"/>
                <a:gd name="connsiteY8" fmla="*/ 336774 h 523995"/>
                <a:gd name="connsiteX9" fmla="*/ 535468 w 767040"/>
                <a:gd name="connsiteY9" fmla="*/ 295403 h 523995"/>
                <a:gd name="connsiteX10" fmla="*/ 401756 w 767040"/>
                <a:gd name="connsiteY10" fmla="*/ 0 h 523995"/>
                <a:gd name="connsiteX11" fmla="*/ 359544 w 767040"/>
                <a:gd name="connsiteY11" fmla="*/ 148339 h 523995"/>
                <a:gd name="connsiteX12" fmla="*/ 329273 w 767040"/>
                <a:gd name="connsiteY12" fmla="*/ 186188 h 523995"/>
                <a:gd name="connsiteX13" fmla="*/ 281972 w 767040"/>
                <a:gd name="connsiteY13" fmla="*/ 175511 h 523995"/>
                <a:gd name="connsiteX14" fmla="*/ 0 w 767040"/>
                <a:gd name="connsiteY14" fmla="*/ 13280 h 523995"/>
                <a:gd name="connsiteX15" fmla="*/ 500654 w 767040"/>
                <a:gd name="connsiteY15" fmla="*/ 523995 h 523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67040" h="523995">
                  <a:moveTo>
                    <a:pt x="500640" y="523994"/>
                  </a:moveTo>
                  <a:cubicBezTo>
                    <a:pt x="500066" y="497550"/>
                    <a:pt x="501290" y="470493"/>
                    <a:pt x="504352" y="442823"/>
                  </a:cubicBezTo>
                  <a:cubicBezTo>
                    <a:pt x="505806" y="429697"/>
                    <a:pt x="512848" y="417833"/>
                    <a:pt x="523679" y="410294"/>
                  </a:cubicBezTo>
                  <a:cubicBezTo>
                    <a:pt x="534510" y="402755"/>
                    <a:pt x="548134" y="400305"/>
                    <a:pt x="560878" y="403520"/>
                  </a:cubicBezTo>
                  <a:cubicBezTo>
                    <a:pt x="612083" y="416417"/>
                    <a:pt x="660191" y="436011"/>
                    <a:pt x="704660" y="462073"/>
                  </a:cubicBezTo>
                  <a:cubicBezTo>
                    <a:pt x="714190" y="387179"/>
                    <a:pt x="735009" y="317644"/>
                    <a:pt x="767041" y="253806"/>
                  </a:cubicBezTo>
                  <a:cubicBezTo>
                    <a:pt x="748365" y="220090"/>
                    <a:pt x="728924" y="189857"/>
                    <a:pt x="712659" y="166282"/>
                  </a:cubicBezTo>
                  <a:lnTo>
                    <a:pt x="619892" y="316453"/>
                  </a:lnTo>
                  <a:cubicBezTo>
                    <a:pt x="609444" y="333368"/>
                    <a:pt x="589276" y="341596"/>
                    <a:pt x="569987" y="336774"/>
                  </a:cubicBezTo>
                  <a:cubicBezTo>
                    <a:pt x="550698" y="331952"/>
                    <a:pt x="536731" y="315228"/>
                    <a:pt x="535468" y="295403"/>
                  </a:cubicBezTo>
                  <a:cubicBezTo>
                    <a:pt x="527967" y="179523"/>
                    <a:pt x="484071" y="82394"/>
                    <a:pt x="401756" y="0"/>
                  </a:cubicBezTo>
                  <a:cubicBezTo>
                    <a:pt x="379675" y="46958"/>
                    <a:pt x="365515" y="96670"/>
                    <a:pt x="359544" y="148339"/>
                  </a:cubicBezTo>
                  <a:cubicBezTo>
                    <a:pt x="357516" y="165713"/>
                    <a:pt x="345768" y="180408"/>
                    <a:pt x="329273" y="186188"/>
                  </a:cubicBezTo>
                  <a:cubicBezTo>
                    <a:pt x="312779" y="191967"/>
                    <a:pt x="294409" y="187833"/>
                    <a:pt x="281972" y="175511"/>
                  </a:cubicBezTo>
                  <a:cubicBezTo>
                    <a:pt x="196974" y="91202"/>
                    <a:pt x="103859" y="37587"/>
                    <a:pt x="0" y="13280"/>
                  </a:cubicBezTo>
                  <a:cubicBezTo>
                    <a:pt x="194561" y="184887"/>
                    <a:pt x="360006" y="353692"/>
                    <a:pt x="500654" y="523995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E1761999-CDB9-CB3F-C4DE-27513AA6FC7A}"/>
              </a:ext>
            </a:extLst>
          </p:cNvPr>
          <p:cNvGrpSpPr/>
          <p:nvPr/>
        </p:nvGrpSpPr>
        <p:grpSpPr>
          <a:xfrm>
            <a:off x="6728679" y="2116909"/>
            <a:ext cx="2289561" cy="2252985"/>
            <a:chOff x="6081303" y="8356829"/>
            <a:chExt cx="4460371" cy="4389117"/>
          </a:xfrm>
        </p:grpSpPr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2D71B619-556A-90C4-2D69-0EA430E50494}"/>
                </a:ext>
              </a:extLst>
            </p:cNvPr>
            <p:cNvSpPr/>
            <p:nvPr/>
          </p:nvSpPr>
          <p:spPr>
            <a:xfrm>
              <a:off x="6098927" y="8370860"/>
              <a:ext cx="4397453" cy="3443274"/>
            </a:xfrm>
            <a:custGeom>
              <a:avLst/>
              <a:gdLst>
                <a:gd name="connsiteX0" fmla="*/ 2695560 w 4397453"/>
                <a:gd name="connsiteY0" fmla="*/ 1460 h 3443274"/>
                <a:gd name="connsiteX1" fmla="*/ 3309154 w 4397453"/>
                <a:gd name="connsiteY1" fmla="*/ 162358 h 3443274"/>
                <a:gd name="connsiteX2" fmla="*/ 3764326 w 4397453"/>
                <a:gd name="connsiteY2" fmla="*/ 641487 h 3443274"/>
                <a:gd name="connsiteX3" fmla="*/ 3821130 w 4397453"/>
                <a:gd name="connsiteY3" fmla="*/ 814785 h 3443274"/>
                <a:gd name="connsiteX4" fmla="*/ 3849200 w 4397453"/>
                <a:gd name="connsiteY4" fmla="*/ 1001693 h 3443274"/>
                <a:gd name="connsiteX5" fmla="*/ 3862986 w 4397453"/>
                <a:gd name="connsiteY5" fmla="*/ 1012528 h 3443274"/>
                <a:gd name="connsiteX6" fmla="*/ 4322410 w 4397453"/>
                <a:gd name="connsiteY6" fmla="*/ 1862445 h 3443274"/>
                <a:gd name="connsiteX7" fmla="*/ 4102188 w 4397453"/>
                <a:gd name="connsiteY7" fmla="*/ 3089128 h 3443274"/>
                <a:gd name="connsiteX8" fmla="*/ 3379180 w 4397453"/>
                <a:gd name="connsiteY8" fmla="*/ 2343839 h 3443274"/>
                <a:gd name="connsiteX9" fmla="*/ 3367300 w 4397453"/>
                <a:gd name="connsiteY9" fmla="*/ 2305621 h 3443274"/>
                <a:gd name="connsiteX10" fmla="*/ 3307884 w 4397453"/>
                <a:gd name="connsiteY10" fmla="*/ 2383145 h 3443274"/>
                <a:gd name="connsiteX11" fmla="*/ 3183467 w 4397453"/>
                <a:gd name="connsiteY11" fmla="*/ 2511420 h 3443274"/>
                <a:gd name="connsiteX12" fmla="*/ 2940562 w 4397453"/>
                <a:gd name="connsiteY12" fmla="*/ 2742099 h 3443274"/>
                <a:gd name="connsiteX13" fmla="*/ 2187923 w 4397453"/>
                <a:gd name="connsiteY13" fmla="*/ 3215223 h 3443274"/>
                <a:gd name="connsiteX14" fmla="*/ 1464371 w 4397453"/>
                <a:gd name="connsiteY14" fmla="*/ 3422877 h 3443274"/>
                <a:gd name="connsiteX15" fmla="*/ 575863 w 4397453"/>
                <a:gd name="connsiteY15" fmla="*/ 3300811 h 3443274"/>
                <a:gd name="connsiteX16" fmla="*/ 113966 w 4397453"/>
                <a:gd name="connsiteY16" fmla="*/ 2849667 h 3443274"/>
                <a:gd name="connsiteX17" fmla="*/ 18644 w 4397453"/>
                <a:gd name="connsiteY17" fmla="*/ 2162657 h 3443274"/>
                <a:gd name="connsiteX18" fmla="*/ 288306 w 4397453"/>
                <a:gd name="connsiteY18" fmla="*/ 1450497 h 3443274"/>
                <a:gd name="connsiteX19" fmla="*/ 1053021 w 4397453"/>
                <a:gd name="connsiteY19" fmla="*/ 593210 h 3443274"/>
                <a:gd name="connsiteX20" fmla="*/ 1333831 w 4397453"/>
                <a:gd name="connsiteY20" fmla="*/ 405358 h 3443274"/>
                <a:gd name="connsiteX21" fmla="*/ 1569015 w 4397453"/>
                <a:gd name="connsiteY21" fmla="*/ 275020 h 3443274"/>
                <a:gd name="connsiteX22" fmla="*/ 1823082 w 4397453"/>
                <a:gd name="connsiteY22" fmla="*/ 167552 h 3443274"/>
                <a:gd name="connsiteX23" fmla="*/ 2473600 w 4397453"/>
                <a:gd name="connsiteY23" fmla="*/ 6817 h 3443274"/>
                <a:gd name="connsiteX24" fmla="*/ 2695560 w 4397453"/>
                <a:gd name="connsiteY24" fmla="*/ 1460 h 3443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397453" h="3443274">
                  <a:moveTo>
                    <a:pt x="2695560" y="1460"/>
                  </a:moveTo>
                  <a:cubicBezTo>
                    <a:pt x="2912384" y="10706"/>
                    <a:pt x="3114580" y="63904"/>
                    <a:pt x="3309154" y="162358"/>
                  </a:cubicBezTo>
                  <a:cubicBezTo>
                    <a:pt x="3505006" y="261459"/>
                    <a:pt x="3675740" y="441178"/>
                    <a:pt x="3764326" y="641487"/>
                  </a:cubicBezTo>
                  <a:cubicBezTo>
                    <a:pt x="3787826" y="694623"/>
                    <a:pt x="3806822" y="753236"/>
                    <a:pt x="3821130" y="814785"/>
                  </a:cubicBezTo>
                  <a:lnTo>
                    <a:pt x="3849200" y="1001693"/>
                  </a:lnTo>
                  <a:lnTo>
                    <a:pt x="3862986" y="1012528"/>
                  </a:lnTo>
                  <a:cubicBezTo>
                    <a:pt x="4048716" y="1174274"/>
                    <a:pt x="4223938" y="1484480"/>
                    <a:pt x="4322410" y="1862445"/>
                  </a:cubicBezTo>
                  <a:cubicBezTo>
                    <a:pt x="4479962" y="2467189"/>
                    <a:pt x="4381366" y="3016394"/>
                    <a:pt x="4102188" y="3089128"/>
                  </a:cubicBezTo>
                  <a:cubicBezTo>
                    <a:pt x="3857908" y="3152770"/>
                    <a:pt x="3556310" y="2830526"/>
                    <a:pt x="3379180" y="2343839"/>
                  </a:cubicBezTo>
                  <a:lnTo>
                    <a:pt x="3367300" y="2305621"/>
                  </a:lnTo>
                  <a:lnTo>
                    <a:pt x="3307884" y="2383145"/>
                  </a:lnTo>
                  <a:cubicBezTo>
                    <a:pt x="3272094" y="2424164"/>
                    <a:pt x="3230600" y="2466945"/>
                    <a:pt x="3183467" y="2511420"/>
                  </a:cubicBezTo>
                  <a:cubicBezTo>
                    <a:pt x="3105609" y="2584885"/>
                    <a:pt x="2996301" y="2688691"/>
                    <a:pt x="2940562" y="2742099"/>
                  </a:cubicBezTo>
                  <a:cubicBezTo>
                    <a:pt x="2752701" y="2922100"/>
                    <a:pt x="2423468" y="3129063"/>
                    <a:pt x="2187923" y="3215223"/>
                  </a:cubicBezTo>
                  <a:cubicBezTo>
                    <a:pt x="1856226" y="3336557"/>
                    <a:pt x="1741786" y="3369401"/>
                    <a:pt x="1464371" y="3422877"/>
                  </a:cubicBezTo>
                  <a:cubicBezTo>
                    <a:pt x="1199436" y="3473948"/>
                    <a:pt x="862084" y="3427601"/>
                    <a:pt x="575863" y="3300811"/>
                  </a:cubicBezTo>
                  <a:cubicBezTo>
                    <a:pt x="389209" y="3218126"/>
                    <a:pt x="192256" y="3025758"/>
                    <a:pt x="113966" y="2849667"/>
                  </a:cubicBezTo>
                  <a:cubicBezTo>
                    <a:pt x="7705" y="2610665"/>
                    <a:pt x="-24695" y="2377152"/>
                    <a:pt x="18644" y="2162657"/>
                  </a:cubicBezTo>
                  <a:cubicBezTo>
                    <a:pt x="93077" y="1794260"/>
                    <a:pt x="107182" y="1757010"/>
                    <a:pt x="288306" y="1450497"/>
                  </a:cubicBezTo>
                  <a:cubicBezTo>
                    <a:pt x="523717" y="1052114"/>
                    <a:pt x="758540" y="788865"/>
                    <a:pt x="1053021" y="593210"/>
                  </a:cubicBezTo>
                  <a:cubicBezTo>
                    <a:pt x="1135863" y="538169"/>
                    <a:pt x="1262227" y="453636"/>
                    <a:pt x="1333831" y="405358"/>
                  </a:cubicBezTo>
                  <a:cubicBezTo>
                    <a:pt x="1405435" y="357080"/>
                    <a:pt x="1511267" y="298427"/>
                    <a:pt x="1569015" y="275020"/>
                  </a:cubicBezTo>
                  <a:cubicBezTo>
                    <a:pt x="1626762" y="251612"/>
                    <a:pt x="1741092" y="203252"/>
                    <a:pt x="1823082" y="167552"/>
                  </a:cubicBezTo>
                  <a:cubicBezTo>
                    <a:pt x="2025949" y="79221"/>
                    <a:pt x="2234090" y="27792"/>
                    <a:pt x="2473600" y="6817"/>
                  </a:cubicBezTo>
                  <a:cubicBezTo>
                    <a:pt x="2549385" y="180"/>
                    <a:pt x="2623285" y="-1621"/>
                    <a:pt x="2695560" y="1460"/>
                  </a:cubicBezTo>
                  <a:close/>
                </a:path>
              </a:pathLst>
            </a:custGeom>
            <a:solidFill>
              <a:srgbClr val="24CE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D7CC74F9-F2B6-E8EC-43A5-A665FF2BC062}"/>
                </a:ext>
              </a:extLst>
            </p:cNvPr>
            <p:cNvSpPr/>
            <p:nvPr/>
          </p:nvSpPr>
          <p:spPr>
            <a:xfrm>
              <a:off x="6420359" y="8660801"/>
              <a:ext cx="3212716" cy="2874336"/>
            </a:xfrm>
            <a:custGeom>
              <a:avLst/>
              <a:gdLst/>
              <a:ahLst/>
              <a:cxnLst/>
              <a:rect l="0" t="0" r="0" b="0"/>
              <a:pathLst>
                <a:path w="3708752" h="3318126">
                  <a:moveTo>
                    <a:pt x="2372759" y="25214"/>
                  </a:moveTo>
                  <a:cubicBezTo>
                    <a:pt x="2145284" y="45135"/>
                    <a:pt x="1947602" y="93980"/>
                    <a:pt x="1754928" y="177872"/>
                  </a:cubicBezTo>
                  <a:cubicBezTo>
                    <a:pt x="1677058" y="211778"/>
                    <a:pt x="1568473" y="257708"/>
                    <a:pt x="1513628" y="279940"/>
                  </a:cubicBezTo>
                  <a:cubicBezTo>
                    <a:pt x="1458782" y="302171"/>
                    <a:pt x="1358268" y="357876"/>
                    <a:pt x="1290262" y="403728"/>
                  </a:cubicBezTo>
                  <a:cubicBezTo>
                    <a:pt x="1222256" y="449581"/>
                    <a:pt x="1102241" y="529866"/>
                    <a:pt x="1023562" y="582141"/>
                  </a:cubicBezTo>
                  <a:cubicBezTo>
                    <a:pt x="743878" y="767965"/>
                    <a:pt x="520855" y="1017986"/>
                    <a:pt x="297273" y="1396350"/>
                  </a:cubicBezTo>
                  <a:cubicBezTo>
                    <a:pt x="125250" y="1687461"/>
                    <a:pt x="111854" y="1722840"/>
                    <a:pt x="41161" y="2072725"/>
                  </a:cubicBezTo>
                  <a:cubicBezTo>
                    <a:pt x="0" y="2276442"/>
                    <a:pt x="30772" y="2498221"/>
                    <a:pt x="131693" y="2725213"/>
                  </a:cubicBezTo>
                  <a:cubicBezTo>
                    <a:pt x="206049" y="2892456"/>
                    <a:pt x="393106" y="3075158"/>
                    <a:pt x="570381" y="3153688"/>
                  </a:cubicBezTo>
                  <a:cubicBezTo>
                    <a:pt x="842219" y="3274107"/>
                    <a:pt x="1162620" y="3318125"/>
                    <a:pt x="1414242" y="3269620"/>
                  </a:cubicBezTo>
                  <a:cubicBezTo>
                    <a:pt x="1677717" y="3218831"/>
                    <a:pt x="1786407" y="3187638"/>
                    <a:pt x="2101437" y="3072401"/>
                  </a:cubicBezTo>
                  <a:cubicBezTo>
                    <a:pt x="2325146" y="2990570"/>
                    <a:pt x="2637835" y="2794007"/>
                    <a:pt x="2816256" y="2623051"/>
                  </a:cubicBezTo>
                  <a:cubicBezTo>
                    <a:pt x="2869195" y="2572327"/>
                    <a:pt x="2973010" y="2473737"/>
                    <a:pt x="3046956" y="2403963"/>
                  </a:cubicBezTo>
                  <a:cubicBezTo>
                    <a:pt x="3136486" y="2319484"/>
                    <a:pt x="3204587" y="2241436"/>
                    <a:pt x="3250797" y="2170346"/>
                  </a:cubicBezTo>
                  <a:cubicBezTo>
                    <a:pt x="3288963" y="2111631"/>
                    <a:pt x="3346453" y="2028956"/>
                    <a:pt x="3378551" y="1986624"/>
                  </a:cubicBezTo>
                  <a:cubicBezTo>
                    <a:pt x="3464182" y="1873690"/>
                    <a:pt x="3571436" y="1613642"/>
                    <a:pt x="3649876" y="1328768"/>
                  </a:cubicBezTo>
                  <a:cubicBezTo>
                    <a:pt x="3708751" y="1114949"/>
                    <a:pt x="3687901" y="829857"/>
                    <a:pt x="3598627" y="627992"/>
                  </a:cubicBezTo>
                  <a:cubicBezTo>
                    <a:pt x="3514493" y="437749"/>
                    <a:pt x="3352338" y="267060"/>
                    <a:pt x="3166327" y="172939"/>
                  </a:cubicBezTo>
                  <a:cubicBezTo>
                    <a:pt x="2919931" y="48263"/>
                    <a:pt x="2660666" y="0"/>
                    <a:pt x="2372759" y="25214"/>
                  </a:cubicBezTo>
                  <a:close/>
                </a:path>
              </a:pathLst>
            </a:custGeom>
            <a:solidFill>
              <a:srgbClr val="0096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DF5DD574-F3B5-FC2B-38D7-2D1C6F7B7BD6}"/>
                </a:ext>
              </a:extLst>
            </p:cNvPr>
            <p:cNvSpPr/>
            <p:nvPr/>
          </p:nvSpPr>
          <p:spPr>
            <a:xfrm>
              <a:off x="6081303" y="8356829"/>
              <a:ext cx="4460371" cy="4389117"/>
            </a:xfrm>
            <a:custGeom>
              <a:avLst/>
              <a:gdLst>
                <a:gd name="connsiteX0" fmla="*/ 3839607 w 4460371"/>
                <a:gd name="connsiteY0" fmla="*/ 621154 h 4389117"/>
                <a:gd name="connsiteX1" fmla="*/ 3839951 w 4460371"/>
                <a:gd name="connsiteY1" fmla="*/ 620810 h 4389117"/>
                <a:gd name="connsiteX2" fmla="*/ 3705740 w 4460371"/>
                <a:gd name="connsiteY2" fmla="*/ 428119 h 4389117"/>
                <a:gd name="connsiteX3" fmla="*/ 3694756 w 4460371"/>
                <a:gd name="connsiteY3" fmla="*/ 412850 h 4389117"/>
                <a:gd name="connsiteX4" fmla="*/ 3694220 w 4460371"/>
                <a:gd name="connsiteY4" fmla="*/ 414266 h 4389117"/>
                <a:gd name="connsiteX5" fmla="*/ 3547606 w 4460371"/>
                <a:gd name="connsiteY5" fmla="*/ 273392 h 4389117"/>
                <a:gd name="connsiteX6" fmla="*/ 3547377 w 4460371"/>
                <a:gd name="connsiteY6" fmla="*/ 275803 h 4389117"/>
                <a:gd name="connsiteX7" fmla="*/ 3077418 w 4460371"/>
                <a:gd name="connsiteY7" fmla="*/ 45796 h 4389117"/>
                <a:gd name="connsiteX8" fmla="*/ 2409948 w 4460371"/>
                <a:gd name="connsiteY8" fmla="*/ 18586 h 4389117"/>
                <a:gd name="connsiteX9" fmla="*/ 1701223 w 4460371"/>
                <a:gd name="connsiteY9" fmla="*/ 222259 h 4389117"/>
                <a:gd name="connsiteX10" fmla="*/ 1056336 w 4460371"/>
                <a:gd name="connsiteY10" fmla="*/ 603887 h 4389117"/>
                <a:gd name="connsiteX11" fmla="*/ 518453 w 4460371"/>
                <a:gd name="connsiteY11" fmla="*/ 1121794 h 4389117"/>
                <a:gd name="connsiteX12" fmla="*/ 139578 w 4460371"/>
                <a:gd name="connsiteY12" fmla="*/ 1746587 h 4389117"/>
                <a:gd name="connsiteX13" fmla="*/ 8 w 4460371"/>
                <a:gd name="connsiteY13" fmla="*/ 2390671 h 4389117"/>
                <a:gd name="connsiteX14" fmla="*/ 121473 w 4460371"/>
                <a:gd name="connsiteY14" fmla="*/ 2920559 h 4389117"/>
                <a:gd name="connsiteX15" fmla="*/ 120822 w 4460371"/>
                <a:gd name="connsiteY15" fmla="*/ 2920138 h 4389117"/>
                <a:gd name="connsiteX16" fmla="*/ 559166 w 4460371"/>
                <a:gd name="connsiteY16" fmla="*/ 3424573 h 4389117"/>
                <a:gd name="connsiteX17" fmla="*/ 559816 w 4460371"/>
                <a:gd name="connsiteY17" fmla="*/ 3424458 h 4389117"/>
                <a:gd name="connsiteX18" fmla="*/ 3837450 w 4460371"/>
                <a:gd name="connsiteY18" fmla="*/ 4011523 h 4389117"/>
                <a:gd name="connsiteX19" fmla="*/ 3839555 w 4460371"/>
                <a:gd name="connsiteY19" fmla="*/ 621124 h 4389117"/>
                <a:gd name="connsiteX20" fmla="*/ 3747682 w 4460371"/>
                <a:gd name="connsiteY20" fmla="*/ 1494589 h 4389117"/>
                <a:gd name="connsiteX21" fmla="*/ 3408613 w 4460371"/>
                <a:gd name="connsiteY21" fmla="*/ 2201551 h 4389117"/>
                <a:gd name="connsiteX22" fmla="*/ 2810909 w 4460371"/>
                <a:gd name="connsiteY22" fmla="*/ 2813608 h 4389117"/>
                <a:gd name="connsiteX23" fmla="*/ 2059174 w 4460371"/>
                <a:gd name="connsiteY23" fmla="*/ 3234542 h 4389117"/>
                <a:gd name="connsiteX24" fmla="*/ 1274178 w 4460371"/>
                <a:gd name="connsiteY24" fmla="*/ 3386280 h 4389117"/>
                <a:gd name="connsiteX25" fmla="*/ 632269 w 4460371"/>
                <a:gd name="connsiteY25" fmla="*/ 3240352 h 4389117"/>
                <a:gd name="connsiteX26" fmla="*/ 242068 w 4460371"/>
                <a:gd name="connsiteY26" fmla="*/ 2866414 h 4389117"/>
                <a:gd name="connsiteX27" fmla="*/ 110728 w 4460371"/>
                <a:gd name="connsiteY27" fmla="*/ 2345520 h 4389117"/>
                <a:gd name="connsiteX28" fmla="*/ 238776 w 4460371"/>
                <a:gd name="connsiteY28" fmla="*/ 1739939 h 4389117"/>
                <a:gd name="connsiteX29" fmla="*/ 594187 w 4460371"/>
                <a:gd name="connsiteY29" fmla="*/ 1150268 h 4389117"/>
                <a:gd name="connsiteX30" fmla="*/ 1101689 w 4460371"/>
                <a:gd name="connsiteY30" fmla="*/ 661097 h 4389117"/>
                <a:gd name="connsiteX31" fmla="*/ 1710337 w 4460371"/>
                <a:gd name="connsiteY31" fmla="*/ 301209 h 4389117"/>
                <a:gd name="connsiteX32" fmla="*/ 2378796 w 4460371"/>
                <a:gd name="connsiteY32" fmla="*/ 110811 h 4389117"/>
                <a:gd name="connsiteX33" fmla="*/ 3005774 w 4460371"/>
                <a:gd name="connsiteY33" fmla="*/ 139323 h 4389117"/>
                <a:gd name="connsiteX34" fmla="*/ 3485716 w 4460371"/>
                <a:gd name="connsiteY34" fmla="*/ 391717 h 4389117"/>
                <a:gd name="connsiteX35" fmla="*/ 3758929 w 4460371"/>
                <a:gd name="connsiteY35" fmla="*/ 851918 h 4389117"/>
                <a:gd name="connsiteX36" fmla="*/ 3747678 w 4460371"/>
                <a:gd name="connsiteY36" fmla="*/ 1494591 h 4389117"/>
                <a:gd name="connsiteX37" fmla="*/ 3908649 w 4460371"/>
                <a:gd name="connsiteY37" fmla="*/ 2409936 h 4389117"/>
                <a:gd name="connsiteX38" fmla="*/ 3902947 w 4460371"/>
                <a:gd name="connsiteY38" fmla="*/ 2458309 h 4389117"/>
                <a:gd name="connsiteX39" fmla="*/ 3887026 w 4460371"/>
                <a:gd name="connsiteY39" fmla="*/ 2412002 h 4389117"/>
                <a:gd name="connsiteX40" fmla="*/ 3864217 w 4460371"/>
                <a:gd name="connsiteY40" fmla="*/ 2310514 h 4389117"/>
                <a:gd name="connsiteX41" fmla="*/ 3850517 w 4460371"/>
                <a:gd name="connsiteY41" fmla="*/ 2207262 h 4389117"/>
                <a:gd name="connsiteX42" fmla="*/ 3848336 w 4460371"/>
                <a:gd name="connsiteY42" fmla="*/ 2158543 h 4389117"/>
                <a:gd name="connsiteX43" fmla="*/ 3871259 w 4460371"/>
                <a:gd name="connsiteY43" fmla="*/ 2201789 h 4389117"/>
                <a:gd name="connsiteX44" fmla="*/ 3888940 w 4460371"/>
                <a:gd name="connsiteY44" fmla="*/ 2248211 h 4389117"/>
                <a:gd name="connsiteX45" fmla="*/ 3901990 w 4460371"/>
                <a:gd name="connsiteY45" fmla="*/ 2303625 h 4389117"/>
                <a:gd name="connsiteX46" fmla="*/ 3909108 w 4460371"/>
                <a:gd name="connsiteY46" fmla="*/ 2359806 h 4389117"/>
                <a:gd name="connsiteX47" fmla="*/ 3908649 w 4460371"/>
                <a:gd name="connsiteY47" fmla="*/ 2409940 h 4389117"/>
                <a:gd name="connsiteX48" fmla="*/ 4172633 w 4460371"/>
                <a:gd name="connsiteY48" fmla="*/ 1691335 h 4389117"/>
                <a:gd name="connsiteX49" fmla="*/ 4190735 w 4460371"/>
                <a:gd name="connsiteY49" fmla="*/ 1722947 h 4389117"/>
                <a:gd name="connsiteX50" fmla="*/ 4204895 w 4460371"/>
                <a:gd name="connsiteY50" fmla="*/ 1761790 h 4389117"/>
                <a:gd name="connsiteX51" fmla="*/ 4213353 w 4460371"/>
                <a:gd name="connsiteY51" fmla="*/ 1802165 h 4389117"/>
                <a:gd name="connsiteX52" fmla="*/ 4213582 w 4460371"/>
                <a:gd name="connsiteY52" fmla="*/ 1838943 h 4389117"/>
                <a:gd name="connsiteX53" fmla="*/ 4208990 w 4460371"/>
                <a:gd name="connsiteY53" fmla="*/ 1874381 h 4389117"/>
                <a:gd name="connsiteX54" fmla="*/ 4192190 w 4460371"/>
                <a:gd name="connsiteY54" fmla="*/ 1842349 h 4389117"/>
                <a:gd name="connsiteX55" fmla="*/ 4168042 w 4460371"/>
                <a:gd name="connsiteY55" fmla="*/ 1772354 h 4389117"/>
                <a:gd name="connsiteX56" fmla="*/ 4152696 w 4460371"/>
                <a:gd name="connsiteY56" fmla="*/ 1699373 h 4389117"/>
                <a:gd name="connsiteX57" fmla="*/ 4149825 w 4460371"/>
                <a:gd name="connsiteY57" fmla="*/ 1663399 h 4389117"/>
                <a:gd name="connsiteX58" fmla="*/ 4172634 w 4460371"/>
                <a:gd name="connsiteY58" fmla="*/ 1691336 h 4389117"/>
                <a:gd name="connsiteX59" fmla="*/ 4000919 w 4460371"/>
                <a:gd name="connsiteY59" fmla="*/ 1622641 h 4389117"/>
                <a:gd name="connsiteX60" fmla="*/ 4023536 w 4460371"/>
                <a:gd name="connsiteY60" fmla="*/ 1666957 h 4389117"/>
                <a:gd name="connsiteX61" fmla="*/ 4042404 w 4460371"/>
                <a:gd name="connsiteY61" fmla="*/ 1720612 h 4389117"/>
                <a:gd name="connsiteX62" fmla="*/ 4055683 w 4460371"/>
                <a:gd name="connsiteY62" fmla="*/ 1775568 h 4389117"/>
                <a:gd name="connsiteX63" fmla="*/ 4060276 w 4460371"/>
                <a:gd name="connsiteY63" fmla="*/ 1825395 h 4389117"/>
                <a:gd name="connsiteX64" fmla="*/ 4059855 w 4460371"/>
                <a:gd name="connsiteY64" fmla="*/ 1874343 h 4389117"/>
                <a:gd name="connsiteX65" fmla="*/ 4039112 w 4460371"/>
                <a:gd name="connsiteY65" fmla="*/ 1830027 h 4389117"/>
                <a:gd name="connsiteX66" fmla="*/ 4005549 w 4460371"/>
                <a:gd name="connsiteY66" fmla="*/ 1731595 h 4389117"/>
                <a:gd name="connsiteX67" fmla="*/ 3980751 w 4460371"/>
                <a:gd name="connsiteY67" fmla="*/ 1630635 h 4389117"/>
                <a:gd name="connsiteX68" fmla="*/ 3973633 w 4460371"/>
                <a:gd name="connsiteY68" fmla="*/ 1582262 h 4389117"/>
                <a:gd name="connsiteX69" fmla="*/ 4000919 w 4460371"/>
                <a:gd name="connsiteY69" fmla="*/ 1622637 h 4389117"/>
                <a:gd name="connsiteX70" fmla="*/ 3925756 w 4460371"/>
                <a:gd name="connsiteY70" fmla="*/ 1912998 h 4389117"/>
                <a:gd name="connsiteX71" fmla="*/ 3923574 w 4460371"/>
                <a:gd name="connsiteY71" fmla="*/ 1864166 h 4389117"/>
                <a:gd name="connsiteX72" fmla="*/ 3946307 w 4460371"/>
                <a:gd name="connsiteY72" fmla="*/ 1907411 h 4389117"/>
                <a:gd name="connsiteX73" fmla="*/ 3964179 w 4460371"/>
                <a:gd name="connsiteY73" fmla="*/ 1953948 h 4389117"/>
                <a:gd name="connsiteX74" fmla="*/ 3977114 w 4460371"/>
                <a:gd name="connsiteY74" fmla="*/ 2009133 h 4389117"/>
                <a:gd name="connsiteX75" fmla="*/ 3984155 w 4460371"/>
                <a:gd name="connsiteY75" fmla="*/ 2065428 h 4389117"/>
                <a:gd name="connsiteX76" fmla="*/ 3983505 w 4460371"/>
                <a:gd name="connsiteY76" fmla="*/ 2115371 h 4389117"/>
                <a:gd name="connsiteX77" fmla="*/ 3977802 w 4460371"/>
                <a:gd name="connsiteY77" fmla="*/ 2163859 h 4389117"/>
                <a:gd name="connsiteX78" fmla="*/ 3961882 w 4460371"/>
                <a:gd name="connsiteY78" fmla="*/ 2117437 h 4389117"/>
                <a:gd name="connsiteX79" fmla="*/ 3939264 w 4460371"/>
                <a:gd name="connsiteY79" fmla="*/ 2015949 h 4389117"/>
                <a:gd name="connsiteX80" fmla="*/ 3925755 w 4460371"/>
                <a:gd name="connsiteY80" fmla="*/ 1913000 h 4389117"/>
                <a:gd name="connsiteX81" fmla="*/ 4005741 w 4460371"/>
                <a:gd name="connsiteY81" fmla="*/ 2665194 h 4389117"/>
                <a:gd name="connsiteX82" fmla="*/ 3997398 w 4460371"/>
                <a:gd name="connsiteY82" fmla="*/ 2699751 h 4389117"/>
                <a:gd name="connsiteX83" fmla="*/ 3984232 w 4460371"/>
                <a:gd name="connsiteY83" fmla="*/ 2666188 h 4389117"/>
                <a:gd name="connsiteX84" fmla="*/ 3967432 w 4460371"/>
                <a:gd name="connsiteY84" fmla="*/ 2593973 h 4389117"/>
                <a:gd name="connsiteX85" fmla="*/ 3960085 w 4460371"/>
                <a:gd name="connsiteY85" fmla="*/ 2520035 h 4389117"/>
                <a:gd name="connsiteX86" fmla="*/ 3961194 w 4460371"/>
                <a:gd name="connsiteY86" fmla="*/ 2484060 h 4389117"/>
                <a:gd name="connsiteX87" fmla="*/ 3980941 w 4460371"/>
                <a:gd name="connsiteY87" fmla="*/ 2514026 h 4389117"/>
                <a:gd name="connsiteX88" fmla="*/ 3995637 w 4460371"/>
                <a:gd name="connsiteY88" fmla="*/ 2547282 h 4389117"/>
                <a:gd name="connsiteX89" fmla="*/ 4005396 w 4460371"/>
                <a:gd name="connsiteY89" fmla="*/ 2587428 h 4389117"/>
                <a:gd name="connsiteX90" fmla="*/ 4009567 w 4460371"/>
                <a:gd name="connsiteY90" fmla="*/ 2628339 h 4389117"/>
                <a:gd name="connsiteX91" fmla="*/ 4005740 w 4460371"/>
                <a:gd name="connsiteY91" fmla="*/ 2665193 h 4389117"/>
                <a:gd name="connsiteX92" fmla="*/ 4059739 w 4460371"/>
                <a:gd name="connsiteY92" fmla="*/ 2439595 h 4389117"/>
                <a:gd name="connsiteX93" fmla="*/ 4051396 w 4460371"/>
                <a:gd name="connsiteY93" fmla="*/ 2474383 h 4389117"/>
                <a:gd name="connsiteX94" fmla="*/ 4038231 w 4460371"/>
                <a:gd name="connsiteY94" fmla="*/ 2440590 h 4389117"/>
                <a:gd name="connsiteX95" fmla="*/ 4021431 w 4460371"/>
                <a:gd name="connsiteY95" fmla="*/ 2368375 h 4389117"/>
                <a:gd name="connsiteX96" fmla="*/ 4014083 w 4460371"/>
                <a:gd name="connsiteY96" fmla="*/ 2294437 h 4389117"/>
                <a:gd name="connsiteX97" fmla="*/ 4015193 w 4460371"/>
                <a:gd name="connsiteY97" fmla="*/ 2258462 h 4389117"/>
                <a:gd name="connsiteX98" fmla="*/ 4034940 w 4460371"/>
                <a:gd name="connsiteY98" fmla="*/ 2288428 h 4389117"/>
                <a:gd name="connsiteX99" fmla="*/ 4049865 w 4460371"/>
                <a:gd name="connsiteY99" fmla="*/ 2321685 h 4389117"/>
                <a:gd name="connsiteX100" fmla="*/ 4059394 w 4460371"/>
                <a:gd name="connsiteY100" fmla="*/ 2361830 h 4389117"/>
                <a:gd name="connsiteX101" fmla="*/ 4063566 w 4460371"/>
                <a:gd name="connsiteY101" fmla="*/ 2402970 h 4389117"/>
                <a:gd name="connsiteX102" fmla="*/ 4059739 w 4460371"/>
                <a:gd name="connsiteY102" fmla="*/ 2439595 h 4389117"/>
                <a:gd name="connsiteX103" fmla="*/ 4048642 w 4460371"/>
                <a:gd name="connsiteY103" fmla="*/ 1430881 h 4389117"/>
                <a:gd name="connsiteX104" fmla="*/ 4023957 w 4460371"/>
                <a:gd name="connsiteY104" fmla="*/ 1329696 h 4389117"/>
                <a:gd name="connsiteX105" fmla="*/ 4016609 w 4460371"/>
                <a:gd name="connsiteY105" fmla="*/ 1281208 h 4389117"/>
                <a:gd name="connsiteX106" fmla="*/ 4043935 w 4460371"/>
                <a:gd name="connsiteY106" fmla="*/ 1321812 h 4389117"/>
                <a:gd name="connsiteX107" fmla="*/ 4066553 w 4460371"/>
                <a:gd name="connsiteY107" fmla="*/ 1366244 h 4389117"/>
                <a:gd name="connsiteX108" fmla="*/ 4085649 w 4460371"/>
                <a:gd name="connsiteY108" fmla="*/ 1419899 h 4389117"/>
                <a:gd name="connsiteX109" fmla="*/ 4098699 w 4460371"/>
                <a:gd name="connsiteY109" fmla="*/ 1474856 h 4389117"/>
                <a:gd name="connsiteX110" fmla="*/ 4103215 w 4460371"/>
                <a:gd name="connsiteY110" fmla="*/ 1524683 h 4389117"/>
                <a:gd name="connsiteX111" fmla="*/ 4102870 w 4460371"/>
                <a:gd name="connsiteY111" fmla="*/ 1573401 h 4389117"/>
                <a:gd name="connsiteX112" fmla="*/ 4082128 w 4460371"/>
                <a:gd name="connsiteY112" fmla="*/ 1528969 h 4389117"/>
                <a:gd name="connsiteX113" fmla="*/ 4048641 w 4460371"/>
                <a:gd name="connsiteY113" fmla="*/ 1430880 h 4389117"/>
                <a:gd name="connsiteX114" fmla="*/ 4142671 w 4460371"/>
                <a:gd name="connsiteY114" fmla="*/ 2434990 h 4389117"/>
                <a:gd name="connsiteX115" fmla="*/ 4136969 w 4460371"/>
                <a:gd name="connsiteY115" fmla="*/ 2483478 h 4389117"/>
                <a:gd name="connsiteX116" fmla="*/ 4121049 w 4460371"/>
                <a:gd name="connsiteY116" fmla="*/ 2437057 h 4389117"/>
                <a:gd name="connsiteX117" fmla="*/ 4098431 w 4460371"/>
                <a:gd name="connsiteY117" fmla="*/ 2335793 h 4389117"/>
                <a:gd name="connsiteX118" fmla="*/ 4084501 w 4460371"/>
                <a:gd name="connsiteY118" fmla="*/ 2232541 h 4389117"/>
                <a:gd name="connsiteX119" fmla="*/ 4082319 w 4460371"/>
                <a:gd name="connsiteY119" fmla="*/ 2183708 h 4389117"/>
                <a:gd name="connsiteX120" fmla="*/ 4105242 w 4460371"/>
                <a:gd name="connsiteY120" fmla="*/ 2227145 h 4389117"/>
                <a:gd name="connsiteX121" fmla="*/ 4123115 w 4460371"/>
                <a:gd name="connsiteY121" fmla="*/ 2273796 h 4389117"/>
                <a:gd name="connsiteX122" fmla="*/ 4135935 w 4460371"/>
                <a:gd name="connsiteY122" fmla="*/ 2328867 h 4389117"/>
                <a:gd name="connsiteX123" fmla="*/ 4143053 w 4460371"/>
                <a:gd name="connsiteY123" fmla="*/ 2385391 h 4389117"/>
                <a:gd name="connsiteX124" fmla="*/ 4142671 w 4460371"/>
                <a:gd name="connsiteY124" fmla="*/ 2434989 h 4389117"/>
                <a:gd name="connsiteX125" fmla="*/ 4138423 w 4460371"/>
                <a:gd name="connsiteY125" fmla="*/ 2002348 h 4389117"/>
                <a:gd name="connsiteX126" fmla="*/ 4123268 w 4460371"/>
                <a:gd name="connsiteY126" fmla="*/ 1929368 h 4389117"/>
                <a:gd name="connsiteX127" fmla="*/ 4120321 w 4460371"/>
                <a:gd name="connsiteY127" fmla="*/ 1893586 h 4389117"/>
                <a:gd name="connsiteX128" fmla="*/ 4143245 w 4460371"/>
                <a:gd name="connsiteY128" fmla="*/ 1921447 h 4389117"/>
                <a:gd name="connsiteX129" fmla="*/ 4161347 w 4460371"/>
                <a:gd name="connsiteY129" fmla="*/ 1952828 h 4389117"/>
                <a:gd name="connsiteX130" fmla="*/ 4175277 w 4460371"/>
                <a:gd name="connsiteY130" fmla="*/ 1991672 h 4389117"/>
                <a:gd name="connsiteX131" fmla="*/ 4183735 w 4460371"/>
                <a:gd name="connsiteY131" fmla="*/ 2032047 h 4389117"/>
                <a:gd name="connsiteX132" fmla="*/ 4184156 w 4460371"/>
                <a:gd name="connsiteY132" fmla="*/ 2068824 h 4389117"/>
                <a:gd name="connsiteX133" fmla="*/ 4179334 w 4460371"/>
                <a:gd name="connsiteY133" fmla="*/ 2104262 h 4389117"/>
                <a:gd name="connsiteX134" fmla="*/ 4162993 w 4460371"/>
                <a:gd name="connsiteY134" fmla="*/ 2072116 h 4389117"/>
                <a:gd name="connsiteX135" fmla="*/ 4138423 w 4460371"/>
                <a:gd name="connsiteY135" fmla="*/ 2002349 h 4389117"/>
                <a:gd name="connsiteX136" fmla="*/ 4215882 w 4460371"/>
                <a:gd name="connsiteY136" fmla="*/ 2620568 h 4389117"/>
                <a:gd name="connsiteX137" fmla="*/ 4209185 w 4460371"/>
                <a:gd name="connsiteY137" fmla="*/ 2670166 h 4389117"/>
                <a:gd name="connsiteX138" fmla="*/ 4197780 w 4460371"/>
                <a:gd name="connsiteY138" fmla="*/ 2717468 h 4389117"/>
                <a:gd name="connsiteX139" fmla="*/ 4187561 w 4460371"/>
                <a:gd name="connsiteY139" fmla="*/ 2669630 h 4389117"/>
                <a:gd name="connsiteX140" fmla="*/ 4177037 w 4460371"/>
                <a:gd name="connsiteY140" fmla="*/ 2566495 h 4389117"/>
                <a:gd name="connsiteX141" fmla="*/ 4175506 w 4460371"/>
                <a:gd name="connsiteY141" fmla="*/ 2462361 h 4389117"/>
                <a:gd name="connsiteX142" fmla="*/ 4179142 w 4460371"/>
                <a:gd name="connsiteY142" fmla="*/ 2413529 h 4389117"/>
                <a:gd name="connsiteX143" fmla="*/ 4196823 w 4460371"/>
                <a:gd name="connsiteY143" fmla="*/ 2459185 h 4389117"/>
                <a:gd name="connsiteX144" fmla="*/ 4208993 w 4460371"/>
                <a:gd name="connsiteY144" fmla="*/ 2507482 h 4389117"/>
                <a:gd name="connsiteX145" fmla="*/ 4215346 w 4460371"/>
                <a:gd name="connsiteY145" fmla="*/ 2564083 h 4389117"/>
                <a:gd name="connsiteX146" fmla="*/ 4215881 w 4460371"/>
                <a:gd name="connsiteY146" fmla="*/ 2620570 h 4389117"/>
                <a:gd name="connsiteX147" fmla="*/ 4216188 w 4460371"/>
                <a:gd name="connsiteY147" fmla="*/ 1630664 h 4389117"/>
                <a:gd name="connsiteX148" fmla="*/ 4209070 w 4460371"/>
                <a:gd name="connsiteY148" fmla="*/ 1582291 h 4389117"/>
                <a:gd name="connsiteX149" fmla="*/ 4236395 w 4460371"/>
                <a:gd name="connsiteY149" fmla="*/ 1622666 h 4389117"/>
                <a:gd name="connsiteX150" fmla="*/ 4259012 w 4460371"/>
                <a:gd name="connsiteY150" fmla="*/ 1666983 h 4389117"/>
                <a:gd name="connsiteX151" fmla="*/ 4277880 w 4460371"/>
                <a:gd name="connsiteY151" fmla="*/ 1720637 h 4389117"/>
                <a:gd name="connsiteX152" fmla="*/ 4291160 w 4460371"/>
                <a:gd name="connsiteY152" fmla="*/ 1775594 h 4389117"/>
                <a:gd name="connsiteX153" fmla="*/ 4295752 w 4460371"/>
                <a:gd name="connsiteY153" fmla="*/ 1825421 h 4389117"/>
                <a:gd name="connsiteX154" fmla="*/ 4295331 w 4460371"/>
                <a:gd name="connsiteY154" fmla="*/ 1874368 h 4389117"/>
                <a:gd name="connsiteX155" fmla="*/ 4274589 w 4460371"/>
                <a:gd name="connsiteY155" fmla="*/ 1830052 h 4389117"/>
                <a:gd name="connsiteX156" fmla="*/ 4241218 w 4460371"/>
                <a:gd name="connsiteY156" fmla="*/ 1731620 h 4389117"/>
                <a:gd name="connsiteX157" fmla="*/ 4216189 w 4460371"/>
                <a:gd name="connsiteY157" fmla="*/ 1630660 h 4389117"/>
                <a:gd name="connsiteX158" fmla="*/ 4283237 w 4460371"/>
                <a:gd name="connsiteY158" fmla="*/ 2899003 h 4389117"/>
                <a:gd name="connsiteX159" fmla="*/ 4275545 w 4460371"/>
                <a:gd name="connsiteY159" fmla="*/ 2934785 h 4389117"/>
                <a:gd name="connsiteX160" fmla="*/ 4263031 w 4460371"/>
                <a:gd name="connsiteY160" fmla="*/ 2968348 h 4389117"/>
                <a:gd name="connsiteX161" fmla="*/ 4254038 w 4460371"/>
                <a:gd name="connsiteY161" fmla="*/ 2933445 h 4389117"/>
                <a:gd name="connsiteX162" fmla="*/ 4245925 w 4460371"/>
                <a:gd name="connsiteY162" fmla="*/ 2859929 h 4389117"/>
                <a:gd name="connsiteX163" fmla="*/ 4247341 w 4460371"/>
                <a:gd name="connsiteY163" fmla="*/ 2785302 h 4389117"/>
                <a:gd name="connsiteX164" fmla="*/ 4252698 w 4460371"/>
                <a:gd name="connsiteY164" fmla="*/ 2749864 h 4389117"/>
                <a:gd name="connsiteX165" fmla="*/ 4268619 w 4460371"/>
                <a:gd name="connsiteY165" fmla="*/ 2782010 h 4389117"/>
                <a:gd name="connsiteX166" fmla="*/ 4279602 w 4460371"/>
                <a:gd name="connsiteY166" fmla="*/ 2816798 h 4389117"/>
                <a:gd name="connsiteX167" fmla="*/ 4284539 w 4460371"/>
                <a:gd name="connsiteY167" fmla="*/ 2857709 h 4389117"/>
                <a:gd name="connsiteX168" fmla="*/ 4283238 w 4460371"/>
                <a:gd name="connsiteY168" fmla="*/ 2899002 h 4389117"/>
                <a:gd name="connsiteX169" fmla="*/ 4318599 w 4460371"/>
                <a:gd name="connsiteY169" fmla="*/ 2386681 h 4389117"/>
                <a:gd name="connsiteX170" fmla="*/ 4307194 w 4460371"/>
                <a:gd name="connsiteY170" fmla="*/ 2433982 h 4389117"/>
                <a:gd name="connsiteX171" fmla="*/ 4296976 w 4460371"/>
                <a:gd name="connsiteY171" fmla="*/ 2385915 h 4389117"/>
                <a:gd name="connsiteX172" fmla="*/ 4286337 w 4460371"/>
                <a:gd name="connsiteY172" fmla="*/ 2282546 h 4389117"/>
                <a:gd name="connsiteX173" fmla="*/ 4284921 w 4460371"/>
                <a:gd name="connsiteY173" fmla="*/ 2178647 h 4389117"/>
                <a:gd name="connsiteX174" fmla="*/ 4288748 w 4460371"/>
                <a:gd name="connsiteY174" fmla="*/ 2129814 h 4389117"/>
                <a:gd name="connsiteX175" fmla="*/ 4305970 w 4460371"/>
                <a:gd name="connsiteY175" fmla="*/ 2175585 h 4389117"/>
                <a:gd name="connsiteX176" fmla="*/ 4318369 w 4460371"/>
                <a:gd name="connsiteY176" fmla="*/ 2223959 h 4389117"/>
                <a:gd name="connsiteX177" fmla="*/ 4324722 w 4460371"/>
                <a:gd name="connsiteY177" fmla="*/ 2280483 h 4389117"/>
                <a:gd name="connsiteX178" fmla="*/ 4325067 w 4460371"/>
                <a:gd name="connsiteY178" fmla="*/ 2337200 h 4389117"/>
                <a:gd name="connsiteX179" fmla="*/ 4318599 w 4460371"/>
                <a:gd name="connsiteY179" fmla="*/ 2386684 h 4389117"/>
                <a:gd name="connsiteX180" fmla="*/ 4355798 w 4460371"/>
                <a:gd name="connsiteY180" fmla="*/ 2717373 h 4389117"/>
                <a:gd name="connsiteX181" fmla="*/ 4343284 w 4460371"/>
                <a:gd name="connsiteY181" fmla="*/ 2750937 h 4389117"/>
                <a:gd name="connsiteX182" fmla="*/ 4334291 w 4460371"/>
                <a:gd name="connsiteY182" fmla="*/ 2716034 h 4389117"/>
                <a:gd name="connsiteX183" fmla="*/ 4326407 w 4460371"/>
                <a:gd name="connsiteY183" fmla="*/ 2642288 h 4389117"/>
                <a:gd name="connsiteX184" fmla="*/ 4327823 w 4460371"/>
                <a:gd name="connsiteY184" fmla="*/ 2567776 h 4389117"/>
                <a:gd name="connsiteX185" fmla="*/ 4332990 w 4460371"/>
                <a:gd name="connsiteY185" fmla="*/ 2532338 h 4389117"/>
                <a:gd name="connsiteX186" fmla="*/ 4349024 w 4460371"/>
                <a:gd name="connsiteY186" fmla="*/ 2564600 h 4389117"/>
                <a:gd name="connsiteX187" fmla="*/ 4359663 w 4460371"/>
                <a:gd name="connsiteY187" fmla="*/ 2599157 h 4389117"/>
                <a:gd name="connsiteX188" fmla="*/ 4364600 w 4460371"/>
                <a:gd name="connsiteY188" fmla="*/ 2640297 h 4389117"/>
                <a:gd name="connsiteX189" fmla="*/ 4363835 w 4460371"/>
                <a:gd name="connsiteY189" fmla="*/ 2681552 h 4389117"/>
                <a:gd name="connsiteX190" fmla="*/ 4355798 w 4460371"/>
                <a:gd name="connsiteY190" fmla="*/ 2717372 h 4389117"/>
                <a:gd name="connsiteX191" fmla="*/ 3398735 w 4460371"/>
                <a:gd name="connsiteY191" fmla="*/ 458446 h 4389117"/>
                <a:gd name="connsiteX192" fmla="*/ 2946763 w 4460371"/>
                <a:gd name="connsiteY192" fmla="*/ 217387 h 4389117"/>
                <a:gd name="connsiteX193" fmla="*/ 2352929 w 4460371"/>
                <a:gd name="connsiteY193" fmla="*/ 188187 h 4389117"/>
                <a:gd name="connsiteX194" fmla="*/ 1717957 w 4460371"/>
                <a:gd name="connsiteY194" fmla="*/ 367485 h 4389117"/>
                <a:gd name="connsiteX195" fmla="*/ 1139808 w 4460371"/>
                <a:gd name="connsiteY195" fmla="*/ 708621 h 4389117"/>
                <a:gd name="connsiteX196" fmla="*/ 658327 w 4460371"/>
                <a:gd name="connsiteY196" fmla="*/ 1173407 h 4389117"/>
                <a:gd name="connsiteX197" fmla="*/ 322471 w 4460371"/>
                <a:gd name="connsiteY197" fmla="*/ 1733912 h 4389117"/>
                <a:gd name="connsiteX198" fmla="*/ 203416 w 4460371"/>
                <a:gd name="connsiteY198" fmla="*/ 2307769 h 4389117"/>
                <a:gd name="connsiteX199" fmla="*/ 330475 w 4460371"/>
                <a:gd name="connsiteY199" fmla="*/ 2799008 h 4389117"/>
                <a:gd name="connsiteX200" fmla="*/ 701807 w 4460371"/>
                <a:gd name="connsiteY200" fmla="*/ 3148952 h 4389117"/>
                <a:gd name="connsiteX201" fmla="*/ 1308926 w 4460371"/>
                <a:gd name="connsiteY201" fmla="*/ 3283163 h 4389117"/>
                <a:gd name="connsiteX202" fmla="*/ 2048267 w 4460371"/>
                <a:gd name="connsiteY202" fmla="*/ 3138430 h 4389117"/>
                <a:gd name="connsiteX203" fmla="*/ 2754347 w 4460371"/>
                <a:gd name="connsiteY203" fmla="*/ 2742410 h 4389117"/>
                <a:gd name="connsiteX204" fmla="*/ 3316615 w 4460371"/>
                <a:gd name="connsiteY204" fmla="*/ 2167670 h 4389117"/>
                <a:gd name="connsiteX205" fmla="*/ 3638236 w 4460371"/>
                <a:gd name="connsiteY205" fmla="*/ 1502150 h 4389117"/>
                <a:gd name="connsiteX206" fmla="*/ 3652932 w 4460371"/>
                <a:gd name="connsiteY206" fmla="*/ 895031 h 4389117"/>
                <a:gd name="connsiteX207" fmla="*/ 3398745 w 4460371"/>
                <a:gd name="connsiteY207" fmla="*/ 458451 h 4389117"/>
                <a:gd name="connsiteX208" fmla="*/ 2650282 w 4460371"/>
                <a:gd name="connsiteY208" fmla="*/ 752321 h 4389117"/>
                <a:gd name="connsiteX209" fmla="*/ 2663332 w 4460371"/>
                <a:gd name="connsiteY209" fmla="*/ 736401 h 4389117"/>
                <a:gd name="connsiteX210" fmla="*/ 2681969 w 4460371"/>
                <a:gd name="connsiteY210" fmla="*/ 720366 h 4389117"/>
                <a:gd name="connsiteX211" fmla="*/ 2695593 w 4460371"/>
                <a:gd name="connsiteY211" fmla="*/ 711602 h 4389117"/>
                <a:gd name="connsiteX212" fmla="*/ 2708988 w 4460371"/>
                <a:gd name="connsiteY212" fmla="*/ 704905 h 4389117"/>
                <a:gd name="connsiteX213" fmla="*/ 2721731 w 4460371"/>
                <a:gd name="connsiteY213" fmla="*/ 700312 h 4389117"/>
                <a:gd name="connsiteX214" fmla="*/ 2733021 w 4460371"/>
                <a:gd name="connsiteY214" fmla="*/ 698016 h 4389117"/>
                <a:gd name="connsiteX215" fmla="*/ 2738953 w 4460371"/>
                <a:gd name="connsiteY215" fmla="*/ 697901 h 4389117"/>
                <a:gd name="connsiteX216" fmla="*/ 2744004 w 4460371"/>
                <a:gd name="connsiteY216" fmla="*/ 698552 h 4389117"/>
                <a:gd name="connsiteX217" fmla="*/ 2748291 w 4460371"/>
                <a:gd name="connsiteY217" fmla="*/ 700198 h 4389117"/>
                <a:gd name="connsiteX218" fmla="*/ 2751467 w 4460371"/>
                <a:gd name="connsiteY218" fmla="*/ 702838 h 4389117"/>
                <a:gd name="connsiteX219" fmla="*/ 2753534 w 4460371"/>
                <a:gd name="connsiteY219" fmla="*/ 713592 h 4389117"/>
                <a:gd name="connsiteX220" fmla="*/ 2747372 w 4460371"/>
                <a:gd name="connsiteY220" fmla="*/ 728059 h 4389117"/>
                <a:gd name="connsiteX221" fmla="*/ 2734092 w 4460371"/>
                <a:gd name="connsiteY221" fmla="*/ 744285 h 4389117"/>
                <a:gd name="connsiteX222" fmla="*/ 2714995 w 4460371"/>
                <a:gd name="connsiteY222" fmla="*/ 760320 h 4389117"/>
                <a:gd name="connsiteX223" fmla="*/ 2701295 w 4460371"/>
                <a:gd name="connsiteY223" fmla="*/ 769007 h 4389117"/>
                <a:gd name="connsiteX224" fmla="*/ 2688015 w 4460371"/>
                <a:gd name="connsiteY224" fmla="*/ 775705 h 4389117"/>
                <a:gd name="connsiteX225" fmla="*/ 2675501 w 4460371"/>
                <a:gd name="connsiteY225" fmla="*/ 780220 h 4389117"/>
                <a:gd name="connsiteX226" fmla="*/ 2664403 w 4460371"/>
                <a:gd name="connsiteY226" fmla="*/ 782517 h 4389117"/>
                <a:gd name="connsiteX227" fmla="*/ 2658471 w 4460371"/>
                <a:gd name="connsiteY227" fmla="*/ 782631 h 4389117"/>
                <a:gd name="connsiteX228" fmla="*/ 2653419 w 4460371"/>
                <a:gd name="connsiteY228" fmla="*/ 781981 h 4389117"/>
                <a:gd name="connsiteX229" fmla="*/ 2649363 w 4460371"/>
                <a:gd name="connsiteY229" fmla="*/ 780220 h 4389117"/>
                <a:gd name="connsiteX230" fmla="*/ 2646186 w 4460371"/>
                <a:gd name="connsiteY230" fmla="*/ 777580 h 4389117"/>
                <a:gd name="connsiteX231" fmla="*/ 2644197 w 4460371"/>
                <a:gd name="connsiteY231" fmla="*/ 766825 h 4389117"/>
                <a:gd name="connsiteX232" fmla="*/ 2650281 w 4460371"/>
                <a:gd name="connsiteY232" fmla="*/ 752321 h 4389117"/>
                <a:gd name="connsiteX233" fmla="*/ 2599230 w 4460371"/>
                <a:gd name="connsiteY233" fmla="*/ 914581 h 4389117"/>
                <a:gd name="connsiteX234" fmla="*/ 2612396 w 4460371"/>
                <a:gd name="connsiteY234" fmla="*/ 898240 h 4389117"/>
                <a:gd name="connsiteX235" fmla="*/ 2631378 w 4460371"/>
                <a:gd name="connsiteY235" fmla="*/ 882205 h 4389117"/>
                <a:gd name="connsiteX236" fmla="*/ 2645078 w 4460371"/>
                <a:gd name="connsiteY236" fmla="*/ 873518 h 4389117"/>
                <a:gd name="connsiteX237" fmla="*/ 2658472 w 4460371"/>
                <a:gd name="connsiteY237" fmla="*/ 866705 h 4389117"/>
                <a:gd name="connsiteX238" fmla="*/ 2670986 w 4460371"/>
                <a:gd name="connsiteY238" fmla="*/ 862113 h 4389117"/>
                <a:gd name="connsiteX239" fmla="*/ 2682391 w 4460371"/>
                <a:gd name="connsiteY239" fmla="*/ 859932 h 4389117"/>
                <a:gd name="connsiteX240" fmla="*/ 2688438 w 4460371"/>
                <a:gd name="connsiteY240" fmla="*/ 859817 h 4389117"/>
                <a:gd name="connsiteX241" fmla="*/ 2693489 w 4460371"/>
                <a:gd name="connsiteY241" fmla="*/ 860697 h 4389117"/>
                <a:gd name="connsiteX242" fmla="*/ 2697776 w 4460371"/>
                <a:gd name="connsiteY242" fmla="*/ 862343 h 4389117"/>
                <a:gd name="connsiteX243" fmla="*/ 2701067 w 4460371"/>
                <a:gd name="connsiteY243" fmla="*/ 864983 h 4389117"/>
                <a:gd name="connsiteX244" fmla="*/ 2703248 w 4460371"/>
                <a:gd name="connsiteY244" fmla="*/ 875738 h 4389117"/>
                <a:gd name="connsiteX245" fmla="*/ 2697010 w 4460371"/>
                <a:gd name="connsiteY245" fmla="*/ 890204 h 4389117"/>
                <a:gd name="connsiteX246" fmla="*/ 2683616 w 4460371"/>
                <a:gd name="connsiteY246" fmla="*/ 906546 h 4389117"/>
                <a:gd name="connsiteX247" fmla="*/ 2664404 w 4460371"/>
                <a:gd name="connsiteY247" fmla="*/ 922772 h 4389117"/>
                <a:gd name="connsiteX248" fmla="*/ 2650474 w 4460371"/>
                <a:gd name="connsiteY248" fmla="*/ 931650 h 4389117"/>
                <a:gd name="connsiteX249" fmla="*/ 2636965 w 4460371"/>
                <a:gd name="connsiteY249" fmla="*/ 938348 h 4389117"/>
                <a:gd name="connsiteX250" fmla="*/ 2624335 w 4460371"/>
                <a:gd name="connsiteY250" fmla="*/ 942940 h 4389117"/>
                <a:gd name="connsiteX251" fmla="*/ 2612930 w 4460371"/>
                <a:gd name="connsiteY251" fmla="*/ 945121 h 4389117"/>
                <a:gd name="connsiteX252" fmla="*/ 2607113 w 4460371"/>
                <a:gd name="connsiteY252" fmla="*/ 945236 h 4389117"/>
                <a:gd name="connsiteX253" fmla="*/ 2602176 w 4460371"/>
                <a:gd name="connsiteY253" fmla="*/ 944356 h 4389117"/>
                <a:gd name="connsiteX254" fmla="*/ 2598120 w 4460371"/>
                <a:gd name="connsiteY254" fmla="*/ 942710 h 4389117"/>
                <a:gd name="connsiteX255" fmla="*/ 2594943 w 4460371"/>
                <a:gd name="connsiteY255" fmla="*/ 940070 h 4389117"/>
                <a:gd name="connsiteX256" fmla="*/ 2592953 w 4460371"/>
                <a:gd name="connsiteY256" fmla="*/ 929086 h 4389117"/>
                <a:gd name="connsiteX257" fmla="*/ 2599229 w 4460371"/>
                <a:gd name="connsiteY257" fmla="*/ 914582 h 4389117"/>
                <a:gd name="connsiteX258" fmla="*/ 2562146 w 4460371"/>
                <a:gd name="connsiteY258" fmla="*/ 1033333 h 4389117"/>
                <a:gd name="connsiteX259" fmla="*/ 2575196 w 4460371"/>
                <a:gd name="connsiteY259" fmla="*/ 1016876 h 4389117"/>
                <a:gd name="connsiteX260" fmla="*/ 2594292 w 4460371"/>
                <a:gd name="connsiteY260" fmla="*/ 1000650 h 4389117"/>
                <a:gd name="connsiteX261" fmla="*/ 2608223 w 4460371"/>
                <a:gd name="connsiteY261" fmla="*/ 991886 h 4389117"/>
                <a:gd name="connsiteX262" fmla="*/ 2621847 w 4460371"/>
                <a:gd name="connsiteY262" fmla="*/ 985074 h 4389117"/>
                <a:gd name="connsiteX263" fmla="*/ 2634476 w 4460371"/>
                <a:gd name="connsiteY263" fmla="*/ 980482 h 4389117"/>
                <a:gd name="connsiteX264" fmla="*/ 2645881 w 4460371"/>
                <a:gd name="connsiteY264" fmla="*/ 978301 h 4389117"/>
                <a:gd name="connsiteX265" fmla="*/ 2651813 w 4460371"/>
                <a:gd name="connsiteY265" fmla="*/ 978186 h 4389117"/>
                <a:gd name="connsiteX266" fmla="*/ 2657094 w 4460371"/>
                <a:gd name="connsiteY266" fmla="*/ 979066 h 4389117"/>
                <a:gd name="connsiteX267" fmla="*/ 2661380 w 4460371"/>
                <a:gd name="connsiteY267" fmla="*/ 980482 h 4389117"/>
                <a:gd name="connsiteX268" fmla="*/ 2664442 w 4460371"/>
                <a:gd name="connsiteY268" fmla="*/ 983237 h 4389117"/>
                <a:gd name="connsiteX269" fmla="*/ 2666623 w 4460371"/>
                <a:gd name="connsiteY269" fmla="*/ 994221 h 4389117"/>
                <a:gd name="connsiteX270" fmla="*/ 2660271 w 4460371"/>
                <a:gd name="connsiteY270" fmla="*/ 1009031 h 4389117"/>
                <a:gd name="connsiteX271" fmla="*/ 2646876 w 4460371"/>
                <a:gd name="connsiteY271" fmla="*/ 1025602 h 4389117"/>
                <a:gd name="connsiteX272" fmla="*/ 2627358 w 4460371"/>
                <a:gd name="connsiteY272" fmla="*/ 1042173 h 4389117"/>
                <a:gd name="connsiteX273" fmla="*/ 2613428 w 4460371"/>
                <a:gd name="connsiteY273" fmla="*/ 1050861 h 4389117"/>
                <a:gd name="connsiteX274" fmla="*/ 2600033 w 4460371"/>
                <a:gd name="connsiteY274" fmla="*/ 1057443 h 4389117"/>
                <a:gd name="connsiteX275" fmla="*/ 2587403 w 4460371"/>
                <a:gd name="connsiteY275" fmla="*/ 1062035 h 4389117"/>
                <a:gd name="connsiteX276" fmla="*/ 2576229 w 4460371"/>
                <a:gd name="connsiteY276" fmla="*/ 1064102 h 4389117"/>
                <a:gd name="connsiteX277" fmla="*/ 2570182 w 4460371"/>
                <a:gd name="connsiteY277" fmla="*/ 1064102 h 4389117"/>
                <a:gd name="connsiteX278" fmla="*/ 2564824 w 4460371"/>
                <a:gd name="connsiteY278" fmla="*/ 1063451 h 4389117"/>
                <a:gd name="connsiteX279" fmla="*/ 2560768 w 4460371"/>
                <a:gd name="connsiteY279" fmla="*/ 1061691 h 4389117"/>
                <a:gd name="connsiteX280" fmla="*/ 2557821 w 4460371"/>
                <a:gd name="connsiteY280" fmla="*/ 1058821 h 4389117"/>
                <a:gd name="connsiteX281" fmla="*/ 2555754 w 4460371"/>
                <a:gd name="connsiteY281" fmla="*/ 1047837 h 4389117"/>
                <a:gd name="connsiteX282" fmla="*/ 2562145 w 4460371"/>
                <a:gd name="connsiteY282" fmla="*/ 1033332 h 4389117"/>
                <a:gd name="connsiteX283" fmla="*/ 2354985 w 4460371"/>
                <a:gd name="connsiteY283" fmla="*/ 795213 h 4389117"/>
                <a:gd name="connsiteX284" fmla="*/ 2364208 w 4460371"/>
                <a:gd name="connsiteY284" fmla="*/ 777877 h 4389117"/>
                <a:gd name="connsiteX285" fmla="*/ 2379478 w 4460371"/>
                <a:gd name="connsiteY285" fmla="*/ 759240 h 4389117"/>
                <a:gd name="connsiteX286" fmla="*/ 2394289 w 4460371"/>
                <a:gd name="connsiteY286" fmla="*/ 745540 h 4389117"/>
                <a:gd name="connsiteX287" fmla="*/ 2409558 w 4460371"/>
                <a:gd name="connsiteY287" fmla="*/ 734250 h 4389117"/>
                <a:gd name="connsiteX288" fmla="*/ 2423604 w 4460371"/>
                <a:gd name="connsiteY288" fmla="*/ 726903 h 4389117"/>
                <a:gd name="connsiteX289" fmla="*/ 2436003 w 4460371"/>
                <a:gd name="connsiteY289" fmla="*/ 723382 h 4389117"/>
                <a:gd name="connsiteX290" fmla="*/ 2438758 w 4460371"/>
                <a:gd name="connsiteY290" fmla="*/ 723382 h 4389117"/>
                <a:gd name="connsiteX291" fmla="*/ 2441169 w 4460371"/>
                <a:gd name="connsiteY291" fmla="*/ 723382 h 4389117"/>
                <a:gd name="connsiteX292" fmla="*/ 2443351 w 4460371"/>
                <a:gd name="connsiteY292" fmla="*/ 723917 h 4389117"/>
                <a:gd name="connsiteX293" fmla="*/ 2445532 w 4460371"/>
                <a:gd name="connsiteY293" fmla="*/ 724798 h 4389117"/>
                <a:gd name="connsiteX294" fmla="*/ 2450813 w 4460371"/>
                <a:gd name="connsiteY294" fmla="*/ 732796 h 4389117"/>
                <a:gd name="connsiteX295" fmla="*/ 2448403 w 4460371"/>
                <a:gd name="connsiteY295" fmla="*/ 746420 h 4389117"/>
                <a:gd name="connsiteX296" fmla="*/ 2439409 w 4460371"/>
                <a:gd name="connsiteY296" fmla="*/ 763412 h 4389117"/>
                <a:gd name="connsiteX297" fmla="*/ 2424063 w 4460371"/>
                <a:gd name="connsiteY297" fmla="*/ 782280 h 4389117"/>
                <a:gd name="connsiteX298" fmla="*/ 2409138 w 4460371"/>
                <a:gd name="connsiteY298" fmla="*/ 796554 h 4389117"/>
                <a:gd name="connsiteX299" fmla="*/ 2393791 w 4460371"/>
                <a:gd name="connsiteY299" fmla="*/ 807652 h 4389117"/>
                <a:gd name="connsiteX300" fmla="*/ 2379325 w 4460371"/>
                <a:gd name="connsiteY300" fmla="*/ 815230 h 4389117"/>
                <a:gd name="connsiteX301" fmla="*/ 2366811 w 4460371"/>
                <a:gd name="connsiteY301" fmla="*/ 818636 h 4389117"/>
                <a:gd name="connsiteX302" fmla="*/ 2364400 w 4460371"/>
                <a:gd name="connsiteY302" fmla="*/ 818750 h 4389117"/>
                <a:gd name="connsiteX303" fmla="*/ 2361989 w 4460371"/>
                <a:gd name="connsiteY303" fmla="*/ 818636 h 4389117"/>
                <a:gd name="connsiteX304" fmla="*/ 2359808 w 4460371"/>
                <a:gd name="connsiteY304" fmla="*/ 818100 h 4389117"/>
                <a:gd name="connsiteX305" fmla="*/ 2357741 w 4460371"/>
                <a:gd name="connsiteY305" fmla="*/ 817449 h 4389117"/>
                <a:gd name="connsiteX306" fmla="*/ 2352690 w 4460371"/>
                <a:gd name="connsiteY306" fmla="*/ 808877 h 4389117"/>
                <a:gd name="connsiteX307" fmla="*/ 2354986 w 4460371"/>
                <a:gd name="connsiteY307" fmla="*/ 795215 h 4389117"/>
                <a:gd name="connsiteX308" fmla="*/ 2227280 w 4460371"/>
                <a:gd name="connsiteY308" fmla="*/ 968231 h 4389117"/>
                <a:gd name="connsiteX309" fmla="*/ 2235737 w 4460371"/>
                <a:gd name="connsiteY309" fmla="*/ 948713 h 4389117"/>
                <a:gd name="connsiteX310" fmla="*/ 2247907 w 4460371"/>
                <a:gd name="connsiteY310" fmla="*/ 931377 h 4389117"/>
                <a:gd name="connsiteX311" fmla="*/ 2261953 w 4460371"/>
                <a:gd name="connsiteY311" fmla="*/ 917217 h 4389117"/>
                <a:gd name="connsiteX312" fmla="*/ 2276533 w 4460371"/>
                <a:gd name="connsiteY312" fmla="*/ 907764 h 4389117"/>
                <a:gd name="connsiteX313" fmla="*/ 2289928 w 4460371"/>
                <a:gd name="connsiteY313" fmla="*/ 903248 h 4389117"/>
                <a:gd name="connsiteX314" fmla="*/ 2291459 w 4460371"/>
                <a:gd name="connsiteY314" fmla="*/ 903133 h 4389117"/>
                <a:gd name="connsiteX315" fmla="*/ 2292454 w 4460371"/>
                <a:gd name="connsiteY315" fmla="*/ 903133 h 4389117"/>
                <a:gd name="connsiteX316" fmla="*/ 2293564 w 4460371"/>
                <a:gd name="connsiteY316" fmla="*/ 903133 h 4389117"/>
                <a:gd name="connsiteX317" fmla="*/ 2294674 w 4460371"/>
                <a:gd name="connsiteY317" fmla="*/ 903478 h 4389117"/>
                <a:gd name="connsiteX318" fmla="*/ 2304547 w 4460371"/>
                <a:gd name="connsiteY318" fmla="*/ 908759 h 4389117"/>
                <a:gd name="connsiteX319" fmla="*/ 2308489 w 4460371"/>
                <a:gd name="connsiteY319" fmla="*/ 920393 h 4389117"/>
                <a:gd name="connsiteX320" fmla="*/ 2306078 w 4460371"/>
                <a:gd name="connsiteY320" fmla="*/ 936964 h 4389117"/>
                <a:gd name="connsiteX321" fmla="*/ 2297199 w 4460371"/>
                <a:gd name="connsiteY321" fmla="*/ 956367 h 4389117"/>
                <a:gd name="connsiteX322" fmla="*/ 2285029 w 4460371"/>
                <a:gd name="connsiteY322" fmla="*/ 973818 h 4389117"/>
                <a:gd name="connsiteX323" fmla="*/ 2270984 w 4460371"/>
                <a:gd name="connsiteY323" fmla="*/ 988092 h 4389117"/>
                <a:gd name="connsiteX324" fmla="*/ 2256289 w 4460371"/>
                <a:gd name="connsiteY324" fmla="*/ 997622 h 4389117"/>
                <a:gd name="connsiteX325" fmla="*/ 2242588 w 4460371"/>
                <a:gd name="connsiteY325" fmla="*/ 1002023 h 4389117"/>
                <a:gd name="connsiteX326" fmla="*/ 2241593 w 4460371"/>
                <a:gd name="connsiteY326" fmla="*/ 1002138 h 4389117"/>
                <a:gd name="connsiteX327" fmla="*/ 2240368 w 4460371"/>
                <a:gd name="connsiteY327" fmla="*/ 1002138 h 4389117"/>
                <a:gd name="connsiteX328" fmla="*/ 2239144 w 4460371"/>
                <a:gd name="connsiteY328" fmla="*/ 1002138 h 4389117"/>
                <a:gd name="connsiteX329" fmla="*/ 2238034 w 4460371"/>
                <a:gd name="connsiteY329" fmla="*/ 1002023 h 4389117"/>
                <a:gd name="connsiteX330" fmla="*/ 2228505 w 4460371"/>
                <a:gd name="connsiteY330" fmla="*/ 996550 h 4389117"/>
                <a:gd name="connsiteX331" fmla="*/ 2224793 w 4460371"/>
                <a:gd name="connsiteY331" fmla="*/ 984916 h 4389117"/>
                <a:gd name="connsiteX332" fmla="*/ 2227280 w 4460371"/>
                <a:gd name="connsiteY332" fmla="*/ 968231 h 4389117"/>
                <a:gd name="connsiteX333" fmla="*/ 2131374 w 4460371"/>
                <a:gd name="connsiteY333" fmla="*/ 884534 h 4389117"/>
                <a:gd name="connsiteX334" fmla="*/ 2140062 w 4460371"/>
                <a:gd name="connsiteY334" fmla="*/ 865322 h 4389117"/>
                <a:gd name="connsiteX335" fmla="*/ 2152232 w 4460371"/>
                <a:gd name="connsiteY335" fmla="*/ 848216 h 4389117"/>
                <a:gd name="connsiteX336" fmla="*/ 2166162 w 4460371"/>
                <a:gd name="connsiteY336" fmla="*/ 834515 h 4389117"/>
                <a:gd name="connsiteX337" fmla="*/ 2180629 w 4460371"/>
                <a:gd name="connsiteY337" fmla="*/ 824642 h 4389117"/>
                <a:gd name="connsiteX338" fmla="*/ 2194023 w 4460371"/>
                <a:gd name="connsiteY338" fmla="*/ 820355 h 4389117"/>
                <a:gd name="connsiteX339" fmla="*/ 2195248 w 4460371"/>
                <a:gd name="connsiteY339" fmla="*/ 820355 h 4389117"/>
                <a:gd name="connsiteX340" fmla="*/ 2196473 w 4460371"/>
                <a:gd name="connsiteY340" fmla="*/ 820355 h 4389117"/>
                <a:gd name="connsiteX341" fmla="*/ 2197583 w 4460371"/>
                <a:gd name="connsiteY341" fmla="*/ 820355 h 4389117"/>
                <a:gd name="connsiteX342" fmla="*/ 2198578 w 4460371"/>
                <a:gd name="connsiteY342" fmla="*/ 820355 h 4389117"/>
                <a:gd name="connsiteX343" fmla="*/ 2208107 w 4460371"/>
                <a:gd name="connsiteY343" fmla="*/ 825637 h 4389117"/>
                <a:gd name="connsiteX344" fmla="*/ 2211819 w 4460371"/>
                <a:gd name="connsiteY344" fmla="*/ 836926 h 4389117"/>
                <a:gd name="connsiteX345" fmla="*/ 2209293 w 4460371"/>
                <a:gd name="connsiteY345" fmla="*/ 853152 h 4389117"/>
                <a:gd name="connsiteX346" fmla="*/ 2200606 w 4460371"/>
                <a:gd name="connsiteY346" fmla="*/ 872249 h 4389117"/>
                <a:gd name="connsiteX347" fmla="*/ 2188436 w 4460371"/>
                <a:gd name="connsiteY347" fmla="*/ 889585 h 4389117"/>
                <a:gd name="connsiteX348" fmla="*/ 2174162 w 4460371"/>
                <a:gd name="connsiteY348" fmla="*/ 903744 h 4389117"/>
                <a:gd name="connsiteX349" fmla="*/ 2159695 w 4460371"/>
                <a:gd name="connsiteY349" fmla="*/ 913618 h 4389117"/>
                <a:gd name="connsiteX350" fmla="*/ 2146186 w 4460371"/>
                <a:gd name="connsiteY350" fmla="*/ 917904 h 4389117"/>
                <a:gd name="connsiteX351" fmla="*/ 2144961 w 4460371"/>
                <a:gd name="connsiteY351" fmla="*/ 918249 h 4389117"/>
                <a:gd name="connsiteX352" fmla="*/ 2142665 w 4460371"/>
                <a:gd name="connsiteY352" fmla="*/ 918249 h 4389117"/>
                <a:gd name="connsiteX353" fmla="*/ 2141785 w 4460371"/>
                <a:gd name="connsiteY353" fmla="*/ 917904 h 4389117"/>
                <a:gd name="connsiteX354" fmla="*/ 2132255 w 4460371"/>
                <a:gd name="connsiteY354" fmla="*/ 912623 h 4389117"/>
                <a:gd name="connsiteX355" fmla="*/ 2128734 w 4460371"/>
                <a:gd name="connsiteY355" fmla="*/ 900989 h 4389117"/>
                <a:gd name="connsiteX356" fmla="*/ 2131375 w 4460371"/>
                <a:gd name="connsiteY356" fmla="*/ 884533 h 4389117"/>
                <a:gd name="connsiteX357" fmla="*/ 1941329 w 4460371"/>
                <a:gd name="connsiteY357" fmla="*/ 748255 h 4389117"/>
                <a:gd name="connsiteX358" fmla="*/ 1947682 w 4460371"/>
                <a:gd name="connsiteY358" fmla="*/ 729618 h 4389117"/>
                <a:gd name="connsiteX359" fmla="*/ 1958321 w 4460371"/>
                <a:gd name="connsiteY359" fmla="*/ 713162 h 4389117"/>
                <a:gd name="connsiteX360" fmla="*/ 1971065 w 4460371"/>
                <a:gd name="connsiteY360" fmla="*/ 700992 h 4389117"/>
                <a:gd name="connsiteX361" fmla="*/ 1984996 w 4460371"/>
                <a:gd name="connsiteY361" fmla="*/ 694295 h 4389117"/>
                <a:gd name="connsiteX362" fmla="*/ 1985417 w 4460371"/>
                <a:gd name="connsiteY362" fmla="*/ 694295 h 4389117"/>
                <a:gd name="connsiteX363" fmla="*/ 1986182 w 4460371"/>
                <a:gd name="connsiteY363" fmla="*/ 694295 h 4389117"/>
                <a:gd name="connsiteX364" fmla="*/ 1986833 w 4460371"/>
                <a:gd name="connsiteY364" fmla="*/ 694180 h 4389117"/>
                <a:gd name="connsiteX365" fmla="*/ 1987483 w 4460371"/>
                <a:gd name="connsiteY365" fmla="*/ 693950 h 4389117"/>
                <a:gd name="connsiteX366" fmla="*/ 1998467 w 4460371"/>
                <a:gd name="connsiteY366" fmla="*/ 696132 h 4389117"/>
                <a:gd name="connsiteX367" fmla="*/ 2006044 w 4460371"/>
                <a:gd name="connsiteY367" fmla="*/ 704245 h 4389117"/>
                <a:gd name="connsiteX368" fmla="*/ 2009756 w 4460371"/>
                <a:gd name="connsiteY368" fmla="*/ 717180 h 4389117"/>
                <a:gd name="connsiteX369" fmla="*/ 2008647 w 4460371"/>
                <a:gd name="connsiteY369" fmla="*/ 733980 h 4389117"/>
                <a:gd name="connsiteX370" fmla="*/ 2002064 w 4460371"/>
                <a:gd name="connsiteY370" fmla="*/ 752617 h 4389117"/>
                <a:gd name="connsiteX371" fmla="*/ 1991655 w 4460371"/>
                <a:gd name="connsiteY371" fmla="*/ 769188 h 4389117"/>
                <a:gd name="connsiteX372" fmla="*/ 1978911 w 4460371"/>
                <a:gd name="connsiteY372" fmla="*/ 781167 h 4389117"/>
                <a:gd name="connsiteX373" fmla="*/ 1965210 w 4460371"/>
                <a:gd name="connsiteY373" fmla="*/ 787520 h 4389117"/>
                <a:gd name="connsiteX374" fmla="*/ 1964675 w 4460371"/>
                <a:gd name="connsiteY374" fmla="*/ 787520 h 4389117"/>
                <a:gd name="connsiteX375" fmla="*/ 1964024 w 4460371"/>
                <a:gd name="connsiteY375" fmla="*/ 787635 h 4389117"/>
                <a:gd name="connsiteX376" fmla="*/ 1963259 w 4460371"/>
                <a:gd name="connsiteY376" fmla="*/ 787865 h 4389117"/>
                <a:gd name="connsiteX377" fmla="*/ 1962608 w 4460371"/>
                <a:gd name="connsiteY377" fmla="*/ 787865 h 4389117"/>
                <a:gd name="connsiteX378" fmla="*/ 1951319 w 4460371"/>
                <a:gd name="connsiteY378" fmla="*/ 785683 h 4389117"/>
                <a:gd name="connsiteX379" fmla="*/ 1943512 w 4460371"/>
                <a:gd name="connsiteY379" fmla="*/ 777570 h 4389117"/>
                <a:gd name="connsiteX380" fmla="*/ 1940220 w 4460371"/>
                <a:gd name="connsiteY380" fmla="*/ 764826 h 4389117"/>
                <a:gd name="connsiteX381" fmla="*/ 1941330 w 4460371"/>
                <a:gd name="connsiteY381" fmla="*/ 748255 h 4389117"/>
                <a:gd name="connsiteX382" fmla="*/ 1878987 w 4460371"/>
                <a:gd name="connsiteY382" fmla="*/ 1002717 h 4389117"/>
                <a:gd name="connsiteX383" fmla="*/ 1877342 w 4460371"/>
                <a:gd name="connsiteY383" fmla="*/ 1020053 h 4389117"/>
                <a:gd name="connsiteX384" fmla="*/ 1870644 w 4460371"/>
                <a:gd name="connsiteY384" fmla="*/ 1039456 h 4389117"/>
                <a:gd name="connsiteX385" fmla="*/ 1860120 w 4460371"/>
                <a:gd name="connsiteY385" fmla="*/ 1056027 h 4389117"/>
                <a:gd name="connsiteX386" fmla="*/ 1847185 w 4460371"/>
                <a:gd name="connsiteY386" fmla="*/ 1068311 h 4389117"/>
                <a:gd name="connsiteX387" fmla="*/ 1833254 w 4460371"/>
                <a:gd name="connsiteY387" fmla="*/ 1074664 h 4389117"/>
                <a:gd name="connsiteX388" fmla="*/ 1832604 w 4460371"/>
                <a:gd name="connsiteY388" fmla="*/ 1074779 h 4389117"/>
                <a:gd name="connsiteX389" fmla="*/ 1831953 w 4460371"/>
                <a:gd name="connsiteY389" fmla="*/ 1074779 h 4389117"/>
                <a:gd name="connsiteX390" fmla="*/ 1831188 w 4460371"/>
                <a:gd name="connsiteY390" fmla="*/ 1074894 h 4389117"/>
                <a:gd name="connsiteX391" fmla="*/ 1830767 w 4460371"/>
                <a:gd name="connsiteY391" fmla="*/ 1074894 h 4389117"/>
                <a:gd name="connsiteX392" fmla="*/ 1819478 w 4460371"/>
                <a:gd name="connsiteY392" fmla="*/ 1072598 h 4389117"/>
                <a:gd name="connsiteX393" fmla="*/ 1811670 w 4460371"/>
                <a:gd name="connsiteY393" fmla="*/ 1064370 h 4389117"/>
                <a:gd name="connsiteX394" fmla="*/ 1808264 w 4460371"/>
                <a:gd name="connsiteY394" fmla="*/ 1050860 h 4389117"/>
                <a:gd name="connsiteX395" fmla="*/ 1809680 w 4460371"/>
                <a:gd name="connsiteY395" fmla="*/ 1033753 h 4389117"/>
                <a:gd name="connsiteX396" fmla="*/ 1816033 w 4460371"/>
                <a:gd name="connsiteY396" fmla="*/ 1014542 h 4389117"/>
                <a:gd name="connsiteX397" fmla="*/ 1826788 w 4460371"/>
                <a:gd name="connsiteY397" fmla="*/ 997971 h 4389117"/>
                <a:gd name="connsiteX398" fmla="*/ 1839838 w 4460371"/>
                <a:gd name="connsiteY398" fmla="*/ 985458 h 4389117"/>
                <a:gd name="connsiteX399" fmla="*/ 1853883 w 4460371"/>
                <a:gd name="connsiteY399" fmla="*/ 978875 h 4389117"/>
                <a:gd name="connsiteX400" fmla="*/ 1854418 w 4460371"/>
                <a:gd name="connsiteY400" fmla="*/ 978875 h 4389117"/>
                <a:gd name="connsiteX401" fmla="*/ 1855069 w 4460371"/>
                <a:gd name="connsiteY401" fmla="*/ 978760 h 4389117"/>
                <a:gd name="connsiteX402" fmla="*/ 1855834 w 4460371"/>
                <a:gd name="connsiteY402" fmla="*/ 978645 h 4389117"/>
                <a:gd name="connsiteX403" fmla="*/ 1856485 w 4460371"/>
                <a:gd name="connsiteY403" fmla="*/ 978645 h 4389117"/>
                <a:gd name="connsiteX404" fmla="*/ 1867774 w 4460371"/>
                <a:gd name="connsiteY404" fmla="*/ 980712 h 4389117"/>
                <a:gd name="connsiteX405" fmla="*/ 1875352 w 4460371"/>
                <a:gd name="connsiteY405" fmla="*/ 989170 h 4389117"/>
                <a:gd name="connsiteX406" fmla="*/ 1878987 w 4460371"/>
                <a:gd name="connsiteY406" fmla="*/ 1002717 h 4389117"/>
                <a:gd name="connsiteX407" fmla="*/ 1811823 w 4460371"/>
                <a:gd name="connsiteY407" fmla="*/ 735862 h 4389117"/>
                <a:gd name="connsiteX408" fmla="*/ 1816760 w 4460371"/>
                <a:gd name="connsiteY408" fmla="*/ 719636 h 4389117"/>
                <a:gd name="connsiteX409" fmla="*/ 1825638 w 4460371"/>
                <a:gd name="connsiteY409" fmla="*/ 706241 h 4389117"/>
                <a:gd name="connsiteX410" fmla="*/ 1837273 w 4460371"/>
                <a:gd name="connsiteY410" fmla="*/ 697784 h 4389117"/>
                <a:gd name="connsiteX411" fmla="*/ 1839033 w 4460371"/>
                <a:gd name="connsiteY411" fmla="*/ 697133 h 4389117"/>
                <a:gd name="connsiteX412" fmla="*/ 1840793 w 4460371"/>
                <a:gd name="connsiteY412" fmla="*/ 696597 h 4389117"/>
                <a:gd name="connsiteX413" fmla="*/ 1842783 w 4460371"/>
                <a:gd name="connsiteY413" fmla="*/ 696061 h 4389117"/>
                <a:gd name="connsiteX414" fmla="*/ 1844544 w 4460371"/>
                <a:gd name="connsiteY414" fmla="*/ 695947 h 4389117"/>
                <a:gd name="connsiteX415" fmla="*/ 1854953 w 4460371"/>
                <a:gd name="connsiteY415" fmla="*/ 697171 h 4389117"/>
                <a:gd name="connsiteX416" fmla="*/ 1863832 w 4460371"/>
                <a:gd name="connsiteY416" fmla="*/ 703218 h 4389117"/>
                <a:gd name="connsiteX417" fmla="*/ 1870300 w 4460371"/>
                <a:gd name="connsiteY417" fmla="*/ 713436 h 4389117"/>
                <a:gd name="connsiteX418" fmla="*/ 1874012 w 4460371"/>
                <a:gd name="connsiteY418" fmla="*/ 727137 h 4389117"/>
                <a:gd name="connsiteX419" fmla="*/ 1873667 w 4460371"/>
                <a:gd name="connsiteY419" fmla="*/ 744818 h 4389117"/>
                <a:gd name="connsiteX420" fmla="*/ 1868616 w 4460371"/>
                <a:gd name="connsiteY420" fmla="*/ 761389 h 4389117"/>
                <a:gd name="connsiteX421" fmla="*/ 1859622 w 4460371"/>
                <a:gd name="connsiteY421" fmla="*/ 775012 h 4389117"/>
                <a:gd name="connsiteX422" fmla="*/ 1847643 w 4460371"/>
                <a:gd name="connsiteY422" fmla="*/ 783700 h 4389117"/>
                <a:gd name="connsiteX423" fmla="*/ 1845883 w 4460371"/>
                <a:gd name="connsiteY423" fmla="*/ 784350 h 4389117"/>
                <a:gd name="connsiteX424" fmla="*/ 1844123 w 4460371"/>
                <a:gd name="connsiteY424" fmla="*/ 784886 h 4389117"/>
                <a:gd name="connsiteX425" fmla="*/ 1842477 w 4460371"/>
                <a:gd name="connsiteY425" fmla="*/ 785422 h 4389117"/>
                <a:gd name="connsiteX426" fmla="*/ 1840831 w 4460371"/>
                <a:gd name="connsiteY426" fmla="*/ 785422 h 4389117"/>
                <a:gd name="connsiteX427" fmla="*/ 1830422 w 4460371"/>
                <a:gd name="connsiteY427" fmla="*/ 784006 h 4389117"/>
                <a:gd name="connsiteX428" fmla="*/ 1821735 w 4460371"/>
                <a:gd name="connsiteY428" fmla="*/ 777959 h 4389117"/>
                <a:gd name="connsiteX429" fmla="*/ 1814923 w 4460371"/>
                <a:gd name="connsiteY429" fmla="*/ 767741 h 4389117"/>
                <a:gd name="connsiteX430" fmla="*/ 1811401 w 4460371"/>
                <a:gd name="connsiteY430" fmla="*/ 753810 h 4389117"/>
                <a:gd name="connsiteX431" fmla="*/ 1811823 w 4460371"/>
                <a:gd name="connsiteY431" fmla="*/ 735862 h 4389117"/>
                <a:gd name="connsiteX432" fmla="*/ 1778910 w 4460371"/>
                <a:gd name="connsiteY432" fmla="*/ 900003 h 4389117"/>
                <a:gd name="connsiteX433" fmla="*/ 1784077 w 4460371"/>
                <a:gd name="connsiteY433" fmla="*/ 883203 h 4389117"/>
                <a:gd name="connsiteX434" fmla="*/ 1792955 w 4460371"/>
                <a:gd name="connsiteY434" fmla="*/ 869579 h 4389117"/>
                <a:gd name="connsiteX435" fmla="*/ 1804590 w 4460371"/>
                <a:gd name="connsiteY435" fmla="*/ 861122 h 4389117"/>
                <a:gd name="connsiteX436" fmla="*/ 1806580 w 4460371"/>
                <a:gd name="connsiteY436" fmla="*/ 860471 h 4389117"/>
                <a:gd name="connsiteX437" fmla="*/ 1808340 w 4460371"/>
                <a:gd name="connsiteY437" fmla="*/ 859820 h 4389117"/>
                <a:gd name="connsiteX438" fmla="*/ 1810100 w 4460371"/>
                <a:gd name="connsiteY438" fmla="*/ 859476 h 4389117"/>
                <a:gd name="connsiteX439" fmla="*/ 1812282 w 4460371"/>
                <a:gd name="connsiteY439" fmla="*/ 859476 h 4389117"/>
                <a:gd name="connsiteX440" fmla="*/ 1822500 w 4460371"/>
                <a:gd name="connsiteY440" fmla="*/ 860892 h 4389117"/>
                <a:gd name="connsiteX441" fmla="*/ 1831494 w 4460371"/>
                <a:gd name="connsiteY441" fmla="*/ 867130 h 4389117"/>
                <a:gd name="connsiteX442" fmla="*/ 1838076 w 4460371"/>
                <a:gd name="connsiteY442" fmla="*/ 877539 h 4389117"/>
                <a:gd name="connsiteX443" fmla="*/ 1841788 w 4460371"/>
                <a:gd name="connsiteY443" fmla="*/ 891240 h 4389117"/>
                <a:gd name="connsiteX444" fmla="*/ 1841253 w 4460371"/>
                <a:gd name="connsiteY444" fmla="*/ 909571 h 4389117"/>
                <a:gd name="connsiteX445" fmla="*/ 1836316 w 4460371"/>
                <a:gd name="connsiteY445" fmla="*/ 926257 h 4389117"/>
                <a:gd name="connsiteX446" fmla="*/ 1827437 w 4460371"/>
                <a:gd name="connsiteY446" fmla="*/ 939881 h 4389117"/>
                <a:gd name="connsiteX447" fmla="*/ 1815574 w 4460371"/>
                <a:gd name="connsiteY447" fmla="*/ 948759 h 4389117"/>
                <a:gd name="connsiteX448" fmla="*/ 1813584 w 4460371"/>
                <a:gd name="connsiteY448" fmla="*/ 949410 h 4389117"/>
                <a:gd name="connsiteX449" fmla="*/ 1811823 w 4460371"/>
                <a:gd name="connsiteY449" fmla="*/ 949946 h 4389117"/>
                <a:gd name="connsiteX450" fmla="*/ 1810063 w 4460371"/>
                <a:gd name="connsiteY450" fmla="*/ 950290 h 4389117"/>
                <a:gd name="connsiteX451" fmla="*/ 1808302 w 4460371"/>
                <a:gd name="connsiteY451" fmla="*/ 950520 h 4389117"/>
                <a:gd name="connsiteX452" fmla="*/ 1797778 w 4460371"/>
                <a:gd name="connsiteY452" fmla="*/ 949104 h 4389117"/>
                <a:gd name="connsiteX453" fmla="*/ 1788900 w 4460371"/>
                <a:gd name="connsiteY453" fmla="*/ 942751 h 4389117"/>
                <a:gd name="connsiteX454" fmla="*/ 1782202 w 4460371"/>
                <a:gd name="connsiteY454" fmla="*/ 932112 h 4389117"/>
                <a:gd name="connsiteX455" fmla="*/ 1778682 w 4460371"/>
                <a:gd name="connsiteY455" fmla="*/ 918067 h 4389117"/>
                <a:gd name="connsiteX456" fmla="*/ 1778911 w 4460371"/>
                <a:gd name="connsiteY456" fmla="*/ 900003 h 4389117"/>
                <a:gd name="connsiteX457" fmla="*/ 1494186 w 4460371"/>
                <a:gd name="connsiteY457" fmla="*/ 1004784 h 4389117"/>
                <a:gd name="connsiteX458" fmla="*/ 1500883 w 4460371"/>
                <a:gd name="connsiteY458" fmla="*/ 991083 h 4389117"/>
                <a:gd name="connsiteX459" fmla="*/ 1511866 w 4460371"/>
                <a:gd name="connsiteY459" fmla="*/ 980559 h 4389117"/>
                <a:gd name="connsiteX460" fmla="*/ 1515388 w 4460371"/>
                <a:gd name="connsiteY460" fmla="*/ 978569 h 4389117"/>
                <a:gd name="connsiteX461" fmla="*/ 1519100 w 4460371"/>
                <a:gd name="connsiteY461" fmla="*/ 977039 h 4389117"/>
                <a:gd name="connsiteX462" fmla="*/ 1522812 w 4460371"/>
                <a:gd name="connsiteY462" fmla="*/ 975929 h 4389117"/>
                <a:gd name="connsiteX463" fmla="*/ 1526333 w 4460371"/>
                <a:gd name="connsiteY463" fmla="*/ 975393 h 4389117"/>
                <a:gd name="connsiteX464" fmla="*/ 1536551 w 4460371"/>
                <a:gd name="connsiteY464" fmla="*/ 976044 h 4389117"/>
                <a:gd name="connsiteX465" fmla="*/ 1546004 w 4460371"/>
                <a:gd name="connsiteY465" fmla="*/ 979985 h 4389117"/>
                <a:gd name="connsiteX466" fmla="*/ 1554347 w 4460371"/>
                <a:gd name="connsiteY466" fmla="*/ 986912 h 4389117"/>
                <a:gd name="connsiteX467" fmla="*/ 1560585 w 4460371"/>
                <a:gd name="connsiteY467" fmla="*/ 996786 h 4389117"/>
                <a:gd name="connsiteX468" fmla="*/ 1564871 w 4460371"/>
                <a:gd name="connsiteY468" fmla="*/ 1012132 h 4389117"/>
                <a:gd name="connsiteX469" fmla="*/ 1563226 w 4460371"/>
                <a:gd name="connsiteY469" fmla="*/ 1027823 h 4389117"/>
                <a:gd name="connsiteX470" fmla="*/ 1556643 w 4460371"/>
                <a:gd name="connsiteY470" fmla="*/ 1041754 h 4389117"/>
                <a:gd name="connsiteX471" fmla="*/ 1545354 w 4460371"/>
                <a:gd name="connsiteY471" fmla="*/ 1052163 h 4389117"/>
                <a:gd name="connsiteX472" fmla="*/ 1541833 w 4460371"/>
                <a:gd name="connsiteY472" fmla="*/ 1053924 h 4389117"/>
                <a:gd name="connsiteX473" fmla="*/ 1538312 w 4460371"/>
                <a:gd name="connsiteY473" fmla="*/ 1055340 h 4389117"/>
                <a:gd name="connsiteX474" fmla="*/ 1534370 w 4460371"/>
                <a:gd name="connsiteY474" fmla="*/ 1056449 h 4389117"/>
                <a:gd name="connsiteX475" fmla="*/ 1530849 w 4460371"/>
                <a:gd name="connsiteY475" fmla="*/ 1057100 h 4389117"/>
                <a:gd name="connsiteX476" fmla="*/ 1520440 w 4460371"/>
                <a:gd name="connsiteY476" fmla="*/ 1056449 h 4389117"/>
                <a:gd name="connsiteX477" fmla="*/ 1510796 w 4460371"/>
                <a:gd name="connsiteY477" fmla="*/ 1052622 h 4389117"/>
                <a:gd name="connsiteX478" fmla="*/ 1502683 w 4460371"/>
                <a:gd name="connsiteY478" fmla="*/ 1045696 h 4389117"/>
                <a:gd name="connsiteX479" fmla="*/ 1496330 w 4460371"/>
                <a:gd name="connsiteY479" fmla="*/ 1036166 h 4389117"/>
                <a:gd name="connsiteX480" fmla="*/ 1492388 w 4460371"/>
                <a:gd name="connsiteY480" fmla="*/ 1020591 h 4389117"/>
                <a:gd name="connsiteX481" fmla="*/ 1494187 w 4460371"/>
                <a:gd name="connsiteY481" fmla="*/ 1004785 h 4389117"/>
                <a:gd name="connsiteX482" fmla="*/ 1572869 w 4460371"/>
                <a:gd name="connsiteY482" fmla="*/ 1232489 h 4389117"/>
                <a:gd name="connsiteX483" fmla="*/ 1581326 w 4460371"/>
                <a:gd name="connsiteY483" fmla="*/ 1239722 h 4389117"/>
                <a:gd name="connsiteX484" fmla="*/ 1587679 w 4460371"/>
                <a:gd name="connsiteY484" fmla="*/ 1249710 h 4389117"/>
                <a:gd name="connsiteX485" fmla="*/ 1591965 w 4460371"/>
                <a:gd name="connsiteY485" fmla="*/ 1265630 h 4389117"/>
                <a:gd name="connsiteX486" fmla="*/ 1590549 w 4460371"/>
                <a:gd name="connsiteY486" fmla="*/ 1281857 h 4389117"/>
                <a:gd name="connsiteX487" fmla="*/ 1583623 w 4460371"/>
                <a:gd name="connsiteY487" fmla="*/ 1296323 h 4389117"/>
                <a:gd name="connsiteX488" fmla="*/ 1572218 w 4460371"/>
                <a:gd name="connsiteY488" fmla="*/ 1307307 h 4389117"/>
                <a:gd name="connsiteX489" fmla="*/ 1568505 w 4460371"/>
                <a:gd name="connsiteY489" fmla="*/ 1309067 h 4389117"/>
                <a:gd name="connsiteX490" fmla="*/ 1564793 w 4460371"/>
                <a:gd name="connsiteY490" fmla="*/ 1310713 h 4389117"/>
                <a:gd name="connsiteX491" fmla="*/ 1560851 w 4460371"/>
                <a:gd name="connsiteY491" fmla="*/ 1311708 h 4389117"/>
                <a:gd name="connsiteX492" fmla="*/ 1557139 w 4460371"/>
                <a:gd name="connsiteY492" fmla="*/ 1312243 h 4389117"/>
                <a:gd name="connsiteX493" fmla="*/ 1546730 w 4460371"/>
                <a:gd name="connsiteY493" fmla="*/ 1311363 h 4389117"/>
                <a:gd name="connsiteX494" fmla="*/ 1536856 w 4460371"/>
                <a:gd name="connsiteY494" fmla="*/ 1307307 h 4389117"/>
                <a:gd name="connsiteX495" fmla="*/ 1528743 w 4460371"/>
                <a:gd name="connsiteY495" fmla="*/ 1300265 h 4389117"/>
                <a:gd name="connsiteX496" fmla="*/ 1521931 w 4460371"/>
                <a:gd name="connsiteY496" fmla="*/ 1290046 h 4389117"/>
                <a:gd name="connsiteX497" fmla="*/ 1518410 w 4460371"/>
                <a:gd name="connsiteY497" fmla="*/ 1273821 h 4389117"/>
                <a:gd name="connsiteX498" fmla="*/ 1520170 w 4460371"/>
                <a:gd name="connsiteY498" fmla="*/ 1257786 h 4389117"/>
                <a:gd name="connsiteX499" fmla="*/ 1526868 w 4460371"/>
                <a:gd name="connsiteY499" fmla="*/ 1243511 h 4389117"/>
                <a:gd name="connsiteX500" fmla="*/ 1538273 w 4460371"/>
                <a:gd name="connsiteY500" fmla="*/ 1232872 h 4389117"/>
                <a:gd name="connsiteX501" fmla="*/ 1541564 w 4460371"/>
                <a:gd name="connsiteY501" fmla="*/ 1230806 h 4389117"/>
                <a:gd name="connsiteX502" fmla="*/ 1545276 w 4460371"/>
                <a:gd name="connsiteY502" fmla="*/ 1229390 h 4389117"/>
                <a:gd name="connsiteX503" fmla="*/ 1548988 w 4460371"/>
                <a:gd name="connsiteY503" fmla="*/ 1228280 h 4389117"/>
                <a:gd name="connsiteX504" fmla="*/ 1552700 w 4460371"/>
                <a:gd name="connsiteY504" fmla="*/ 1227859 h 4389117"/>
                <a:gd name="connsiteX505" fmla="*/ 1562919 w 4460371"/>
                <a:gd name="connsiteY505" fmla="*/ 1228739 h 4389117"/>
                <a:gd name="connsiteX506" fmla="*/ 1572869 w 4460371"/>
                <a:gd name="connsiteY506" fmla="*/ 1232490 h 4389117"/>
                <a:gd name="connsiteX507" fmla="*/ 1435905 w 4460371"/>
                <a:gd name="connsiteY507" fmla="*/ 1166091 h 4389117"/>
                <a:gd name="connsiteX508" fmla="*/ 1445434 w 4460371"/>
                <a:gd name="connsiteY508" fmla="*/ 1166206 h 4389117"/>
                <a:gd name="connsiteX509" fmla="*/ 1455307 w 4460371"/>
                <a:gd name="connsiteY509" fmla="*/ 1168387 h 4389117"/>
                <a:gd name="connsiteX510" fmla="*/ 1464837 w 4460371"/>
                <a:gd name="connsiteY510" fmla="*/ 1172444 h 4389117"/>
                <a:gd name="connsiteX511" fmla="*/ 1473294 w 4460371"/>
                <a:gd name="connsiteY511" fmla="*/ 1178490 h 4389117"/>
                <a:gd name="connsiteX512" fmla="*/ 1483397 w 4460371"/>
                <a:gd name="connsiteY512" fmla="*/ 1190775 h 4389117"/>
                <a:gd name="connsiteX513" fmla="*/ 1487798 w 4460371"/>
                <a:gd name="connsiteY513" fmla="*/ 1204475 h 4389117"/>
                <a:gd name="connsiteX514" fmla="*/ 1486267 w 4460371"/>
                <a:gd name="connsiteY514" fmla="*/ 1217870 h 4389117"/>
                <a:gd name="connsiteX515" fmla="*/ 1478690 w 4460371"/>
                <a:gd name="connsiteY515" fmla="*/ 1229159 h 4389117"/>
                <a:gd name="connsiteX516" fmla="*/ 1474097 w 4460371"/>
                <a:gd name="connsiteY516" fmla="*/ 1232565 h 4389117"/>
                <a:gd name="connsiteX517" fmla="*/ 1469161 w 4460371"/>
                <a:gd name="connsiteY517" fmla="*/ 1234976 h 4389117"/>
                <a:gd name="connsiteX518" fmla="*/ 1463879 w 4460371"/>
                <a:gd name="connsiteY518" fmla="*/ 1236622 h 4389117"/>
                <a:gd name="connsiteX519" fmla="*/ 1458062 w 4460371"/>
                <a:gd name="connsiteY519" fmla="*/ 1237617 h 4389117"/>
                <a:gd name="connsiteX520" fmla="*/ 1448418 w 4460371"/>
                <a:gd name="connsiteY520" fmla="*/ 1237502 h 4389117"/>
                <a:gd name="connsiteX521" fmla="*/ 1438659 w 4460371"/>
                <a:gd name="connsiteY521" fmla="*/ 1235206 h 4389117"/>
                <a:gd name="connsiteX522" fmla="*/ 1429321 w 4460371"/>
                <a:gd name="connsiteY522" fmla="*/ 1230920 h 4389117"/>
                <a:gd name="connsiteX523" fmla="*/ 1420634 w 4460371"/>
                <a:gd name="connsiteY523" fmla="*/ 1224873 h 4389117"/>
                <a:gd name="connsiteX524" fmla="*/ 1410646 w 4460371"/>
                <a:gd name="connsiteY524" fmla="*/ 1212588 h 4389117"/>
                <a:gd name="connsiteX525" fmla="*/ 1406360 w 4460371"/>
                <a:gd name="connsiteY525" fmla="*/ 1198888 h 4389117"/>
                <a:gd name="connsiteX526" fmla="*/ 1407891 w 4460371"/>
                <a:gd name="connsiteY526" fmla="*/ 1185838 h 4389117"/>
                <a:gd name="connsiteX527" fmla="*/ 1415468 w 4460371"/>
                <a:gd name="connsiteY527" fmla="*/ 1174549 h 4389117"/>
                <a:gd name="connsiteX528" fmla="*/ 1419869 w 4460371"/>
                <a:gd name="connsiteY528" fmla="*/ 1171143 h 4389117"/>
                <a:gd name="connsiteX529" fmla="*/ 1424806 w 4460371"/>
                <a:gd name="connsiteY529" fmla="*/ 1168502 h 4389117"/>
                <a:gd name="connsiteX530" fmla="*/ 1430279 w 4460371"/>
                <a:gd name="connsiteY530" fmla="*/ 1166742 h 4389117"/>
                <a:gd name="connsiteX531" fmla="*/ 1435904 w 4460371"/>
                <a:gd name="connsiteY531" fmla="*/ 1166091 h 4389117"/>
                <a:gd name="connsiteX532" fmla="*/ 1346927 w 4460371"/>
                <a:gd name="connsiteY532" fmla="*/ 1059851 h 4389117"/>
                <a:gd name="connsiteX533" fmla="*/ 1354275 w 4460371"/>
                <a:gd name="connsiteY533" fmla="*/ 1048561 h 4389117"/>
                <a:gd name="connsiteX534" fmla="*/ 1358867 w 4460371"/>
                <a:gd name="connsiteY534" fmla="*/ 1045385 h 4389117"/>
                <a:gd name="connsiteX535" fmla="*/ 1363804 w 4460371"/>
                <a:gd name="connsiteY535" fmla="*/ 1042974 h 4389117"/>
                <a:gd name="connsiteX536" fmla="*/ 1369085 w 4460371"/>
                <a:gd name="connsiteY536" fmla="*/ 1041213 h 4389117"/>
                <a:gd name="connsiteX537" fmla="*/ 1374673 w 4460371"/>
                <a:gd name="connsiteY537" fmla="*/ 1040333 h 4389117"/>
                <a:gd name="connsiteX538" fmla="*/ 1384202 w 4460371"/>
                <a:gd name="connsiteY538" fmla="*/ 1040563 h 4389117"/>
                <a:gd name="connsiteX539" fmla="*/ 1393731 w 4460371"/>
                <a:gd name="connsiteY539" fmla="*/ 1042629 h 4389117"/>
                <a:gd name="connsiteX540" fmla="*/ 1402839 w 4460371"/>
                <a:gd name="connsiteY540" fmla="*/ 1046571 h 4389117"/>
                <a:gd name="connsiteX541" fmla="*/ 1411297 w 4460371"/>
                <a:gd name="connsiteY541" fmla="*/ 1052618 h 4389117"/>
                <a:gd name="connsiteX542" fmla="*/ 1421171 w 4460371"/>
                <a:gd name="connsiteY542" fmla="*/ 1064597 h 4389117"/>
                <a:gd name="connsiteX543" fmla="*/ 1425457 w 4460371"/>
                <a:gd name="connsiteY543" fmla="*/ 1077992 h 4389117"/>
                <a:gd name="connsiteX544" fmla="*/ 1423811 w 4460371"/>
                <a:gd name="connsiteY544" fmla="*/ 1091386 h 4389117"/>
                <a:gd name="connsiteX545" fmla="*/ 1416234 w 4460371"/>
                <a:gd name="connsiteY545" fmla="*/ 1102676 h 4389117"/>
                <a:gd name="connsiteX546" fmla="*/ 1411642 w 4460371"/>
                <a:gd name="connsiteY546" fmla="*/ 1105852 h 4389117"/>
                <a:gd name="connsiteX547" fmla="*/ 1406934 w 4460371"/>
                <a:gd name="connsiteY547" fmla="*/ 1108378 h 4389117"/>
                <a:gd name="connsiteX548" fmla="*/ 1401462 w 4460371"/>
                <a:gd name="connsiteY548" fmla="*/ 1109909 h 4389117"/>
                <a:gd name="connsiteX549" fmla="*/ 1395874 w 4460371"/>
                <a:gd name="connsiteY549" fmla="*/ 1110789 h 4389117"/>
                <a:gd name="connsiteX550" fmla="*/ 1386345 w 4460371"/>
                <a:gd name="connsiteY550" fmla="*/ 1110789 h 4389117"/>
                <a:gd name="connsiteX551" fmla="*/ 1376816 w 4460371"/>
                <a:gd name="connsiteY551" fmla="*/ 1108607 h 4389117"/>
                <a:gd name="connsiteX552" fmla="*/ 1367822 w 4460371"/>
                <a:gd name="connsiteY552" fmla="*/ 1104321 h 4389117"/>
                <a:gd name="connsiteX553" fmla="*/ 1359479 w 4460371"/>
                <a:gd name="connsiteY553" fmla="*/ 1098274 h 4389117"/>
                <a:gd name="connsiteX554" fmla="*/ 1349376 w 4460371"/>
                <a:gd name="connsiteY554" fmla="*/ 1086295 h 4389117"/>
                <a:gd name="connsiteX555" fmla="*/ 1344975 w 4460371"/>
                <a:gd name="connsiteY555" fmla="*/ 1072901 h 4389117"/>
                <a:gd name="connsiteX556" fmla="*/ 1346927 w 4460371"/>
                <a:gd name="connsiteY556" fmla="*/ 1059851 h 4389117"/>
                <a:gd name="connsiteX557" fmla="*/ 1127373 w 4460371"/>
                <a:gd name="connsiteY557" fmla="*/ 1556938 h 4389117"/>
                <a:gd name="connsiteX558" fmla="*/ 1133420 w 4460371"/>
                <a:gd name="connsiteY558" fmla="*/ 1550891 h 4389117"/>
                <a:gd name="connsiteX559" fmla="*/ 1141303 w 4460371"/>
                <a:gd name="connsiteY559" fmla="*/ 1546375 h 4389117"/>
                <a:gd name="connsiteX560" fmla="*/ 1150297 w 4460371"/>
                <a:gd name="connsiteY560" fmla="*/ 1543429 h 4389117"/>
                <a:gd name="connsiteX561" fmla="*/ 1160515 w 4460371"/>
                <a:gd name="connsiteY561" fmla="*/ 1542013 h 4389117"/>
                <a:gd name="connsiteX562" fmla="*/ 1167978 w 4460371"/>
                <a:gd name="connsiteY562" fmla="*/ 1541668 h 4389117"/>
                <a:gd name="connsiteX563" fmla="*/ 1175785 w 4460371"/>
                <a:gd name="connsiteY563" fmla="*/ 1542434 h 4389117"/>
                <a:gd name="connsiteX564" fmla="*/ 1183592 w 4460371"/>
                <a:gd name="connsiteY564" fmla="*/ 1543850 h 4389117"/>
                <a:gd name="connsiteX565" fmla="*/ 1190940 w 4460371"/>
                <a:gd name="connsiteY565" fmla="*/ 1546261 h 4389117"/>
                <a:gd name="connsiteX566" fmla="*/ 1205750 w 4460371"/>
                <a:gd name="connsiteY566" fmla="*/ 1554718 h 4389117"/>
                <a:gd name="connsiteX567" fmla="*/ 1214744 w 4460371"/>
                <a:gd name="connsiteY567" fmla="*/ 1566007 h 4389117"/>
                <a:gd name="connsiteX568" fmla="*/ 1217040 w 4460371"/>
                <a:gd name="connsiteY568" fmla="*/ 1578407 h 4389117"/>
                <a:gd name="connsiteX569" fmla="*/ 1212103 w 4460371"/>
                <a:gd name="connsiteY569" fmla="*/ 1590041 h 4389117"/>
                <a:gd name="connsiteX570" fmla="*/ 1206056 w 4460371"/>
                <a:gd name="connsiteY570" fmla="*/ 1596088 h 4389117"/>
                <a:gd name="connsiteX571" fmla="*/ 1198173 w 4460371"/>
                <a:gd name="connsiteY571" fmla="*/ 1600374 h 4389117"/>
                <a:gd name="connsiteX572" fmla="*/ 1188835 w 4460371"/>
                <a:gd name="connsiteY572" fmla="*/ 1603550 h 4389117"/>
                <a:gd name="connsiteX573" fmla="*/ 1178961 w 4460371"/>
                <a:gd name="connsiteY573" fmla="*/ 1604966 h 4389117"/>
                <a:gd name="connsiteX574" fmla="*/ 1171154 w 4460371"/>
                <a:gd name="connsiteY574" fmla="*/ 1605311 h 4389117"/>
                <a:gd name="connsiteX575" fmla="*/ 1163347 w 4460371"/>
                <a:gd name="connsiteY575" fmla="*/ 1604660 h 4389117"/>
                <a:gd name="connsiteX576" fmla="*/ 1155770 w 4460371"/>
                <a:gd name="connsiteY576" fmla="*/ 1603015 h 4389117"/>
                <a:gd name="connsiteX577" fmla="*/ 1148192 w 4460371"/>
                <a:gd name="connsiteY577" fmla="*/ 1600603 h 4389117"/>
                <a:gd name="connsiteX578" fmla="*/ 1133382 w 4460371"/>
                <a:gd name="connsiteY578" fmla="*/ 1591916 h 4389117"/>
                <a:gd name="connsiteX579" fmla="*/ 1124618 w 4460371"/>
                <a:gd name="connsiteY579" fmla="*/ 1580933 h 4389117"/>
                <a:gd name="connsiteX580" fmla="*/ 1122437 w 4460371"/>
                <a:gd name="connsiteY580" fmla="*/ 1568533 h 4389117"/>
                <a:gd name="connsiteX581" fmla="*/ 1127373 w 4460371"/>
                <a:gd name="connsiteY581" fmla="*/ 1556937 h 4389117"/>
                <a:gd name="connsiteX582" fmla="*/ 1006329 w 4460371"/>
                <a:gd name="connsiteY582" fmla="*/ 1464439 h 4389117"/>
                <a:gd name="connsiteX583" fmla="*/ 1012682 w 4460371"/>
                <a:gd name="connsiteY583" fmla="*/ 1458737 h 4389117"/>
                <a:gd name="connsiteX584" fmla="*/ 1020489 w 4460371"/>
                <a:gd name="connsiteY584" fmla="*/ 1454145 h 4389117"/>
                <a:gd name="connsiteX585" fmla="*/ 1029598 w 4460371"/>
                <a:gd name="connsiteY585" fmla="*/ 1451198 h 4389117"/>
                <a:gd name="connsiteX586" fmla="*/ 1039471 w 4460371"/>
                <a:gd name="connsiteY586" fmla="*/ 1449552 h 4389117"/>
                <a:gd name="connsiteX587" fmla="*/ 1046819 w 4460371"/>
                <a:gd name="connsiteY587" fmla="*/ 1449552 h 4389117"/>
                <a:gd name="connsiteX588" fmla="*/ 1054396 w 4460371"/>
                <a:gd name="connsiteY588" fmla="*/ 1450088 h 4389117"/>
                <a:gd name="connsiteX589" fmla="*/ 1061974 w 4460371"/>
                <a:gd name="connsiteY589" fmla="*/ 1451504 h 4389117"/>
                <a:gd name="connsiteX590" fmla="*/ 1069437 w 4460371"/>
                <a:gd name="connsiteY590" fmla="*/ 1453800 h 4389117"/>
                <a:gd name="connsiteX591" fmla="*/ 1083903 w 4460371"/>
                <a:gd name="connsiteY591" fmla="*/ 1462143 h 4389117"/>
                <a:gd name="connsiteX592" fmla="*/ 1092590 w 4460371"/>
                <a:gd name="connsiteY592" fmla="*/ 1473127 h 4389117"/>
                <a:gd name="connsiteX593" fmla="*/ 1094772 w 4460371"/>
                <a:gd name="connsiteY593" fmla="*/ 1485297 h 4389117"/>
                <a:gd name="connsiteX594" fmla="*/ 1089605 w 4460371"/>
                <a:gd name="connsiteY594" fmla="*/ 1496931 h 4389117"/>
                <a:gd name="connsiteX595" fmla="*/ 1083559 w 4460371"/>
                <a:gd name="connsiteY595" fmla="*/ 1502518 h 4389117"/>
                <a:gd name="connsiteX596" fmla="*/ 1076211 w 4460371"/>
                <a:gd name="connsiteY596" fmla="*/ 1507034 h 4389117"/>
                <a:gd name="connsiteX597" fmla="*/ 1067103 w 4460371"/>
                <a:gd name="connsiteY597" fmla="*/ 1509981 h 4389117"/>
                <a:gd name="connsiteX598" fmla="*/ 1057229 w 4460371"/>
                <a:gd name="connsiteY598" fmla="*/ 1511512 h 4389117"/>
                <a:gd name="connsiteX599" fmla="*/ 1049652 w 4460371"/>
                <a:gd name="connsiteY599" fmla="*/ 1511741 h 4389117"/>
                <a:gd name="connsiteX600" fmla="*/ 1042074 w 4460371"/>
                <a:gd name="connsiteY600" fmla="*/ 1510976 h 4389117"/>
                <a:gd name="connsiteX601" fmla="*/ 1034496 w 4460371"/>
                <a:gd name="connsiteY601" fmla="*/ 1509560 h 4389117"/>
                <a:gd name="connsiteX602" fmla="*/ 1027263 w 4460371"/>
                <a:gd name="connsiteY602" fmla="*/ 1507264 h 4389117"/>
                <a:gd name="connsiteX603" fmla="*/ 1012682 w 4460371"/>
                <a:gd name="connsiteY603" fmla="*/ 1498806 h 4389117"/>
                <a:gd name="connsiteX604" fmla="*/ 1003995 w 4460371"/>
                <a:gd name="connsiteY604" fmla="*/ 1487822 h 4389117"/>
                <a:gd name="connsiteX605" fmla="*/ 1001928 w 4460371"/>
                <a:gd name="connsiteY605" fmla="*/ 1475959 h 4389117"/>
                <a:gd name="connsiteX606" fmla="*/ 1006329 w 4460371"/>
                <a:gd name="connsiteY606" fmla="*/ 1464440 h 4389117"/>
                <a:gd name="connsiteX607" fmla="*/ 712611 w 4460371"/>
                <a:gd name="connsiteY607" fmla="*/ 2162407 h 4389117"/>
                <a:gd name="connsiteX608" fmla="*/ 697800 w 4460371"/>
                <a:gd name="connsiteY608" fmla="*/ 2173162 h 4389117"/>
                <a:gd name="connsiteX609" fmla="*/ 678168 w 4460371"/>
                <a:gd name="connsiteY609" fmla="*/ 2181619 h 4389117"/>
                <a:gd name="connsiteX610" fmla="*/ 655895 w 4460371"/>
                <a:gd name="connsiteY610" fmla="*/ 2186556 h 4389117"/>
                <a:gd name="connsiteX611" fmla="*/ 653905 w 4460371"/>
                <a:gd name="connsiteY611" fmla="*/ 2186901 h 4389117"/>
                <a:gd name="connsiteX612" fmla="*/ 652145 w 4460371"/>
                <a:gd name="connsiteY612" fmla="*/ 2186901 h 4389117"/>
                <a:gd name="connsiteX613" fmla="*/ 650155 w 4460371"/>
                <a:gd name="connsiteY613" fmla="*/ 2187015 h 4389117"/>
                <a:gd name="connsiteX614" fmla="*/ 648394 w 4460371"/>
                <a:gd name="connsiteY614" fmla="*/ 2187245 h 4389117"/>
                <a:gd name="connsiteX615" fmla="*/ 630408 w 4460371"/>
                <a:gd name="connsiteY615" fmla="*/ 2186135 h 4389117"/>
                <a:gd name="connsiteX616" fmla="*/ 617128 w 4460371"/>
                <a:gd name="connsiteY616" fmla="*/ 2181543 h 4389117"/>
                <a:gd name="connsiteX617" fmla="*/ 610086 w 4460371"/>
                <a:gd name="connsiteY617" fmla="*/ 2173736 h 4389117"/>
                <a:gd name="connsiteX618" fmla="*/ 609741 w 4460371"/>
                <a:gd name="connsiteY618" fmla="*/ 2163862 h 4389117"/>
                <a:gd name="connsiteX619" fmla="*/ 617740 w 4460371"/>
                <a:gd name="connsiteY619" fmla="*/ 2151883 h 4389117"/>
                <a:gd name="connsiteX620" fmla="*/ 632321 w 4460371"/>
                <a:gd name="connsiteY620" fmla="*/ 2140900 h 4389117"/>
                <a:gd name="connsiteX621" fmla="*/ 651724 w 4460371"/>
                <a:gd name="connsiteY621" fmla="*/ 2132557 h 4389117"/>
                <a:gd name="connsiteX622" fmla="*/ 673997 w 4460371"/>
                <a:gd name="connsiteY622" fmla="*/ 2127620 h 4389117"/>
                <a:gd name="connsiteX623" fmla="*/ 675987 w 4460371"/>
                <a:gd name="connsiteY623" fmla="*/ 2127390 h 4389117"/>
                <a:gd name="connsiteX624" fmla="*/ 677977 w 4460371"/>
                <a:gd name="connsiteY624" fmla="*/ 2127275 h 4389117"/>
                <a:gd name="connsiteX625" fmla="*/ 679737 w 4460371"/>
                <a:gd name="connsiteY625" fmla="*/ 2127161 h 4389117"/>
                <a:gd name="connsiteX626" fmla="*/ 681498 w 4460371"/>
                <a:gd name="connsiteY626" fmla="*/ 2127046 h 4389117"/>
                <a:gd name="connsiteX627" fmla="*/ 699255 w 4460371"/>
                <a:gd name="connsiteY627" fmla="*/ 2127926 h 4389117"/>
                <a:gd name="connsiteX628" fmla="*/ 712535 w 4460371"/>
                <a:gd name="connsiteY628" fmla="*/ 2132518 h 4389117"/>
                <a:gd name="connsiteX629" fmla="*/ 719998 w 4460371"/>
                <a:gd name="connsiteY629" fmla="*/ 2140326 h 4389117"/>
                <a:gd name="connsiteX630" fmla="*/ 720534 w 4460371"/>
                <a:gd name="connsiteY630" fmla="*/ 2150199 h 4389117"/>
                <a:gd name="connsiteX631" fmla="*/ 712612 w 4460371"/>
                <a:gd name="connsiteY631" fmla="*/ 2162407 h 4389117"/>
                <a:gd name="connsiteX632" fmla="*/ 847900 w 4460371"/>
                <a:gd name="connsiteY632" fmla="*/ 2002626 h 4389117"/>
                <a:gd name="connsiteX633" fmla="*/ 833089 w 4460371"/>
                <a:gd name="connsiteY633" fmla="*/ 2013609 h 4389117"/>
                <a:gd name="connsiteX634" fmla="*/ 813686 w 4460371"/>
                <a:gd name="connsiteY634" fmla="*/ 2021837 h 4389117"/>
                <a:gd name="connsiteX635" fmla="*/ 791413 w 4460371"/>
                <a:gd name="connsiteY635" fmla="*/ 2027004 h 4389117"/>
                <a:gd name="connsiteX636" fmla="*/ 789232 w 4460371"/>
                <a:gd name="connsiteY636" fmla="*/ 2027119 h 4389117"/>
                <a:gd name="connsiteX637" fmla="*/ 787471 w 4460371"/>
                <a:gd name="connsiteY637" fmla="*/ 2027233 h 4389117"/>
                <a:gd name="connsiteX638" fmla="*/ 785711 w 4460371"/>
                <a:gd name="connsiteY638" fmla="*/ 2027233 h 4389117"/>
                <a:gd name="connsiteX639" fmla="*/ 783950 w 4460371"/>
                <a:gd name="connsiteY639" fmla="*/ 2027463 h 4389117"/>
                <a:gd name="connsiteX640" fmla="*/ 765964 w 4460371"/>
                <a:gd name="connsiteY640" fmla="*/ 2026583 h 4389117"/>
                <a:gd name="connsiteX641" fmla="*/ 752684 w 4460371"/>
                <a:gd name="connsiteY641" fmla="*/ 2022182 h 4389117"/>
                <a:gd name="connsiteX642" fmla="*/ 745336 w 4460371"/>
                <a:gd name="connsiteY642" fmla="*/ 2014604 h 4389117"/>
                <a:gd name="connsiteX643" fmla="*/ 744800 w 4460371"/>
                <a:gd name="connsiteY643" fmla="*/ 2004960 h 4389117"/>
                <a:gd name="connsiteX644" fmla="*/ 752684 w 4460371"/>
                <a:gd name="connsiteY644" fmla="*/ 1992981 h 4389117"/>
                <a:gd name="connsiteX645" fmla="*/ 767380 w 4460371"/>
                <a:gd name="connsiteY645" fmla="*/ 1982227 h 4389117"/>
                <a:gd name="connsiteX646" fmla="*/ 786783 w 4460371"/>
                <a:gd name="connsiteY646" fmla="*/ 1973884 h 4389117"/>
                <a:gd name="connsiteX647" fmla="*/ 809056 w 4460371"/>
                <a:gd name="connsiteY647" fmla="*/ 1968832 h 4389117"/>
                <a:gd name="connsiteX648" fmla="*/ 810816 w 4460371"/>
                <a:gd name="connsiteY648" fmla="*/ 1968718 h 4389117"/>
                <a:gd name="connsiteX649" fmla="*/ 812577 w 4460371"/>
                <a:gd name="connsiteY649" fmla="*/ 1968488 h 4389117"/>
                <a:gd name="connsiteX650" fmla="*/ 814643 w 4460371"/>
                <a:gd name="connsiteY650" fmla="*/ 1968373 h 4389117"/>
                <a:gd name="connsiteX651" fmla="*/ 816404 w 4460371"/>
                <a:gd name="connsiteY651" fmla="*/ 1968258 h 4389117"/>
                <a:gd name="connsiteX652" fmla="*/ 834276 w 4460371"/>
                <a:gd name="connsiteY652" fmla="*/ 1969139 h 4389117"/>
                <a:gd name="connsiteX653" fmla="*/ 847556 w 4460371"/>
                <a:gd name="connsiteY653" fmla="*/ 1973540 h 4389117"/>
                <a:gd name="connsiteX654" fmla="*/ 855133 w 4460371"/>
                <a:gd name="connsiteY654" fmla="*/ 1981002 h 4389117"/>
                <a:gd name="connsiteX655" fmla="*/ 855669 w 4460371"/>
                <a:gd name="connsiteY655" fmla="*/ 1990876 h 4389117"/>
                <a:gd name="connsiteX656" fmla="*/ 847900 w 4460371"/>
                <a:gd name="connsiteY656" fmla="*/ 2002625 h 4389117"/>
                <a:gd name="connsiteX657" fmla="*/ 1040590 w 4460371"/>
                <a:gd name="connsiteY657" fmla="*/ 2298793 h 4389117"/>
                <a:gd name="connsiteX658" fmla="*/ 1031252 w 4460371"/>
                <a:gd name="connsiteY658" fmla="*/ 2314140 h 4389117"/>
                <a:gd name="connsiteX659" fmla="*/ 1015332 w 4460371"/>
                <a:gd name="connsiteY659" fmla="*/ 2330060 h 4389117"/>
                <a:gd name="connsiteX660" fmla="*/ 994360 w 4460371"/>
                <a:gd name="connsiteY660" fmla="*/ 2344756 h 4389117"/>
                <a:gd name="connsiteX661" fmla="*/ 981961 w 4460371"/>
                <a:gd name="connsiteY661" fmla="*/ 2350802 h 4389117"/>
                <a:gd name="connsiteX662" fmla="*/ 970326 w 4460371"/>
                <a:gd name="connsiteY662" fmla="*/ 2355395 h 4389117"/>
                <a:gd name="connsiteX663" fmla="*/ 959572 w 4460371"/>
                <a:gd name="connsiteY663" fmla="*/ 2358342 h 4389117"/>
                <a:gd name="connsiteX664" fmla="*/ 949813 w 4460371"/>
                <a:gd name="connsiteY664" fmla="*/ 2359566 h 4389117"/>
                <a:gd name="connsiteX665" fmla="*/ 942772 w 4460371"/>
                <a:gd name="connsiteY665" fmla="*/ 2359222 h 4389117"/>
                <a:gd name="connsiteX666" fmla="*/ 936725 w 4460371"/>
                <a:gd name="connsiteY666" fmla="*/ 2357461 h 4389117"/>
                <a:gd name="connsiteX667" fmla="*/ 932439 w 4460371"/>
                <a:gd name="connsiteY667" fmla="*/ 2354591 h 4389117"/>
                <a:gd name="connsiteX668" fmla="*/ 930028 w 4460371"/>
                <a:gd name="connsiteY668" fmla="*/ 2349999 h 4389117"/>
                <a:gd name="connsiteX669" fmla="*/ 931023 w 4460371"/>
                <a:gd name="connsiteY669" fmla="*/ 2337178 h 4389117"/>
                <a:gd name="connsiteX670" fmla="*/ 940246 w 4460371"/>
                <a:gd name="connsiteY670" fmla="*/ 2321832 h 4389117"/>
                <a:gd name="connsiteX671" fmla="*/ 956166 w 4460371"/>
                <a:gd name="connsiteY671" fmla="*/ 2305912 h 4389117"/>
                <a:gd name="connsiteX672" fmla="*/ 977330 w 4460371"/>
                <a:gd name="connsiteY672" fmla="*/ 2291445 h 4389117"/>
                <a:gd name="connsiteX673" fmla="*/ 989309 w 4460371"/>
                <a:gd name="connsiteY673" fmla="*/ 2284978 h 4389117"/>
                <a:gd name="connsiteX674" fmla="*/ 1000943 w 4460371"/>
                <a:gd name="connsiteY674" fmla="*/ 2280385 h 4389117"/>
                <a:gd name="connsiteX675" fmla="*/ 1011467 w 4460371"/>
                <a:gd name="connsiteY675" fmla="*/ 2277438 h 4389117"/>
                <a:gd name="connsiteX676" fmla="*/ 1021226 w 4460371"/>
                <a:gd name="connsiteY676" fmla="*/ 2276214 h 4389117"/>
                <a:gd name="connsiteX677" fmla="*/ 1028459 w 4460371"/>
                <a:gd name="connsiteY677" fmla="*/ 2276558 h 4389117"/>
                <a:gd name="connsiteX678" fmla="*/ 1034506 w 4460371"/>
                <a:gd name="connsiteY678" fmla="*/ 2278433 h 4389117"/>
                <a:gd name="connsiteX679" fmla="*/ 1039098 w 4460371"/>
                <a:gd name="connsiteY679" fmla="*/ 2281380 h 4389117"/>
                <a:gd name="connsiteX680" fmla="*/ 1041509 w 4460371"/>
                <a:gd name="connsiteY680" fmla="*/ 2285781 h 4389117"/>
                <a:gd name="connsiteX681" fmla="*/ 1040591 w 4460371"/>
                <a:gd name="connsiteY681" fmla="*/ 2298793 h 4389117"/>
                <a:gd name="connsiteX682" fmla="*/ 1089614 w 4460371"/>
                <a:gd name="connsiteY682" fmla="*/ 1825082 h 4389117"/>
                <a:gd name="connsiteX683" fmla="*/ 1074803 w 4460371"/>
                <a:gd name="connsiteY683" fmla="*/ 1835836 h 4389117"/>
                <a:gd name="connsiteX684" fmla="*/ 1055056 w 4460371"/>
                <a:gd name="connsiteY684" fmla="*/ 1844524 h 4389117"/>
                <a:gd name="connsiteX685" fmla="*/ 1032438 w 4460371"/>
                <a:gd name="connsiteY685" fmla="*/ 1849460 h 4389117"/>
                <a:gd name="connsiteX686" fmla="*/ 1030678 w 4460371"/>
                <a:gd name="connsiteY686" fmla="*/ 1849805 h 4389117"/>
                <a:gd name="connsiteX687" fmla="*/ 1028688 w 4460371"/>
                <a:gd name="connsiteY687" fmla="*/ 1849920 h 4389117"/>
                <a:gd name="connsiteX688" fmla="*/ 1026928 w 4460371"/>
                <a:gd name="connsiteY688" fmla="*/ 1850034 h 4389117"/>
                <a:gd name="connsiteX689" fmla="*/ 1024938 w 4460371"/>
                <a:gd name="connsiteY689" fmla="*/ 1850034 h 4389117"/>
                <a:gd name="connsiteX690" fmla="*/ 1006951 w 4460371"/>
                <a:gd name="connsiteY690" fmla="*/ 1849384 h 4389117"/>
                <a:gd name="connsiteX691" fmla="*/ 993671 w 4460371"/>
                <a:gd name="connsiteY691" fmla="*/ 1845098 h 4389117"/>
                <a:gd name="connsiteX692" fmla="*/ 986094 w 4460371"/>
                <a:gd name="connsiteY692" fmla="*/ 1837750 h 4389117"/>
                <a:gd name="connsiteX693" fmla="*/ 985443 w 4460371"/>
                <a:gd name="connsiteY693" fmla="*/ 1827647 h 4389117"/>
                <a:gd name="connsiteX694" fmla="*/ 993250 w 4460371"/>
                <a:gd name="connsiteY694" fmla="*/ 1816013 h 4389117"/>
                <a:gd name="connsiteX695" fmla="*/ 1007717 w 4460371"/>
                <a:gd name="connsiteY695" fmla="*/ 1805374 h 4389117"/>
                <a:gd name="connsiteX696" fmla="*/ 1027349 w 4460371"/>
                <a:gd name="connsiteY696" fmla="*/ 1796916 h 4389117"/>
                <a:gd name="connsiteX697" fmla="*/ 1049738 w 4460371"/>
                <a:gd name="connsiteY697" fmla="*/ 1791750 h 4389117"/>
                <a:gd name="connsiteX698" fmla="*/ 1051498 w 4460371"/>
                <a:gd name="connsiteY698" fmla="*/ 1791406 h 4389117"/>
                <a:gd name="connsiteX699" fmla="*/ 1053488 w 4460371"/>
                <a:gd name="connsiteY699" fmla="*/ 1791406 h 4389117"/>
                <a:gd name="connsiteX700" fmla="*/ 1055478 w 4460371"/>
                <a:gd name="connsiteY700" fmla="*/ 1791061 h 4389117"/>
                <a:gd name="connsiteX701" fmla="*/ 1057238 w 4460371"/>
                <a:gd name="connsiteY701" fmla="*/ 1791061 h 4389117"/>
                <a:gd name="connsiteX702" fmla="*/ 1075570 w 4460371"/>
                <a:gd name="connsiteY702" fmla="*/ 1791712 h 4389117"/>
                <a:gd name="connsiteX703" fmla="*/ 1088964 w 4460371"/>
                <a:gd name="connsiteY703" fmla="*/ 1795998 h 4389117"/>
                <a:gd name="connsiteX704" fmla="*/ 1096542 w 4460371"/>
                <a:gd name="connsiteY704" fmla="*/ 1803461 h 4389117"/>
                <a:gd name="connsiteX705" fmla="*/ 1097193 w 4460371"/>
                <a:gd name="connsiteY705" fmla="*/ 1812990 h 4389117"/>
                <a:gd name="connsiteX706" fmla="*/ 1089615 w 4460371"/>
                <a:gd name="connsiteY706" fmla="*/ 1825084 h 4389117"/>
                <a:gd name="connsiteX707" fmla="*/ 1104884 w 4460371"/>
                <a:gd name="connsiteY707" fmla="*/ 1910578 h 4389117"/>
                <a:gd name="connsiteX708" fmla="*/ 1118584 w 4460371"/>
                <a:gd name="connsiteY708" fmla="*/ 1914979 h 4389117"/>
                <a:gd name="connsiteX709" fmla="*/ 1126161 w 4460371"/>
                <a:gd name="connsiteY709" fmla="*/ 1922441 h 4389117"/>
                <a:gd name="connsiteX710" fmla="*/ 1126697 w 4460371"/>
                <a:gd name="connsiteY710" fmla="*/ 1932430 h 4389117"/>
                <a:gd name="connsiteX711" fmla="*/ 1119349 w 4460371"/>
                <a:gd name="connsiteY711" fmla="*/ 1944409 h 4389117"/>
                <a:gd name="connsiteX712" fmla="*/ 1104080 w 4460371"/>
                <a:gd name="connsiteY712" fmla="*/ 1955392 h 4389117"/>
                <a:gd name="connsiteX713" fmla="*/ 1084332 w 4460371"/>
                <a:gd name="connsiteY713" fmla="*/ 1964079 h 4389117"/>
                <a:gd name="connsiteX714" fmla="*/ 1061409 w 4460371"/>
                <a:gd name="connsiteY714" fmla="*/ 1969131 h 4389117"/>
                <a:gd name="connsiteX715" fmla="*/ 1059649 w 4460371"/>
                <a:gd name="connsiteY715" fmla="*/ 1969476 h 4389117"/>
                <a:gd name="connsiteX716" fmla="*/ 1057659 w 4460371"/>
                <a:gd name="connsiteY716" fmla="*/ 1969476 h 4389117"/>
                <a:gd name="connsiteX717" fmla="*/ 1055898 w 4460371"/>
                <a:gd name="connsiteY717" fmla="*/ 1969590 h 4389117"/>
                <a:gd name="connsiteX718" fmla="*/ 1053908 w 4460371"/>
                <a:gd name="connsiteY718" fmla="*/ 1969820 h 4389117"/>
                <a:gd name="connsiteX719" fmla="*/ 1035691 w 4460371"/>
                <a:gd name="connsiteY719" fmla="*/ 1968940 h 4389117"/>
                <a:gd name="connsiteX720" fmla="*/ 1022182 w 4460371"/>
                <a:gd name="connsiteY720" fmla="*/ 1964539 h 4389117"/>
                <a:gd name="connsiteX721" fmla="*/ 1014375 w 4460371"/>
                <a:gd name="connsiteY721" fmla="*/ 1956731 h 4389117"/>
                <a:gd name="connsiteX722" fmla="*/ 1013724 w 4460371"/>
                <a:gd name="connsiteY722" fmla="*/ 1946513 h 4389117"/>
                <a:gd name="connsiteX723" fmla="*/ 1021531 w 4460371"/>
                <a:gd name="connsiteY723" fmla="*/ 1934879 h 4389117"/>
                <a:gd name="connsiteX724" fmla="*/ 1036227 w 4460371"/>
                <a:gd name="connsiteY724" fmla="*/ 1924355 h 4389117"/>
                <a:gd name="connsiteX725" fmla="*/ 1055974 w 4460371"/>
                <a:gd name="connsiteY725" fmla="*/ 1915897 h 4389117"/>
                <a:gd name="connsiteX726" fmla="*/ 1078592 w 4460371"/>
                <a:gd name="connsiteY726" fmla="*/ 1910731 h 4389117"/>
                <a:gd name="connsiteX727" fmla="*/ 1080582 w 4460371"/>
                <a:gd name="connsiteY727" fmla="*/ 1910386 h 4389117"/>
                <a:gd name="connsiteX728" fmla="*/ 1082572 w 4460371"/>
                <a:gd name="connsiteY728" fmla="*/ 1910157 h 4389117"/>
                <a:gd name="connsiteX729" fmla="*/ 1084639 w 4460371"/>
                <a:gd name="connsiteY729" fmla="*/ 1910042 h 4389117"/>
                <a:gd name="connsiteX730" fmla="*/ 1086399 w 4460371"/>
                <a:gd name="connsiteY730" fmla="*/ 1909927 h 4389117"/>
                <a:gd name="connsiteX731" fmla="*/ 1104883 w 4460371"/>
                <a:gd name="connsiteY731" fmla="*/ 1910578 h 4389117"/>
                <a:gd name="connsiteX732" fmla="*/ 1113341 w 4460371"/>
                <a:gd name="connsiteY732" fmla="*/ 2173376 h 4389117"/>
                <a:gd name="connsiteX733" fmla="*/ 1107295 w 4460371"/>
                <a:gd name="connsiteY733" fmla="*/ 2171616 h 4389117"/>
                <a:gd name="connsiteX734" fmla="*/ 1102702 w 4460371"/>
                <a:gd name="connsiteY734" fmla="*/ 2168669 h 4389117"/>
                <a:gd name="connsiteX735" fmla="*/ 1100061 w 4460371"/>
                <a:gd name="connsiteY735" fmla="*/ 2164077 h 4389117"/>
                <a:gd name="connsiteX736" fmla="*/ 1100942 w 4460371"/>
                <a:gd name="connsiteY736" fmla="*/ 2151677 h 4389117"/>
                <a:gd name="connsiteX737" fmla="*/ 1110050 w 4460371"/>
                <a:gd name="connsiteY737" fmla="*/ 2136522 h 4389117"/>
                <a:gd name="connsiteX738" fmla="*/ 1125970 w 4460371"/>
                <a:gd name="connsiteY738" fmla="*/ 2120831 h 4389117"/>
                <a:gd name="connsiteX739" fmla="*/ 1146828 w 4460371"/>
                <a:gd name="connsiteY739" fmla="*/ 2106250 h 4389117"/>
                <a:gd name="connsiteX740" fmla="*/ 1158807 w 4460371"/>
                <a:gd name="connsiteY740" fmla="*/ 2099897 h 4389117"/>
                <a:gd name="connsiteX741" fmla="*/ 1170096 w 4460371"/>
                <a:gd name="connsiteY741" fmla="*/ 2095496 h 4389117"/>
                <a:gd name="connsiteX742" fmla="*/ 1180735 w 4460371"/>
                <a:gd name="connsiteY742" fmla="*/ 2092549 h 4389117"/>
                <a:gd name="connsiteX743" fmla="*/ 1190379 w 4460371"/>
                <a:gd name="connsiteY743" fmla="*/ 2091133 h 4389117"/>
                <a:gd name="connsiteX744" fmla="*/ 1197726 w 4460371"/>
                <a:gd name="connsiteY744" fmla="*/ 2091478 h 4389117"/>
                <a:gd name="connsiteX745" fmla="*/ 1203964 w 4460371"/>
                <a:gd name="connsiteY745" fmla="*/ 2093238 h 4389117"/>
                <a:gd name="connsiteX746" fmla="*/ 1208366 w 4460371"/>
                <a:gd name="connsiteY746" fmla="*/ 2095993 h 4389117"/>
                <a:gd name="connsiteX747" fmla="*/ 1211006 w 4460371"/>
                <a:gd name="connsiteY747" fmla="*/ 2100586 h 4389117"/>
                <a:gd name="connsiteX748" fmla="*/ 1210241 w 4460371"/>
                <a:gd name="connsiteY748" fmla="*/ 2113100 h 4389117"/>
                <a:gd name="connsiteX749" fmla="*/ 1201132 w 4460371"/>
                <a:gd name="connsiteY749" fmla="*/ 2128140 h 4389117"/>
                <a:gd name="connsiteX750" fmla="*/ 1185212 w 4460371"/>
                <a:gd name="connsiteY750" fmla="*/ 2144061 h 4389117"/>
                <a:gd name="connsiteX751" fmla="*/ 1164240 w 4460371"/>
                <a:gd name="connsiteY751" fmla="*/ 2158871 h 4389117"/>
                <a:gd name="connsiteX752" fmla="*/ 1152377 w 4460371"/>
                <a:gd name="connsiteY752" fmla="*/ 2165033 h 4389117"/>
                <a:gd name="connsiteX753" fmla="*/ 1140743 w 4460371"/>
                <a:gd name="connsiteY753" fmla="*/ 2169549 h 4389117"/>
                <a:gd name="connsiteX754" fmla="*/ 1130104 w 4460371"/>
                <a:gd name="connsiteY754" fmla="*/ 2172495 h 4389117"/>
                <a:gd name="connsiteX755" fmla="*/ 1120575 w 4460371"/>
                <a:gd name="connsiteY755" fmla="*/ 2173720 h 4389117"/>
                <a:gd name="connsiteX756" fmla="*/ 1113342 w 4460371"/>
                <a:gd name="connsiteY756" fmla="*/ 2173376 h 4389117"/>
                <a:gd name="connsiteX757" fmla="*/ 1136609 w 4460371"/>
                <a:gd name="connsiteY757" fmla="*/ 2270697 h 4389117"/>
                <a:gd name="connsiteX758" fmla="*/ 1132017 w 4460371"/>
                <a:gd name="connsiteY758" fmla="*/ 2267750 h 4389117"/>
                <a:gd name="connsiteX759" fmla="*/ 1129376 w 4460371"/>
                <a:gd name="connsiteY759" fmla="*/ 2263464 h 4389117"/>
                <a:gd name="connsiteX760" fmla="*/ 1130257 w 4460371"/>
                <a:gd name="connsiteY760" fmla="*/ 2250414 h 4389117"/>
                <a:gd name="connsiteX761" fmla="*/ 1139594 w 4460371"/>
                <a:gd name="connsiteY761" fmla="*/ 2235068 h 4389117"/>
                <a:gd name="connsiteX762" fmla="*/ 1155629 w 4460371"/>
                <a:gd name="connsiteY762" fmla="*/ 2219377 h 4389117"/>
                <a:gd name="connsiteX763" fmla="*/ 1176487 w 4460371"/>
                <a:gd name="connsiteY763" fmla="*/ 2204796 h 4389117"/>
                <a:gd name="connsiteX764" fmla="*/ 1188886 w 4460371"/>
                <a:gd name="connsiteY764" fmla="*/ 2198213 h 4389117"/>
                <a:gd name="connsiteX765" fmla="*/ 1200520 w 4460371"/>
                <a:gd name="connsiteY765" fmla="*/ 2193621 h 4389117"/>
                <a:gd name="connsiteX766" fmla="*/ 1211504 w 4460371"/>
                <a:gd name="connsiteY766" fmla="*/ 2190674 h 4389117"/>
                <a:gd name="connsiteX767" fmla="*/ 1221033 w 4460371"/>
                <a:gd name="connsiteY767" fmla="*/ 2189449 h 4389117"/>
                <a:gd name="connsiteX768" fmla="*/ 1228381 w 4460371"/>
                <a:gd name="connsiteY768" fmla="*/ 2189679 h 4389117"/>
                <a:gd name="connsiteX769" fmla="*/ 1234427 w 4460371"/>
                <a:gd name="connsiteY769" fmla="*/ 2191210 h 4389117"/>
                <a:gd name="connsiteX770" fmla="*/ 1239020 w 4460371"/>
                <a:gd name="connsiteY770" fmla="*/ 2194386 h 4389117"/>
                <a:gd name="connsiteX771" fmla="*/ 1241661 w 4460371"/>
                <a:gd name="connsiteY771" fmla="*/ 2198979 h 4389117"/>
                <a:gd name="connsiteX772" fmla="*/ 1240780 w 4460371"/>
                <a:gd name="connsiteY772" fmla="*/ 2211723 h 4389117"/>
                <a:gd name="connsiteX773" fmla="*/ 1231672 w 4460371"/>
                <a:gd name="connsiteY773" fmla="*/ 2227069 h 4389117"/>
                <a:gd name="connsiteX774" fmla="*/ 1215752 w 4460371"/>
                <a:gd name="connsiteY774" fmla="*/ 2243104 h 4389117"/>
                <a:gd name="connsiteX775" fmla="*/ 1194473 w 4460371"/>
                <a:gd name="connsiteY775" fmla="*/ 2257685 h 4389117"/>
                <a:gd name="connsiteX776" fmla="*/ 1182494 w 4460371"/>
                <a:gd name="connsiteY776" fmla="*/ 2263923 h 4389117"/>
                <a:gd name="connsiteX777" fmla="*/ 1170631 w 4460371"/>
                <a:gd name="connsiteY777" fmla="*/ 2268439 h 4389117"/>
                <a:gd name="connsiteX778" fmla="*/ 1159876 w 4460371"/>
                <a:gd name="connsiteY778" fmla="*/ 2271386 h 4389117"/>
                <a:gd name="connsiteX779" fmla="*/ 1150232 w 4460371"/>
                <a:gd name="connsiteY779" fmla="*/ 2272687 h 4389117"/>
                <a:gd name="connsiteX780" fmla="*/ 1142770 w 4460371"/>
                <a:gd name="connsiteY780" fmla="*/ 2272343 h 4389117"/>
                <a:gd name="connsiteX781" fmla="*/ 1136608 w 4460371"/>
                <a:gd name="connsiteY781" fmla="*/ 2270697 h 4389117"/>
                <a:gd name="connsiteX782" fmla="*/ 1321609 w 4460371"/>
                <a:gd name="connsiteY782" fmla="*/ 2520103 h 4389117"/>
                <a:gd name="connsiteX783" fmla="*/ 1308559 w 4460371"/>
                <a:gd name="connsiteY783" fmla="*/ 2538856 h 4389117"/>
                <a:gd name="connsiteX784" fmla="*/ 1289156 w 4460371"/>
                <a:gd name="connsiteY784" fmla="*/ 2558374 h 4389117"/>
                <a:gd name="connsiteX785" fmla="*/ 1273236 w 4460371"/>
                <a:gd name="connsiteY785" fmla="*/ 2570887 h 4389117"/>
                <a:gd name="connsiteX786" fmla="*/ 1257544 w 4460371"/>
                <a:gd name="connsiteY786" fmla="*/ 2580646 h 4389117"/>
                <a:gd name="connsiteX787" fmla="*/ 1243270 w 4460371"/>
                <a:gd name="connsiteY787" fmla="*/ 2586884 h 4389117"/>
                <a:gd name="connsiteX788" fmla="*/ 1231291 w 4460371"/>
                <a:gd name="connsiteY788" fmla="*/ 2589181 h 4389117"/>
                <a:gd name="connsiteX789" fmla="*/ 1227579 w 4460371"/>
                <a:gd name="connsiteY789" fmla="*/ 2588951 h 4389117"/>
                <a:gd name="connsiteX790" fmla="*/ 1224632 w 4460371"/>
                <a:gd name="connsiteY790" fmla="*/ 2588300 h 4389117"/>
                <a:gd name="connsiteX791" fmla="*/ 1221762 w 4460371"/>
                <a:gd name="connsiteY791" fmla="*/ 2586999 h 4389117"/>
                <a:gd name="connsiteX792" fmla="*/ 1219695 w 4460371"/>
                <a:gd name="connsiteY792" fmla="*/ 2585239 h 4389117"/>
                <a:gd name="connsiteX793" fmla="*/ 1216825 w 4460371"/>
                <a:gd name="connsiteY793" fmla="*/ 2573834 h 4389117"/>
                <a:gd name="connsiteX794" fmla="*/ 1222412 w 4460371"/>
                <a:gd name="connsiteY794" fmla="*/ 2557914 h 4389117"/>
                <a:gd name="connsiteX795" fmla="*/ 1235156 w 4460371"/>
                <a:gd name="connsiteY795" fmla="*/ 2539046 h 4389117"/>
                <a:gd name="connsiteX796" fmla="*/ 1254138 w 4460371"/>
                <a:gd name="connsiteY796" fmla="*/ 2519719 h 4389117"/>
                <a:gd name="connsiteX797" fmla="*/ 1270364 w 4460371"/>
                <a:gd name="connsiteY797" fmla="*/ 2507206 h 4389117"/>
                <a:gd name="connsiteX798" fmla="*/ 1286055 w 4460371"/>
                <a:gd name="connsiteY798" fmla="*/ 2497561 h 4389117"/>
                <a:gd name="connsiteX799" fmla="*/ 1300330 w 4460371"/>
                <a:gd name="connsiteY799" fmla="*/ 2491323 h 4389117"/>
                <a:gd name="connsiteX800" fmla="*/ 1312500 w 4460371"/>
                <a:gd name="connsiteY800" fmla="*/ 2488912 h 4389117"/>
                <a:gd name="connsiteX801" fmla="*/ 1316212 w 4460371"/>
                <a:gd name="connsiteY801" fmla="*/ 2489257 h 4389117"/>
                <a:gd name="connsiteX802" fmla="*/ 1319389 w 4460371"/>
                <a:gd name="connsiteY802" fmla="*/ 2490022 h 4389117"/>
                <a:gd name="connsiteX803" fmla="*/ 1322029 w 4460371"/>
                <a:gd name="connsiteY803" fmla="*/ 2491132 h 4389117"/>
                <a:gd name="connsiteX804" fmla="*/ 1324325 w 4460371"/>
                <a:gd name="connsiteY804" fmla="*/ 2492893 h 4389117"/>
                <a:gd name="connsiteX805" fmla="*/ 1327196 w 4460371"/>
                <a:gd name="connsiteY805" fmla="*/ 2504297 h 4389117"/>
                <a:gd name="connsiteX806" fmla="*/ 1321608 w 4460371"/>
                <a:gd name="connsiteY806" fmla="*/ 2520103 h 4389117"/>
                <a:gd name="connsiteX807" fmla="*/ 1526585 w 4460371"/>
                <a:gd name="connsiteY807" fmla="*/ 2419144 h 4389117"/>
                <a:gd name="connsiteX808" fmla="*/ 1513841 w 4460371"/>
                <a:gd name="connsiteY808" fmla="*/ 2440651 h 4389117"/>
                <a:gd name="connsiteX809" fmla="*/ 1499259 w 4460371"/>
                <a:gd name="connsiteY809" fmla="*/ 2457758 h 4389117"/>
                <a:gd name="connsiteX810" fmla="*/ 1483454 w 4460371"/>
                <a:gd name="connsiteY810" fmla="*/ 2470923 h 4389117"/>
                <a:gd name="connsiteX811" fmla="*/ 1467993 w 4460371"/>
                <a:gd name="connsiteY811" fmla="*/ 2479802 h 4389117"/>
                <a:gd name="connsiteX812" fmla="*/ 1454293 w 4460371"/>
                <a:gd name="connsiteY812" fmla="*/ 2483323 h 4389117"/>
                <a:gd name="connsiteX813" fmla="*/ 1452532 w 4460371"/>
                <a:gd name="connsiteY813" fmla="*/ 2483323 h 4389117"/>
                <a:gd name="connsiteX814" fmla="*/ 1450351 w 4460371"/>
                <a:gd name="connsiteY814" fmla="*/ 2482902 h 4389117"/>
                <a:gd name="connsiteX815" fmla="*/ 1448590 w 4460371"/>
                <a:gd name="connsiteY815" fmla="*/ 2482787 h 4389117"/>
                <a:gd name="connsiteX816" fmla="*/ 1446830 w 4460371"/>
                <a:gd name="connsiteY816" fmla="*/ 2482251 h 4389117"/>
                <a:gd name="connsiteX817" fmla="*/ 1439482 w 4460371"/>
                <a:gd name="connsiteY817" fmla="*/ 2473373 h 4389117"/>
                <a:gd name="connsiteX818" fmla="*/ 1438831 w 4460371"/>
                <a:gd name="connsiteY818" fmla="*/ 2458562 h 4389117"/>
                <a:gd name="connsiteX819" fmla="*/ 1445184 w 4460371"/>
                <a:gd name="connsiteY819" fmla="*/ 2439466 h 4389117"/>
                <a:gd name="connsiteX820" fmla="*/ 1457698 w 4460371"/>
                <a:gd name="connsiteY820" fmla="*/ 2418302 h 4389117"/>
                <a:gd name="connsiteX821" fmla="*/ 1472394 w 4460371"/>
                <a:gd name="connsiteY821" fmla="*/ 2401310 h 4389117"/>
                <a:gd name="connsiteX822" fmla="*/ 1487855 w 4460371"/>
                <a:gd name="connsiteY822" fmla="*/ 2387686 h 4389117"/>
                <a:gd name="connsiteX823" fmla="*/ 1503124 w 4460371"/>
                <a:gd name="connsiteY823" fmla="*/ 2378807 h 4389117"/>
                <a:gd name="connsiteX824" fmla="*/ 1516825 w 4460371"/>
                <a:gd name="connsiteY824" fmla="*/ 2375401 h 4389117"/>
                <a:gd name="connsiteX825" fmla="*/ 1518585 w 4460371"/>
                <a:gd name="connsiteY825" fmla="*/ 2375401 h 4389117"/>
                <a:gd name="connsiteX826" fmla="*/ 1520575 w 4460371"/>
                <a:gd name="connsiteY826" fmla="*/ 2375746 h 4389117"/>
                <a:gd name="connsiteX827" fmla="*/ 1522336 w 4460371"/>
                <a:gd name="connsiteY827" fmla="*/ 2376090 h 4389117"/>
                <a:gd name="connsiteX828" fmla="*/ 1523867 w 4460371"/>
                <a:gd name="connsiteY828" fmla="*/ 2376434 h 4389117"/>
                <a:gd name="connsiteX829" fmla="*/ 1531980 w 4460371"/>
                <a:gd name="connsiteY829" fmla="*/ 2385122 h 4389117"/>
                <a:gd name="connsiteX830" fmla="*/ 1532630 w 4460371"/>
                <a:gd name="connsiteY830" fmla="*/ 2400162 h 4389117"/>
                <a:gd name="connsiteX831" fmla="*/ 1526584 w 4460371"/>
                <a:gd name="connsiteY831" fmla="*/ 2419144 h 4389117"/>
                <a:gd name="connsiteX832" fmla="*/ 1561908 w 4460371"/>
                <a:gd name="connsiteY832" fmla="*/ 2205056 h 4389117"/>
                <a:gd name="connsiteX833" fmla="*/ 1549509 w 4460371"/>
                <a:gd name="connsiteY833" fmla="*/ 2226028 h 4389117"/>
                <a:gd name="connsiteX834" fmla="*/ 1535043 w 4460371"/>
                <a:gd name="connsiteY834" fmla="*/ 2242828 h 4389117"/>
                <a:gd name="connsiteX835" fmla="*/ 1519467 w 4460371"/>
                <a:gd name="connsiteY835" fmla="*/ 2256108 h 4389117"/>
                <a:gd name="connsiteX836" fmla="*/ 1504657 w 4460371"/>
                <a:gd name="connsiteY836" fmla="*/ 2264987 h 4389117"/>
                <a:gd name="connsiteX837" fmla="*/ 1491147 w 4460371"/>
                <a:gd name="connsiteY837" fmla="*/ 2268393 h 4389117"/>
                <a:gd name="connsiteX838" fmla="*/ 1489081 w 4460371"/>
                <a:gd name="connsiteY838" fmla="*/ 2268393 h 4389117"/>
                <a:gd name="connsiteX839" fmla="*/ 1487091 w 4460371"/>
                <a:gd name="connsiteY839" fmla="*/ 2268393 h 4389117"/>
                <a:gd name="connsiteX840" fmla="*/ 1485445 w 4460371"/>
                <a:gd name="connsiteY840" fmla="*/ 2267972 h 4389117"/>
                <a:gd name="connsiteX841" fmla="*/ 1483685 w 4460371"/>
                <a:gd name="connsiteY841" fmla="*/ 2267436 h 4389117"/>
                <a:gd name="connsiteX842" fmla="*/ 1475801 w 4460371"/>
                <a:gd name="connsiteY842" fmla="*/ 2258978 h 4389117"/>
                <a:gd name="connsiteX843" fmla="*/ 1475151 w 4460371"/>
                <a:gd name="connsiteY843" fmla="*/ 2244512 h 4389117"/>
                <a:gd name="connsiteX844" fmla="*/ 1481197 w 4460371"/>
                <a:gd name="connsiteY844" fmla="*/ 2225875 h 4389117"/>
                <a:gd name="connsiteX845" fmla="*/ 1493711 w 4460371"/>
                <a:gd name="connsiteY845" fmla="*/ 2205018 h 4389117"/>
                <a:gd name="connsiteX846" fmla="*/ 1507986 w 4460371"/>
                <a:gd name="connsiteY846" fmla="*/ 2188102 h 4389117"/>
                <a:gd name="connsiteX847" fmla="*/ 1523561 w 4460371"/>
                <a:gd name="connsiteY847" fmla="*/ 2174822 h 4389117"/>
                <a:gd name="connsiteX848" fmla="*/ 1538602 w 4460371"/>
                <a:gd name="connsiteY848" fmla="*/ 2166135 h 4389117"/>
                <a:gd name="connsiteX849" fmla="*/ 1551996 w 4460371"/>
                <a:gd name="connsiteY849" fmla="*/ 2162422 h 4389117"/>
                <a:gd name="connsiteX850" fmla="*/ 1553986 w 4460371"/>
                <a:gd name="connsiteY850" fmla="*/ 2162422 h 4389117"/>
                <a:gd name="connsiteX851" fmla="*/ 1555976 w 4460371"/>
                <a:gd name="connsiteY851" fmla="*/ 2162652 h 4389117"/>
                <a:gd name="connsiteX852" fmla="*/ 1557737 w 4460371"/>
                <a:gd name="connsiteY852" fmla="*/ 2162996 h 4389117"/>
                <a:gd name="connsiteX853" fmla="*/ 1559497 w 4460371"/>
                <a:gd name="connsiteY853" fmla="*/ 2163341 h 4389117"/>
                <a:gd name="connsiteX854" fmla="*/ 1567304 w 4460371"/>
                <a:gd name="connsiteY854" fmla="*/ 2171799 h 4389117"/>
                <a:gd name="connsiteX855" fmla="*/ 1568184 w 4460371"/>
                <a:gd name="connsiteY855" fmla="*/ 2186265 h 4389117"/>
                <a:gd name="connsiteX856" fmla="*/ 1561908 w 4460371"/>
                <a:gd name="connsiteY856" fmla="*/ 2205056 h 4389117"/>
                <a:gd name="connsiteX857" fmla="*/ 1734505 w 4460371"/>
                <a:gd name="connsiteY857" fmla="*/ 2568393 h 4389117"/>
                <a:gd name="connsiteX858" fmla="*/ 1726047 w 4460371"/>
                <a:gd name="connsiteY858" fmla="*/ 2588600 h 4389117"/>
                <a:gd name="connsiteX859" fmla="*/ 1714413 w 4460371"/>
                <a:gd name="connsiteY859" fmla="*/ 2603870 h 4389117"/>
                <a:gd name="connsiteX860" fmla="*/ 1700253 w 4460371"/>
                <a:gd name="connsiteY860" fmla="*/ 2611983 h 4389117"/>
                <a:gd name="connsiteX861" fmla="*/ 1699258 w 4460371"/>
                <a:gd name="connsiteY861" fmla="*/ 2612327 h 4389117"/>
                <a:gd name="connsiteX862" fmla="*/ 1698033 w 4460371"/>
                <a:gd name="connsiteY862" fmla="*/ 2612442 h 4389117"/>
                <a:gd name="connsiteX863" fmla="*/ 1696924 w 4460371"/>
                <a:gd name="connsiteY863" fmla="*/ 2612672 h 4389117"/>
                <a:gd name="connsiteX864" fmla="*/ 1695699 w 4460371"/>
                <a:gd name="connsiteY864" fmla="*/ 2612672 h 4389117"/>
                <a:gd name="connsiteX865" fmla="*/ 1684410 w 4460371"/>
                <a:gd name="connsiteY865" fmla="*/ 2609495 h 4389117"/>
                <a:gd name="connsiteX866" fmla="*/ 1675722 w 4460371"/>
                <a:gd name="connsiteY866" fmla="*/ 2599277 h 4389117"/>
                <a:gd name="connsiteX867" fmla="*/ 1670556 w 4460371"/>
                <a:gd name="connsiteY867" fmla="*/ 2583701 h 4389117"/>
                <a:gd name="connsiteX868" fmla="*/ 1669905 w 4460371"/>
                <a:gd name="connsiteY868" fmla="*/ 2563954 h 4389117"/>
                <a:gd name="connsiteX869" fmla="*/ 1673962 w 4460371"/>
                <a:gd name="connsiteY869" fmla="*/ 2541337 h 4389117"/>
                <a:gd name="connsiteX870" fmla="*/ 1682190 w 4460371"/>
                <a:gd name="connsiteY870" fmla="*/ 2521359 h 4389117"/>
                <a:gd name="connsiteX871" fmla="*/ 1693824 w 4460371"/>
                <a:gd name="connsiteY871" fmla="*/ 2506319 h 4389117"/>
                <a:gd name="connsiteX872" fmla="*/ 1707219 w 4460371"/>
                <a:gd name="connsiteY872" fmla="*/ 2498511 h 4389117"/>
                <a:gd name="connsiteX873" fmla="*/ 1708635 w 4460371"/>
                <a:gd name="connsiteY873" fmla="*/ 2498167 h 4389117"/>
                <a:gd name="connsiteX874" fmla="*/ 1709936 w 4460371"/>
                <a:gd name="connsiteY874" fmla="*/ 2497823 h 4389117"/>
                <a:gd name="connsiteX875" fmla="*/ 1711160 w 4460371"/>
                <a:gd name="connsiteY875" fmla="*/ 2497593 h 4389117"/>
                <a:gd name="connsiteX876" fmla="*/ 1712576 w 4460371"/>
                <a:gd name="connsiteY876" fmla="*/ 2497593 h 4389117"/>
                <a:gd name="connsiteX877" fmla="*/ 1723866 w 4460371"/>
                <a:gd name="connsiteY877" fmla="*/ 2500884 h 4389117"/>
                <a:gd name="connsiteX878" fmla="*/ 1732323 w 4460371"/>
                <a:gd name="connsiteY878" fmla="*/ 2510643 h 4389117"/>
                <a:gd name="connsiteX879" fmla="*/ 1737375 w 4460371"/>
                <a:gd name="connsiteY879" fmla="*/ 2525989 h 4389117"/>
                <a:gd name="connsiteX880" fmla="*/ 1738600 w 4460371"/>
                <a:gd name="connsiteY880" fmla="*/ 2545393 h 4389117"/>
                <a:gd name="connsiteX881" fmla="*/ 1734505 w 4460371"/>
                <a:gd name="connsiteY881" fmla="*/ 2568393 h 4389117"/>
                <a:gd name="connsiteX882" fmla="*/ 1839745 w 4460371"/>
                <a:gd name="connsiteY882" fmla="*/ 2328863 h 4389117"/>
                <a:gd name="connsiteX883" fmla="*/ 1826045 w 4460371"/>
                <a:gd name="connsiteY883" fmla="*/ 2336976 h 4389117"/>
                <a:gd name="connsiteX884" fmla="*/ 1824935 w 4460371"/>
                <a:gd name="connsiteY884" fmla="*/ 2337321 h 4389117"/>
                <a:gd name="connsiteX885" fmla="*/ 1823825 w 4460371"/>
                <a:gd name="connsiteY885" fmla="*/ 2337435 h 4389117"/>
                <a:gd name="connsiteX886" fmla="*/ 1822601 w 4460371"/>
                <a:gd name="connsiteY886" fmla="*/ 2337665 h 4389117"/>
                <a:gd name="connsiteX887" fmla="*/ 1821376 w 4460371"/>
                <a:gd name="connsiteY887" fmla="*/ 2337665 h 4389117"/>
                <a:gd name="connsiteX888" fmla="*/ 1810087 w 4460371"/>
                <a:gd name="connsiteY888" fmla="*/ 2334489 h 4389117"/>
                <a:gd name="connsiteX889" fmla="*/ 1801323 w 4460371"/>
                <a:gd name="connsiteY889" fmla="*/ 2325036 h 4389117"/>
                <a:gd name="connsiteX890" fmla="*/ 1796042 w 4460371"/>
                <a:gd name="connsiteY890" fmla="*/ 2309995 h 4389117"/>
                <a:gd name="connsiteX891" fmla="*/ 1794932 w 4460371"/>
                <a:gd name="connsiteY891" fmla="*/ 2290668 h 4389117"/>
                <a:gd name="connsiteX892" fmla="*/ 1798759 w 4460371"/>
                <a:gd name="connsiteY892" fmla="*/ 2268396 h 4389117"/>
                <a:gd name="connsiteX893" fmla="*/ 1807102 w 4460371"/>
                <a:gd name="connsiteY893" fmla="*/ 2249069 h 4389117"/>
                <a:gd name="connsiteX894" fmla="*/ 1818736 w 4460371"/>
                <a:gd name="connsiteY894" fmla="*/ 2234258 h 4389117"/>
                <a:gd name="connsiteX895" fmla="*/ 1832360 w 4460371"/>
                <a:gd name="connsiteY895" fmla="*/ 2226451 h 4389117"/>
                <a:gd name="connsiteX896" fmla="*/ 1833585 w 4460371"/>
                <a:gd name="connsiteY896" fmla="*/ 2226107 h 4389117"/>
                <a:gd name="connsiteX897" fmla="*/ 1835001 w 4460371"/>
                <a:gd name="connsiteY897" fmla="*/ 2225992 h 4389117"/>
                <a:gd name="connsiteX898" fmla="*/ 1836225 w 4460371"/>
                <a:gd name="connsiteY898" fmla="*/ 2225877 h 4389117"/>
                <a:gd name="connsiteX899" fmla="*/ 1837450 w 4460371"/>
                <a:gd name="connsiteY899" fmla="*/ 2225762 h 4389117"/>
                <a:gd name="connsiteX900" fmla="*/ 1848739 w 4460371"/>
                <a:gd name="connsiteY900" fmla="*/ 2228939 h 4389117"/>
                <a:gd name="connsiteX901" fmla="*/ 1857427 w 4460371"/>
                <a:gd name="connsiteY901" fmla="*/ 2238277 h 4389117"/>
                <a:gd name="connsiteX902" fmla="*/ 1862593 w 4460371"/>
                <a:gd name="connsiteY902" fmla="*/ 2253202 h 4389117"/>
                <a:gd name="connsiteX903" fmla="*/ 1863817 w 4460371"/>
                <a:gd name="connsiteY903" fmla="*/ 2272184 h 4389117"/>
                <a:gd name="connsiteX904" fmla="*/ 1859761 w 4460371"/>
                <a:gd name="connsiteY904" fmla="*/ 2294686 h 4389117"/>
                <a:gd name="connsiteX905" fmla="*/ 1851418 w 4460371"/>
                <a:gd name="connsiteY905" fmla="*/ 2314205 h 4389117"/>
                <a:gd name="connsiteX906" fmla="*/ 1839746 w 4460371"/>
                <a:gd name="connsiteY906" fmla="*/ 2328862 h 4389117"/>
                <a:gd name="connsiteX907" fmla="*/ 1891946 w 4460371"/>
                <a:gd name="connsiteY907" fmla="*/ 2506397 h 4389117"/>
                <a:gd name="connsiteX908" fmla="*/ 1876676 w 4460371"/>
                <a:gd name="connsiteY908" fmla="*/ 2511334 h 4389117"/>
                <a:gd name="connsiteX909" fmla="*/ 1876025 w 4460371"/>
                <a:gd name="connsiteY909" fmla="*/ 2511334 h 4389117"/>
                <a:gd name="connsiteX910" fmla="*/ 1863741 w 4460371"/>
                <a:gd name="connsiteY910" fmla="*/ 2506741 h 4389117"/>
                <a:gd name="connsiteX911" fmla="*/ 1856278 w 4460371"/>
                <a:gd name="connsiteY911" fmla="*/ 2494762 h 4389117"/>
                <a:gd name="connsiteX912" fmla="*/ 1854747 w 4460371"/>
                <a:gd name="connsiteY912" fmla="*/ 2476776 h 4389117"/>
                <a:gd name="connsiteX913" fmla="*/ 1859454 w 4460371"/>
                <a:gd name="connsiteY913" fmla="*/ 2454732 h 4389117"/>
                <a:gd name="connsiteX914" fmla="*/ 1869864 w 4460371"/>
                <a:gd name="connsiteY914" fmla="*/ 2432689 h 4389117"/>
                <a:gd name="connsiteX915" fmla="*/ 1883794 w 4460371"/>
                <a:gd name="connsiteY915" fmla="*/ 2414586 h 4389117"/>
                <a:gd name="connsiteX916" fmla="*/ 1899370 w 4460371"/>
                <a:gd name="connsiteY916" fmla="*/ 2402073 h 4389117"/>
                <a:gd name="connsiteX917" fmla="*/ 1914945 w 4460371"/>
                <a:gd name="connsiteY917" fmla="*/ 2397021 h 4389117"/>
                <a:gd name="connsiteX918" fmla="*/ 1927690 w 4460371"/>
                <a:gd name="connsiteY918" fmla="*/ 2401307 h 4389117"/>
                <a:gd name="connsiteX919" fmla="*/ 1934923 w 4460371"/>
                <a:gd name="connsiteY919" fmla="*/ 2413286 h 4389117"/>
                <a:gd name="connsiteX920" fmla="*/ 1936339 w 4460371"/>
                <a:gd name="connsiteY920" fmla="*/ 2431273 h 4389117"/>
                <a:gd name="connsiteX921" fmla="*/ 1931287 w 4460371"/>
                <a:gd name="connsiteY921" fmla="*/ 2453316 h 4389117"/>
                <a:gd name="connsiteX922" fmla="*/ 1921069 w 4460371"/>
                <a:gd name="connsiteY922" fmla="*/ 2475474 h 4389117"/>
                <a:gd name="connsiteX923" fmla="*/ 1907368 w 4460371"/>
                <a:gd name="connsiteY923" fmla="*/ 2493921 h 4389117"/>
                <a:gd name="connsiteX924" fmla="*/ 1891946 w 4460371"/>
                <a:gd name="connsiteY924" fmla="*/ 2506396 h 4389117"/>
                <a:gd name="connsiteX925" fmla="*/ 1985669 w 4460371"/>
                <a:gd name="connsiteY925" fmla="*/ 2604593 h 4389117"/>
                <a:gd name="connsiteX926" fmla="*/ 1975260 w 4460371"/>
                <a:gd name="connsiteY926" fmla="*/ 2626982 h 4389117"/>
                <a:gd name="connsiteX927" fmla="*/ 1961559 w 4460371"/>
                <a:gd name="connsiteY927" fmla="*/ 2645313 h 4389117"/>
                <a:gd name="connsiteX928" fmla="*/ 1946098 w 4460371"/>
                <a:gd name="connsiteY928" fmla="*/ 2657713 h 4389117"/>
                <a:gd name="connsiteX929" fmla="*/ 1930523 w 4460371"/>
                <a:gd name="connsiteY929" fmla="*/ 2662650 h 4389117"/>
                <a:gd name="connsiteX930" fmla="*/ 1929872 w 4460371"/>
                <a:gd name="connsiteY930" fmla="*/ 2662650 h 4389117"/>
                <a:gd name="connsiteX931" fmla="*/ 1917128 w 4460371"/>
                <a:gd name="connsiteY931" fmla="*/ 2658363 h 4389117"/>
                <a:gd name="connsiteX932" fmla="*/ 1909895 w 4460371"/>
                <a:gd name="connsiteY932" fmla="*/ 2646384 h 4389117"/>
                <a:gd name="connsiteX933" fmla="*/ 1908364 w 4460371"/>
                <a:gd name="connsiteY933" fmla="*/ 2627824 h 4389117"/>
                <a:gd name="connsiteX934" fmla="*/ 1913301 w 4460371"/>
                <a:gd name="connsiteY934" fmla="*/ 2605435 h 4389117"/>
                <a:gd name="connsiteX935" fmla="*/ 1923520 w 4460371"/>
                <a:gd name="connsiteY935" fmla="*/ 2583047 h 4389117"/>
                <a:gd name="connsiteX936" fmla="*/ 1937565 w 4460371"/>
                <a:gd name="connsiteY936" fmla="*/ 2564486 h 4389117"/>
                <a:gd name="connsiteX937" fmla="*/ 1953140 w 4460371"/>
                <a:gd name="connsiteY937" fmla="*/ 2551972 h 4389117"/>
                <a:gd name="connsiteX938" fmla="*/ 1968487 w 4460371"/>
                <a:gd name="connsiteY938" fmla="*/ 2547035 h 4389117"/>
                <a:gd name="connsiteX939" fmla="*/ 1969367 w 4460371"/>
                <a:gd name="connsiteY939" fmla="*/ 2547035 h 4389117"/>
                <a:gd name="connsiteX940" fmla="*/ 1981766 w 4460371"/>
                <a:gd name="connsiteY940" fmla="*/ 2551436 h 4389117"/>
                <a:gd name="connsiteX941" fmla="*/ 1988999 w 4460371"/>
                <a:gd name="connsiteY941" fmla="*/ 2563836 h 4389117"/>
                <a:gd name="connsiteX942" fmla="*/ 1990645 w 4460371"/>
                <a:gd name="connsiteY942" fmla="*/ 2582167 h 4389117"/>
                <a:gd name="connsiteX943" fmla="*/ 1985670 w 4460371"/>
                <a:gd name="connsiteY943" fmla="*/ 2604594 h 4389117"/>
                <a:gd name="connsiteX944" fmla="*/ 2245940 w 4460371"/>
                <a:gd name="connsiteY944" fmla="*/ 2084159 h 4389117"/>
                <a:gd name="connsiteX945" fmla="*/ 2235416 w 4460371"/>
                <a:gd name="connsiteY945" fmla="*/ 2096904 h 4389117"/>
                <a:gd name="connsiteX946" fmla="*/ 2230479 w 4460371"/>
                <a:gd name="connsiteY946" fmla="*/ 2100080 h 4389117"/>
                <a:gd name="connsiteX947" fmla="*/ 2225198 w 4460371"/>
                <a:gd name="connsiteY947" fmla="*/ 2102376 h 4389117"/>
                <a:gd name="connsiteX948" fmla="*/ 2219725 w 4460371"/>
                <a:gd name="connsiteY948" fmla="*/ 2104022 h 4389117"/>
                <a:gd name="connsiteX949" fmla="*/ 2214253 w 4460371"/>
                <a:gd name="connsiteY949" fmla="*/ 2104673 h 4389117"/>
                <a:gd name="connsiteX950" fmla="*/ 2202963 w 4460371"/>
                <a:gd name="connsiteY950" fmla="*/ 2103563 h 4389117"/>
                <a:gd name="connsiteX951" fmla="*/ 2191980 w 4460371"/>
                <a:gd name="connsiteY951" fmla="*/ 2099850 h 4389117"/>
                <a:gd name="connsiteX952" fmla="*/ 2181761 w 4460371"/>
                <a:gd name="connsiteY952" fmla="*/ 2093268 h 4389117"/>
                <a:gd name="connsiteX953" fmla="*/ 2172998 w 4460371"/>
                <a:gd name="connsiteY953" fmla="*/ 2084504 h 4389117"/>
                <a:gd name="connsiteX954" fmla="*/ 2164655 w 4460371"/>
                <a:gd name="connsiteY954" fmla="*/ 2067512 h 4389117"/>
                <a:gd name="connsiteX955" fmla="*/ 2162894 w 4460371"/>
                <a:gd name="connsiteY955" fmla="*/ 2050405 h 4389117"/>
                <a:gd name="connsiteX956" fmla="*/ 2167295 w 4460371"/>
                <a:gd name="connsiteY956" fmla="*/ 2034714 h 4389117"/>
                <a:gd name="connsiteX957" fmla="*/ 2178050 w 4460371"/>
                <a:gd name="connsiteY957" fmla="*/ 2021970 h 4389117"/>
                <a:gd name="connsiteX958" fmla="*/ 2182986 w 4460371"/>
                <a:gd name="connsiteY958" fmla="*/ 2018793 h 4389117"/>
                <a:gd name="connsiteX959" fmla="*/ 2188268 w 4460371"/>
                <a:gd name="connsiteY959" fmla="*/ 2016497 h 4389117"/>
                <a:gd name="connsiteX960" fmla="*/ 2193740 w 4460371"/>
                <a:gd name="connsiteY960" fmla="*/ 2014852 h 4389117"/>
                <a:gd name="connsiteX961" fmla="*/ 2199443 w 4460371"/>
                <a:gd name="connsiteY961" fmla="*/ 2014201 h 4389117"/>
                <a:gd name="connsiteX962" fmla="*/ 2210541 w 4460371"/>
                <a:gd name="connsiteY962" fmla="*/ 2015196 h 4389117"/>
                <a:gd name="connsiteX963" fmla="*/ 2221295 w 4460371"/>
                <a:gd name="connsiteY963" fmla="*/ 2018717 h 4389117"/>
                <a:gd name="connsiteX964" fmla="*/ 2231513 w 4460371"/>
                <a:gd name="connsiteY964" fmla="*/ 2025070 h 4389117"/>
                <a:gd name="connsiteX965" fmla="*/ 2240392 w 4460371"/>
                <a:gd name="connsiteY965" fmla="*/ 2034178 h 4389117"/>
                <a:gd name="connsiteX966" fmla="*/ 2248735 w 4460371"/>
                <a:gd name="connsiteY966" fmla="*/ 2050634 h 4389117"/>
                <a:gd name="connsiteX967" fmla="*/ 2250725 w 4460371"/>
                <a:gd name="connsiteY967" fmla="*/ 2067856 h 4389117"/>
                <a:gd name="connsiteX968" fmla="*/ 2245941 w 4460371"/>
                <a:gd name="connsiteY968" fmla="*/ 2084159 h 4389117"/>
                <a:gd name="connsiteX969" fmla="*/ 2341615 w 4460371"/>
                <a:gd name="connsiteY969" fmla="*/ 2361536 h 4389117"/>
                <a:gd name="connsiteX970" fmla="*/ 2330631 w 4460371"/>
                <a:gd name="connsiteY970" fmla="*/ 2374280 h 4389117"/>
                <a:gd name="connsiteX971" fmla="*/ 2325695 w 4460371"/>
                <a:gd name="connsiteY971" fmla="*/ 2377342 h 4389117"/>
                <a:gd name="connsiteX972" fmla="*/ 2320413 w 4460371"/>
                <a:gd name="connsiteY972" fmla="*/ 2379753 h 4389117"/>
                <a:gd name="connsiteX973" fmla="*/ 2314711 w 4460371"/>
                <a:gd name="connsiteY973" fmla="*/ 2381284 h 4389117"/>
                <a:gd name="connsiteX974" fmla="*/ 2308664 w 4460371"/>
                <a:gd name="connsiteY974" fmla="*/ 2381935 h 4389117"/>
                <a:gd name="connsiteX975" fmla="*/ 2297375 w 4460371"/>
                <a:gd name="connsiteY975" fmla="*/ 2380825 h 4389117"/>
                <a:gd name="connsiteX976" fmla="*/ 2285970 w 4460371"/>
                <a:gd name="connsiteY976" fmla="*/ 2376653 h 4389117"/>
                <a:gd name="connsiteX977" fmla="*/ 2275446 w 4460371"/>
                <a:gd name="connsiteY977" fmla="*/ 2369841 h 4389117"/>
                <a:gd name="connsiteX978" fmla="*/ 2266453 w 4460371"/>
                <a:gd name="connsiteY978" fmla="*/ 2360503 h 4389117"/>
                <a:gd name="connsiteX979" fmla="*/ 2257765 w 4460371"/>
                <a:gd name="connsiteY979" fmla="*/ 2343397 h 4389117"/>
                <a:gd name="connsiteX980" fmla="*/ 2255775 w 4460371"/>
                <a:gd name="connsiteY980" fmla="*/ 2325410 h 4389117"/>
                <a:gd name="connsiteX981" fmla="*/ 2260177 w 4460371"/>
                <a:gd name="connsiteY981" fmla="*/ 2308839 h 4389117"/>
                <a:gd name="connsiteX982" fmla="*/ 2271160 w 4460371"/>
                <a:gd name="connsiteY982" fmla="*/ 2296210 h 4389117"/>
                <a:gd name="connsiteX983" fmla="*/ 2276097 w 4460371"/>
                <a:gd name="connsiteY983" fmla="*/ 2292803 h 4389117"/>
                <a:gd name="connsiteX984" fmla="*/ 2281378 w 4460371"/>
                <a:gd name="connsiteY984" fmla="*/ 2290507 h 4389117"/>
                <a:gd name="connsiteX985" fmla="*/ 2286966 w 4460371"/>
                <a:gd name="connsiteY985" fmla="*/ 2289091 h 4389117"/>
                <a:gd name="connsiteX986" fmla="*/ 2292668 w 4460371"/>
                <a:gd name="connsiteY986" fmla="*/ 2288326 h 4389117"/>
                <a:gd name="connsiteX987" fmla="*/ 2303957 w 4460371"/>
                <a:gd name="connsiteY987" fmla="*/ 2289436 h 4389117"/>
                <a:gd name="connsiteX988" fmla="*/ 2315362 w 4460371"/>
                <a:gd name="connsiteY988" fmla="*/ 2293262 h 4389117"/>
                <a:gd name="connsiteX989" fmla="*/ 2325580 w 4460371"/>
                <a:gd name="connsiteY989" fmla="*/ 2300074 h 4389117"/>
                <a:gd name="connsiteX990" fmla="*/ 2334344 w 4460371"/>
                <a:gd name="connsiteY990" fmla="*/ 2309604 h 4389117"/>
                <a:gd name="connsiteX991" fmla="*/ 2343567 w 4460371"/>
                <a:gd name="connsiteY991" fmla="*/ 2326825 h 4389117"/>
                <a:gd name="connsiteX992" fmla="*/ 2345749 w 4460371"/>
                <a:gd name="connsiteY992" fmla="*/ 2344812 h 4389117"/>
                <a:gd name="connsiteX993" fmla="*/ 2341616 w 4460371"/>
                <a:gd name="connsiteY993" fmla="*/ 2361536 h 4389117"/>
                <a:gd name="connsiteX994" fmla="*/ 2396609 w 4460371"/>
                <a:gd name="connsiteY994" fmla="*/ 2146685 h 4389117"/>
                <a:gd name="connsiteX995" fmla="*/ 2390678 w 4460371"/>
                <a:gd name="connsiteY995" fmla="*/ 2151966 h 4389117"/>
                <a:gd name="connsiteX996" fmla="*/ 2383636 w 4460371"/>
                <a:gd name="connsiteY996" fmla="*/ 2155678 h 4389117"/>
                <a:gd name="connsiteX997" fmla="*/ 2375637 w 4460371"/>
                <a:gd name="connsiteY997" fmla="*/ 2158089 h 4389117"/>
                <a:gd name="connsiteX998" fmla="*/ 2366758 w 4460371"/>
                <a:gd name="connsiteY998" fmla="*/ 2159199 h 4389117"/>
                <a:gd name="connsiteX999" fmla="*/ 2356885 w 4460371"/>
                <a:gd name="connsiteY999" fmla="*/ 2159084 h 4389117"/>
                <a:gd name="connsiteX1000" fmla="*/ 2346552 w 4460371"/>
                <a:gd name="connsiteY1000" fmla="*/ 2157094 h 4389117"/>
                <a:gd name="connsiteX1001" fmla="*/ 2336333 w 4460371"/>
                <a:gd name="connsiteY1001" fmla="*/ 2153803 h 4389117"/>
                <a:gd name="connsiteX1002" fmla="*/ 2326460 w 4460371"/>
                <a:gd name="connsiteY1002" fmla="*/ 2148866 h 4389117"/>
                <a:gd name="connsiteX1003" fmla="*/ 2310884 w 4460371"/>
                <a:gd name="connsiteY1003" fmla="*/ 2136122 h 4389117"/>
                <a:gd name="connsiteX1004" fmla="*/ 2302006 w 4460371"/>
                <a:gd name="connsiteY1004" fmla="*/ 2121656 h 4389117"/>
                <a:gd name="connsiteX1005" fmla="*/ 2300245 w 4460371"/>
                <a:gd name="connsiteY1005" fmla="*/ 2107189 h 4389117"/>
                <a:gd name="connsiteX1006" fmla="*/ 2306598 w 4460371"/>
                <a:gd name="connsiteY1006" fmla="*/ 2093909 h 4389117"/>
                <a:gd name="connsiteX1007" fmla="*/ 2312645 w 4460371"/>
                <a:gd name="connsiteY1007" fmla="*/ 2088858 h 4389117"/>
                <a:gd name="connsiteX1008" fmla="*/ 2319687 w 4460371"/>
                <a:gd name="connsiteY1008" fmla="*/ 2085145 h 4389117"/>
                <a:gd name="connsiteX1009" fmla="*/ 2327570 w 4460371"/>
                <a:gd name="connsiteY1009" fmla="*/ 2082849 h 4389117"/>
                <a:gd name="connsiteX1010" fmla="*/ 2336449 w 4460371"/>
                <a:gd name="connsiteY1010" fmla="*/ 2081624 h 4389117"/>
                <a:gd name="connsiteX1011" fmla="*/ 2346437 w 4460371"/>
                <a:gd name="connsiteY1011" fmla="*/ 2081739 h 4389117"/>
                <a:gd name="connsiteX1012" fmla="*/ 2356770 w 4460371"/>
                <a:gd name="connsiteY1012" fmla="*/ 2083729 h 4389117"/>
                <a:gd name="connsiteX1013" fmla="*/ 2366989 w 4460371"/>
                <a:gd name="connsiteY1013" fmla="*/ 2087250 h 4389117"/>
                <a:gd name="connsiteX1014" fmla="*/ 2376977 w 4460371"/>
                <a:gd name="connsiteY1014" fmla="*/ 2092187 h 4389117"/>
                <a:gd name="connsiteX1015" fmla="*/ 2392552 w 4460371"/>
                <a:gd name="connsiteY1015" fmla="*/ 2104701 h 4389117"/>
                <a:gd name="connsiteX1016" fmla="*/ 2401316 w 4460371"/>
                <a:gd name="connsiteY1016" fmla="*/ 2118861 h 4389117"/>
                <a:gd name="connsiteX1017" fmla="*/ 2402962 w 4460371"/>
                <a:gd name="connsiteY1017" fmla="*/ 2133671 h 4389117"/>
                <a:gd name="connsiteX1018" fmla="*/ 2396609 w 4460371"/>
                <a:gd name="connsiteY1018" fmla="*/ 2146683 h 4389117"/>
                <a:gd name="connsiteX1019" fmla="*/ 2506984 w 4460371"/>
                <a:gd name="connsiteY1019" fmla="*/ 2281435 h 4389117"/>
                <a:gd name="connsiteX1020" fmla="*/ 2501052 w 4460371"/>
                <a:gd name="connsiteY1020" fmla="*/ 2286372 h 4389117"/>
                <a:gd name="connsiteX1021" fmla="*/ 2493934 w 4460371"/>
                <a:gd name="connsiteY1021" fmla="*/ 2290314 h 4389117"/>
                <a:gd name="connsiteX1022" fmla="*/ 2485591 w 4460371"/>
                <a:gd name="connsiteY1022" fmla="*/ 2292380 h 4389117"/>
                <a:gd name="connsiteX1023" fmla="*/ 2476827 w 4460371"/>
                <a:gd name="connsiteY1023" fmla="*/ 2293490 h 4389117"/>
                <a:gd name="connsiteX1024" fmla="*/ 2466418 w 4460371"/>
                <a:gd name="connsiteY1024" fmla="*/ 2293375 h 4389117"/>
                <a:gd name="connsiteX1025" fmla="*/ 2456008 w 4460371"/>
                <a:gd name="connsiteY1025" fmla="*/ 2291385 h 4389117"/>
                <a:gd name="connsiteX1026" fmla="*/ 2445369 w 4460371"/>
                <a:gd name="connsiteY1026" fmla="*/ 2287864 h 4389117"/>
                <a:gd name="connsiteX1027" fmla="*/ 2435036 w 4460371"/>
                <a:gd name="connsiteY1027" fmla="*/ 2282927 h 4389117"/>
                <a:gd name="connsiteX1028" fmla="*/ 2419345 w 4460371"/>
                <a:gd name="connsiteY1028" fmla="*/ 2269878 h 4389117"/>
                <a:gd name="connsiteX1029" fmla="*/ 2410352 w 4460371"/>
                <a:gd name="connsiteY1029" fmla="*/ 2254953 h 4389117"/>
                <a:gd name="connsiteX1030" fmla="*/ 2408821 w 4460371"/>
                <a:gd name="connsiteY1030" fmla="*/ 2240142 h 4389117"/>
                <a:gd name="connsiteX1031" fmla="*/ 2415289 w 4460371"/>
                <a:gd name="connsiteY1031" fmla="*/ 2227093 h 4389117"/>
                <a:gd name="connsiteX1032" fmla="*/ 2420876 w 4460371"/>
                <a:gd name="connsiteY1032" fmla="*/ 2222041 h 4389117"/>
                <a:gd name="connsiteX1033" fmla="*/ 2427918 w 4460371"/>
                <a:gd name="connsiteY1033" fmla="*/ 2218329 h 4389117"/>
                <a:gd name="connsiteX1034" fmla="*/ 2436031 w 4460371"/>
                <a:gd name="connsiteY1034" fmla="*/ 2215918 h 4389117"/>
                <a:gd name="connsiteX1035" fmla="*/ 2445254 w 4460371"/>
                <a:gd name="connsiteY1035" fmla="*/ 2214693 h 4389117"/>
                <a:gd name="connsiteX1036" fmla="*/ 2455473 w 4460371"/>
                <a:gd name="connsiteY1036" fmla="*/ 2215229 h 4389117"/>
                <a:gd name="connsiteX1037" fmla="*/ 2465882 w 4460371"/>
                <a:gd name="connsiteY1037" fmla="*/ 2216989 h 4389117"/>
                <a:gd name="connsiteX1038" fmla="*/ 2476521 w 4460371"/>
                <a:gd name="connsiteY1038" fmla="*/ 2220395 h 4389117"/>
                <a:gd name="connsiteX1039" fmla="*/ 2486854 w 4460371"/>
                <a:gd name="connsiteY1039" fmla="*/ 2225332 h 4389117"/>
                <a:gd name="connsiteX1040" fmla="*/ 2502545 w 4460371"/>
                <a:gd name="connsiteY1040" fmla="*/ 2238382 h 4389117"/>
                <a:gd name="connsiteX1041" fmla="*/ 2511768 w 4460371"/>
                <a:gd name="connsiteY1041" fmla="*/ 2253423 h 4389117"/>
                <a:gd name="connsiteX1042" fmla="*/ 2513528 w 4460371"/>
                <a:gd name="connsiteY1042" fmla="*/ 2268233 h 4389117"/>
                <a:gd name="connsiteX1043" fmla="*/ 2506984 w 4460371"/>
                <a:gd name="connsiteY1043" fmla="*/ 2281436 h 4389117"/>
                <a:gd name="connsiteX1044" fmla="*/ 2584136 w 4460371"/>
                <a:gd name="connsiteY1044" fmla="*/ 1669270 h 4389117"/>
                <a:gd name="connsiteX1045" fmla="*/ 2577018 w 4460371"/>
                <a:gd name="connsiteY1045" fmla="*/ 1677154 h 4389117"/>
                <a:gd name="connsiteX1046" fmla="*/ 2566149 w 4460371"/>
                <a:gd name="connsiteY1046" fmla="*/ 1683507 h 4389117"/>
                <a:gd name="connsiteX1047" fmla="*/ 2552755 w 4460371"/>
                <a:gd name="connsiteY1047" fmla="*/ 1687908 h 4389117"/>
                <a:gd name="connsiteX1048" fmla="*/ 2537408 w 4460371"/>
                <a:gd name="connsiteY1048" fmla="*/ 1690204 h 4389117"/>
                <a:gd name="connsiteX1049" fmla="*/ 2530941 w 4460371"/>
                <a:gd name="connsiteY1049" fmla="*/ 1690319 h 4389117"/>
                <a:gd name="connsiteX1050" fmla="*/ 2524473 w 4460371"/>
                <a:gd name="connsiteY1050" fmla="*/ 1690204 h 4389117"/>
                <a:gd name="connsiteX1051" fmla="*/ 2517891 w 4460371"/>
                <a:gd name="connsiteY1051" fmla="*/ 1689553 h 4389117"/>
                <a:gd name="connsiteX1052" fmla="*/ 2511308 w 4460371"/>
                <a:gd name="connsiteY1052" fmla="*/ 1688673 h 4389117"/>
                <a:gd name="connsiteX1053" fmla="*/ 2491446 w 4460371"/>
                <a:gd name="connsiteY1053" fmla="*/ 1682091 h 4389117"/>
                <a:gd name="connsiteX1054" fmla="*/ 2477746 w 4460371"/>
                <a:gd name="connsiteY1054" fmla="*/ 1672638 h 4389117"/>
                <a:gd name="connsiteX1055" fmla="*/ 2471699 w 4460371"/>
                <a:gd name="connsiteY1055" fmla="*/ 1660775 h 4389117"/>
                <a:gd name="connsiteX1056" fmla="*/ 2474110 w 4460371"/>
                <a:gd name="connsiteY1056" fmla="*/ 1648261 h 4389117"/>
                <a:gd name="connsiteX1057" fmla="*/ 2481152 w 4460371"/>
                <a:gd name="connsiteY1057" fmla="*/ 1640148 h 4389117"/>
                <a:gd name="connsiteX1058" fmla="*/ 2492135 w 4460371"/>
                <a:gd name="connsiteY1058" fmla="*/ 1633910 h 4389117"/>
                <a:gd name="connsiteX1059" fmla="*/ 2505301 w 4460371"/>
                <a:gd name="connsiteY1059" fmla="*/ 1629508 h 4389117"/>
                <a:gd name="connsiteX1060" fmla="*/ 2520571 w 4460371"/>
                <a:gd name="connsiteY1060" fmla="*/ 1627327 h 4389117"/>
                <a:gd name="connsiteX1061" fmla="*/ 2527153 w 4460371"/>
                <a:gd name="connsiteY1061" fmla="*/ 1626982 h 4389117"/>
                <a:gd name="connsiteX1062" fmla="*/ 2533506 w 4460371"/>
                <a:gd name="connsiteY1062" fmla="*/ 1627327 h 4389117"/>
                <a:gd name="connsiteX1063" fmla="*/ 2540318 w 4460371"/>
                <a:gd name="connsiteY1063" fmla="*/ 1627671 h 4389117"/>
                <a:gd name="connsiteX1064" fmla="*/ 2546671 w 4460371"/>
                <a:gd name="connsiteY1064" fmla="*/ 1628781 h 4389117"/>
                <a:gd name="connsiteX1065" fmla="*/ 2566878 w 4460371"/>
                <a:gd name="connsiteY1065" fmla="*/ 1635134 h 4389117"/>
                <a:gd name="connsiteX1066" fmla="*/ 2580578 w 4460371"/>
                <a:gd name="connsiteY1066" fmla="*/ 1644778 h 4389117"/>
                <a:gd name="connsiteX1067" fmla="*/ 2586816 w 4460371"/>
                <a:gd name="connsiteY1067" fmla="*/ 1656642 h 4389117"/>
                <a:gd name="connsiteX1068" fmla="*/ 2584137 w 4460371"/>
                <a:gd name="connsiteY1068" fmla="*/ 1669271 h 4389117"/>
                <a:gd name="connsiteX1069" fmla="*/ 2739823 w 4460371"/>
                <a:gd name="connsiteY1069" fmla="*/ 1723920 h 4389117"/>
                <a:gd name="connsiteX1070" fmla="*/ 2732475 w 4460371"/>
                <a:gd name="connsiteY1070" fmla="*/ 1732262 h 4389117"/>
                <a:gd name="connsiteX1071" fmla="*/ 2721300 w 4460371"/>
                <a:gd name="connsiteY1071" fmla="*/ 1738845 h 4389117"/>
                <a:gd name="connsiteX1072" fmla="*/ 2707485 w 4460371"/>
                <a:gd name="connsiteY1072" fmla="*/ 1743437 h 4389117"/>
                <a:gd name="connsiteX1073" fmla="*/ 2691793 w 4460371"/>
                <a:gd name="connsiteY1073" fmla="*/ 1745733 h 4389117"/>
                <a:gd name="connsiteX1074" fmla="*/ 2685440 w 4460371"/>
                <a:gd name="connsiteY1074" fmla="*/ 1745733 h 4389117"/>
                <a:gd name="connsiteX1075" fmla="*/ 2678858 w 4460371"/>
                <a:gd name="connsiteY1075" fmla="*/ 1745733 h 4389117"/>
                <a:gd name="connsiteX1076" fmla="*/ 2672275 w 4460371"/>
                <a:gd name="connsiteY1076" fmla="*/ 1745083 h 4389117"/>
                <a:gd name="connsiteX1077" fmla="*/ 2665463 w 4460371"/>
                <a:gd name="connsiteY1077" fmla="*/ 1743973 h 4389117"/>
                <a:gd name="connsiteX1078" fmla="*/ 2644950 w 4460371"/>
                <a:gd name="connsiteY1078" fmla="*/ 1737276 h 4389117"/>
                <a:gd name="connsiteX1079" fmla="*/ 2631250 w 4460371"/>
                <a:gd name="connsiteY1079" fmla="*/ 1727402 h 4389117"/>
                <a:gd name="connsiteX1080" fmla="*/ 2624782 w 4460371"/>
                <a:gd name="connsiteY1080" fmla="*/ 1715423 h 4389117"/>
                <a:gd name="connsiteX1081" fmla="*/ 2627653 w 4460371"/>
                <a:gd name="connsiteY1081" fmla="*/ 1703024 h 4389117"/>
                <a:gd name="connsiteX1082" fmla="*/ 2634694 w 4460371"/>
                <a:gd name="connsiteY1082" fmla="*/ 1694566 h 4389117"/>
                <a:gd name="connsiteX1083" fmla="*/ 2645678 w 4460371"/>
                <a:gd name="connsiteY1083" fmla="*/ 1688213 h 4389117"/>
                <a:gd name="connsiteX1084" fmla="*/ 2659072 w 4460371"/>
                <a:gd name="connsiteY1084" fmla="*/ 1683621 h 4389117"/>
                <a:gd name="connsiteX1085" fmla="*/ 2674648 w 4460371"/>
                <a:gd name="connsiteY1085" fmla="*/ 1681440 h 4389117"/>
                <a:gd name="connsiteX1086" fmla="*/ 2681001 w 4460371"/>
                <a:gd name="connsiteY1086" fmla="*/ 1681095 h 4389117"/>
                <a:gd name="connsiteX1087" fmla="*/ 2687813 w 4460371"/>
                <a:gd name="connsiteY1087" fmla="*/ 1681440 h 4389117"/>
                <a:gd name="connsiteX1088" fmla="*/ 2694166 w 4460371"/>
                <a:gd name="connsiteY1088" fmla="*/ 1681975 h 4389117"/>
                <a:gd name="connsiteX1089" fmla="*/ 2700978 w 4460371"/>
                <a:gd name="connsiteY1089" fmla="*/ 1683085 h 4389117"/>
                <a:gd name="connsiteX1090" fmla="*/ 2721491 w 4460371"/>
                <a:gd name="connsiteY1090" fmla="*/ 1689668 h 4389117"/>
                <a:gd name="connsiteX1091" fmla="*/ 2735536 w 4460371"/>
                <a:gd name="connsiteY1091" fmla="*/ 1699541 h 4389117"/>
                <a:gd name="connsiteX1092" fmla="*/ 2742119 w 4460371"/>
                <a:gd name="connsiteY1092" fmla="*/ 1711520 h 4389117"/>
                <a:gd name="connsiteX1093" fmla="*/ 2739822 w 4460371"/>
                <a:gd name="connsiteY1093" fmla="*/ 1723920 h 4389117"/>
                <a:gd name="connsiteX1094" fmla="*/ 2952264 w 4460371"/>
                <a:gd name="connsiteY1094" fmla="*/ 1223119 h 4389117"/>
                <a:gd name="connsiteX1095" fmla="*/ 2938104 w 4460371"/>
                <a:gd name="connsiteY1095" fmla="*/ 1235633 h 4389117"/>
                <a:gd name="connsiteX1096" fmla="*/ 2917476 w 4460371"/>
                <a:gd name="connsiteY1096" fmla="*/ 1246922 h 4389117"/>
                <a:gd name="connsiteX1097" fmla="*/ 2892562 w 4460371"/>
                <a:gd name="connsiteY1097" fmla="*/ 1255609 h 4389117"/>
                <a:gd name="connsiteX1098" fmla="*/ 2886209 w 4460371"/>
                <a:gd name="connsiteY1098" fmla="*/ 1257255 h 4389117"/>
                <a:gd name="connsiteX1099" fmla="*/ 2879971 w 4460371"/>
                <a:gd name="connsiteY1099" fmla="*/ 1258480 h 4389117"/>
                <a:gd name="connsiteX1100" fmla="*/ 2873925 w 4460371"/>
                <a:gd name="connsiteY1100" fmla="*/ 1259360 h 4389117"/>
                <a:gd name="connsiteX1101" fmla="*/ 2868337 w 4460371"/>
                <a:gd name="connsiteY1101" fmla="*/ 1259896 h 4389117"/>
                <a:gd name="connsiteX1102" fmla="*/ 2852531 w 4460371"/>
                <a:gd name="connsiteY1102" fmla="*/ 1259896 h 4389117"/>
                <a:gd name="connsiteX1103" fmla="*/ 2840553 w 4460371"/>
                <a:gd name="connsiteY1103" fmla="*/ 1257025 h 4389117"/>
                <a:gd name="connsiteX1104" fmla="*/ 2832746 w 4460371"/>
                <a:gd name="connsiteY1104" fmla="*/ 1251744 h 4389117"/>
                <a:gd name="connsiteX1105" fmla="*/ 2830334 w 4460371"/>
                <a:gd name="connsiteY1105" fmla="*/ 1243937 h 4389117"/>
                <a:gd name="connsiteX1106" fmla="*/ 2836037 w 4460371"/>
                <a:gd name="connsiteY1106" fmla="*/ 1231538 h 4389117"/>
                <a:gd name="connsiteX1107" fmla="*/ 2849967 w 4460371"/>
                <a:gd name="connsiteY1107" fmla="*/ 1219024 h 4389117"/>
                <a:gd name="connsiteX1108" fmla="*/ 2870365 w 4460371"/>
                <a:gd name="connsiteY1108" fmla="*/ 1207735 h 4389117"/>
                <a:gd name="connsiteX1109" fmla="*/ 2895049 w 4460371"/>
                <a:gd name="connsiteY1109" fmla="*/ 1199277 h 4389117"/>
                <a:gd name="connsiteX1110" fmla="*/ 2901516 w 4460371"/>
                <a:gd name="connsiteY1110" fmla="*/ 1197861 h 4389117"/>
                <a:gd name="connsiteX1111" fmla="*/ 2907869 w 4460371"/>
                <a:gd name="connsiteY1111" fmla="*/ 1196445 h 4389117"/>
                <a:gd name="connsiteX1112" fmla="*/ 2913916 w 4460371"/>
                <a:gd name="connsiteY1112" fmla="*/ 1195565 h 4389117"/>
                <a:gd name="connsiteX1113" fmla="*/ 2919504 w 4460371"/>
                <a:gd name="connsiteY1113" fmla="*/ 1195029 h 4389117"/>
                <a:gd name="connsiteX1114" fmla="*/ 2935538 w 4460371"/>
                <a:gd name="connsiteY1114" fmla="*/ 1195029 h 4389117"/>
                <a:gd name="connsiteX1115" fmla="*/ 2947708 w 4460371"/>
                <a:gd name="connsiteY1115" fmla="*/ 1197670 h 4389117"/>
                <a:gd name="connsiteX1116" fmla="*/ 2955592 w 4460371"/>
                <a:gd name="connsiteY1116" fmla="*/ 1202951 h 4389117"/>
                <a:gd name="connsiteX1117" fmla="*/ 2957888 w 4460371"/>
                <a:gd name="connsiteY1117" fmla="*/ 1210758 h 4389117"/>
                <a:gd name="connsiteX1118" fmla="*/ 2952263 w 4460371"/>
                <a:gd name="connsiteY1118" fmla="*/ 1223119 h 4389117"/>
                <a:gd name="connsiteX1119" fmla="*/ 3061679 w 4460371"/>
                <a:gd name="connsiteY1119" fmla="*/ 1053050 h 4389117"/>
                <a:gd name="connsiteX1120" fmla="*/ 3047519 w 4460371"/>
                <a:gd name="connsiteY1120" fmla="*/ 1065564 h 4389117"/>
                <a:gd name="connsiteX1121" fmla="*/ 3027005 w 4460371"/>
                <a:gd name="connsiteY1121" fmla="*/ 1076854 h 4389117"/>
                <a:gd name="connsiteX1122" fmla="*/ 3001862 w 4460371"/>
                <a:gd name="connsiteY1122" fmla="*/ 1085311 h 4389117"/>
                <a:gd name="connsiteX1123" fmla="*/ 2995509 w 4460371"/>
                <a:gd name="connsiteY1123" fmla="*/ 1086957 h 4389117"/>
                <a:gd name="connsiteX1124" fmla="*/ 2989462 w 4460371"/>
                <a:gd name="connsiteY1124" fmla="*/ 1088181 h 4389117"/>
                <a:gd name="connsiteX1125" fmla="*/ 2983416 w 4460371"/>
                <a:gd name="connsiteY1125" fmla="*/ 1089291 h 4389117"/>
                <a:gd name="connsiteX1126" fmla="*/ 2977714 w 4460371"/>
                <a:gd name="connsiteY1126" fmla="*/ 1089827 h 4389117"/>
                <a:gd name="connsiteX1127" fmla="*/ 2962022 w 4460371"/>
                <a:gd name="connsiteY1127" fmla="*/ 1089942 h 4389117"/>
                <a:gd name="connsiteX1128" fmla="*/ 2949853 w 4460371"/>
                <a:gd name="connsiteY1128" fmla="*/ 1087301 h 4389117"/>
                <a:gd name="connsiteX1129" fmla="*/ 2942160 w 4460371"/>
                <a:gd name="connsiteY1129" fmla="*/ 1082020 h 4389117"/>
                <a:gd name="connsiteX1130" fmla="*/ 2939749 w 4460371"/>
                <a:gd name="connsiteY1130" fmla="*/ 1074443 h 4389117"/>
                <a:gd name="connsiteX1131" fmla="*/ 2945031 w 4460371"/>
                <a:gd name="connsiteY1131" fmla="*/ 1062272 h 4389117"/>
                <a:gd name="connsiteX1132" fmla="*/ 2958731 w 4460371"/>
                <a:gd name="connsiteY1132" fmla="*/ 1049759 h 4389117"/>
                <a:gd name="connsiteX1133" fmla="*/ 2979244 w 4460371"/>
                <a:gd name="connsiteY1133" fmla="*/ 1038469 h 4389117"/>
                <a:gd name="connsiteX1134" fmla="*/ 3004042 w 4460371"/>
                <a:gd name="connsiteY1134" fmla="*/ 1030012 h 4389117"/>
                <a:gd name="connsiteX1135" fmla="*/ 3010395 w 4460371"/>
                <a:gd name="connsiteY1135" fmla="*/ 1028596 h 4389117"/>
                <a:gd name="connsiteX1136" fmla="*/ 3016633 w 4460371"/>
                <a:gd name="connsiteY1136" fmla="*/ 1027180 h 4389117"/>
                <a:gd name="connsiteX1137" fmla="*/ 3022450 w 4460371"/>
                <a:gd name="connsiteY1137" fmla="*/ 1026299 h 4389117"/>
                <a:gd name="connsiteX1138" fmla="*/ 3028153 w 4460371"/>
                <a:gd name="connsiteY1138" fmla="*/ 1025764 h 4389117"/>
                <a:gd name="connsiteX1139" fmla="*/ 3044073 w 4460371"/>
                <a:gd name="connsiteY1139" fmla="*/ 1025419 h 4389117"/>
                <a:gd name="connsiteX1140" fmla="*/ 3056472 w 4460371"/>
                <a:gd name="connsiteY1140" fmla="*/ 1028290 h 4389117"/>
                <a:gd name="connsiteX1141" fmla="*/ 3064471 w 4460371"/>
                <a:gd name="connsiteY1141" fmla="*/ 1033226 h 4389117"/>
                <a:gd name="connsiteX1142" fmla="*/ 3067112 w 4460371"/>
                <a:gd name="connsiteY1142" fmla="*/ 1041034 h 4389117"/>
                <a:gd name="connsiteX1143" fmla="*/ 3061677 w 4460371"/>
                <a:gd name="connsiteY1143" fmla="*/ 1053051 h 4389117"/>
                <a:gd name="connsiteX1144" fmla="*/ 3082957 w 4460371"/>
                <a:gd name="connsiteY1144" fmla="*/ 869579 h 4389117"/>
                <a:gd name="connsiteX1145" fmla="*/ 3075839 w 4460371"/>
                <a:gd name="connsiteY1145" fmla="*/ 881443 h 4389117"/>
                <a:gd name="connsiteX1146" fmla="*/ 3064205 w 4460371"/>
                <a:gd name="connsiteY1146" fmla="*/ 891852 h 4389117"/>
                <a:gd name="connsiteX1147" fmla="*/ 2255940 w 4460371"/>
                <a:gd name="connsiteY1147" fmla="*/ 1445087 h 4389117"/>
                <a:gd name="connsiteX1148" fmla="*/ 2246717 w 4460371"/>
                <a:gd name="connsiteY1148" fmla="*/ 1452664 h 4389117"/>
                <a:gd name="connsiteX1149" fmla="*/ 2239790 w 4460371"/>
                <a:gd name="connsiteY1149" fmla="*/ 1461543 h 4389117"/>
                <a:gd name="connsiteX1150" fmla="*/ 2235389 w 4460371"/>
                <a:gd name="connsiteY1150" fmla="*/ 1471072 h 4389117"/>
                <a:gd name="connsiteX1151" fmla="*/ 2233973 w 4460371"/>
                <a:gd name="connsiteY1151" fmla="*/ 1480066 h 4389117"/>
                <a:gd name="connsiteX1152" fmla="*/ 2235734 w 4460371"/>
                <a:gd name="connsiteY1152" fmla="*/ 1488179 h 4389117"/>
                <a:gd name="connsiteX1153" fmla="*/ 2240671 w 4460371"/>
                <a:gd name="connsiteY1153" fmla="*/ 1494417 h 4389117"/>
                <a:gd name="connsiteX1154" fmla="*/ 2247712 w 4460371"/>
                <a:gd name="connsiteY1154" fmla="*/ 1498703 h 4389117"/>
                <a:gd name="connsiteX1155" fmla="*/ 2257242 w 4460371"/>
                <a:gd name="connsiteY1155" fmla="*/ 1500119 h 4389117"/>
                <a:gd name="connsiteX1156" fmla="*/ 2512467 w 4460371"/>
                <a:gd name="connsiteY1156" fmla="*/ 1503640 h 4389117"/>
                <a:gd name="connsiteX1157" fmla="*/ 2516409 w 4460371"/>
                <a:gd name="connsiteY1157" fmla="*/ 1503755 h 4389117"/>
                <a:gd name="connsiteX1158" fmla="*/ 2772163 w 4460371"/>
                <a:gd name="connsiteY1158" fmla="*/ 1478535 h 4389117"/>
                <a:gd name="connsiteX1159" fmla="*/ 2772507 w 4460371"/>
                <a:gd name="connsiteY1159" fmla="*/ 1478535 h 4389117"/>
                <a:gd name="connsiteX1160" fmla="*/ 2772928 w 4460371"/>
                <a:gd name="connsiteY1160" fmla="*/ 1478535 h 4389117"/>
                <a:gd name="connsiteX1161" fmla="*/ 2773273 w 4460371"/>
                <a:gd name="connsiteY1161" fmla="*/ 1478535 h 4389117"/>
                <a:gd name="connsiteX1162" fmla="*/ 2773388 w 4460371"/>
                <a:gd name="connsiteY1162" fmla="*/ 1478535 h 4389117"/>
                <a:gd name="connsiteX1163" fmla="*/ 2786323 w 4460371"/>
                <a:gd name="connsiteY1163" fmla="*/ 1479645 h 4389117"/>
                <a:gd name="connsiteX1164" fmla="*/ 2795661 w 4460371"/>
                <a:gd name="connsiteY1164" fmla="*/ 1485462 h 4389117"/>
                <a:gd name="connsiteX1165" fmla="*/ 2800827 w 4460371"/>
                <a:gd name="connsiteY1165" fmla="*/ 1494456 h 4389117"/>
                <a:gd name="connsiteX1166" fmla="*/ 2801172 w 4460371"/>
                <a:gd name="connsiteY1166" fmla="*/ 1506090 h 4389117"/>
                <a:gd name="connsiteX1167" fmla="*/ 2796235 w 4460371"/>
                <a:gd name="connsiteY1167" fmla="*/ 1518834 h 4389117"/>
                <a:gd name="connsiteX1168" fmla="*/ 2786361 w 4460371"/>
                <a:gd name="connsiteY1168" fmla="*/ 1530123 h 4389117"/>
                <a:gd name="connsiteX1169" fmla="*/ 2773617 w 4460371"/>
                <a:gd name="connsiteY1169" fmla="*/ 1539002 h 4389117"/>
                <a:gd name="connsiteX1170" fmla="*/ 2758807 w 4460371"/>
                <a:gd name="connsiteY1170" fmla="*/ 1544283 h 4389117"/>
                <a:gd name="connsiteX1171" fmla="*/ 2192601 w 4460371"/>
                <a:gd name="connsiteY1171" fmla="*/ 1652590 h 4389117"/>
                <a:gd name="connsiteX1172" fmla="*/ 2180966 w 4460371"/>
                <a:gd name="connsiteY1172" fmla="*/ 1656111 h 4389117"/>
                <a:gd name="connsiteX1173" fmla="*/ 2169983 w 4460371"/>
                <a:gd name="connsiteY1173" fmla="*/ 1662464 h 4389117"/>
                <a:gd name="connsiteX1174" fmla="*/ 2160989 w 4460371"/>
                <a:gd name="connsiteY1174" fmla="*/ 1670922 h 4389117"/>
                <a:gd name="connsiteX1175" fmla="*/ 2154292 w 4460371"/>
                <a:gd name="connsiteY1175" fmla="*/ 1680795 h 4389117"/>
                <a:gd name="connsiteX1176" fmla="*/ 2150580 w 4460371"/>
                <a:gd name="connsiteY1176" fmla="*/ 1691434 h 4389117"/>
                <a:gd name="connsiteX1177" fmla="*/ 2150580 w 4460371"/>
                <a:gd name="connsiteY1177" fmla="*/ 1700772 h 4389117"/>
                <a:gd name="connsiteX1178" fmla="*/ 2153756 w 4460371"/>
                <a:gd name="connsiteY1178" fmla="*/ 1708770 h 4389117"/>
                <a:gd name="connsiteX1179" fmla="*/ 2160798 w 4460371"/>
                <a:gd name="connsiteY1179" fmla="*/ 1714588 h 4389117"/>
                <a:gd name="connsiteX1180" fmla="*/ 2570515 w 4460371"/>
                <a:gd name="connsiteY1180" fmla="*/ 1927450 h 4389117"/>
                <a:gd name="connsiteX1181" fmla="*/ 2578972 w 4460371"/>
                <a:gd name="connsiteY1181" fmla="*/ 1935028 h 4389117"/>
                <a:gd name="connsiteX1182" fmla="*/ 2582493 w 4460371"/>
                <a:gd name="connsiteY1182" fmla="*/ 1945666 h 4389117"/>
                <a:gd name="connsiteX1183" fmla="*/ 2580312 w 4460371"/>
                <a:gd name="connsiteY1183" fmla="*/ 1958410 h 4389117"/>
                <a:gd name="connsiteX1184" fmla="*/ 2573194 w 4460371"/>
                <a:gd name="connsiteY1184" fmla="*/ 1971346 h 4389117"/>
                <a:gd name="connsiteX1185" fmla="*/ 2564851 w 4460371"/>
                <a:gd name="connsiteY1185" fmla="*/ 1980033 h 4389117"/>
                <a:gd name="connsiteX1186" fmla="*/ 2554977 w 4460371"/>
                <a:gd name="connsiteY1186" fmla="*/ 1986730 h 4389117"/>
                <a:gd name="connsiteX1187" fmla="*/ 2544339 w 4460371"/>
                <a:gd name="connsiteY1187" fmla="*/ 1991016 h 4389117"/>
                <a:gd name="connsiteX1188" fmla="*/ 2533584 w 4460371"/>
                <a:gd name="connsiteY1188" fmla="*/ 1993006 h 4389117"/>
                <a:gd name="connsiteX1189" fmla="*/ 2530063 w 4460371"/>
                <a:gd name="connsiteY1189" fmla="*/ 1993006 h 4389117"/>
                <a:gd name="connsiteX1190" fmla="*/ 2526542 w 4460371"/>
                <a:gd name="connsiteY1190" fmla="*/ 1992777 h 4389117"/>
                <a:gd name="connsiteX1191" fmla="*/ 2523251 w 4460371"/>
                <a:gd name="connsiteY1191" fmla="*/ 1992126 h 4389117"/>
                <a:gd name="connsiteX1192" fmla="*/ 2520075 w 4460371"/>
                <a:gd name="connsiteY1192" fmla="*/ 1991016 h 4389117"/>
                <a:gd name="connsiteX1193" fmla="*/ 2259265 w 4460371"/>
                <a:gd name="connsiteY1193" fmla="*/ 1897982 h 4389117"/>
                <a:gd name="connsiteX1194" fmla="*/ 2257619 w 4460371"/>
                <a:gd name="connsiteY1194" fmla="*/ 1897446 h 4389117"/>
                <a:gd name="connsiteX1195" fmla="*/ 2255859 w 4460371"/>
                <a:gd name="connsiteY1195" fmla="*/ 1897101 h 4389117"/>
                <a:gd name="connsiteX1196" fmla="*/ 2253869 w 4460371"/>
                <a:gd name="connsiteY1196" fmla="*/ 1896987 h 4389117"/>
                <a:gd name="connsiteX1197" fmla="*/ 2252108 w 4460371"/>
                <a:gd name="connsiteY1197" fmla="*/ 1896987 h 4389117"/>
                <a:gd name="connsiteX1198" fmla="*/ 2246942 w 4460371"/>
                <a:gd name="connsiteY1198" fmla="*/ 1897867 h 4389117"/>
                <a:gd name="connsiteX1199" fmla="*/ 2241890 w 4460371"/>
                <a:gd name="connsiteY1199" fmla="*/ 1899627 h 4389117"/>
                <a:gd name="connsiteX1200" fmla="*/ 2236953 w 4460371"/>
                <a:gd name="connsiteY1200" fmla="*/ 1902498 h 4389117"/>
                <a:gd name="connsiteX1201" fmla="*/ 2232361 w 4460371"/>
                <a:gd name="connsiteY1201" fmla="*/ 1906325 h 4389117"/>
                <a:gd name="connsiteX1202" fmla="*/ 2227769 w 4460371"/>
                <a:gd name="connsiteY1202" fmla="*/ 1912371 h 4389117"/>
                <a:gd name="connsiteX1203" fmla="*/ 2225358 w 4460371"/>
                <a:gd name="connsiteY1203" fmla="*/ 1918724 h 4389117"/>
                <a:gd name="connsiteX1204" fmla="*/ 2225013 w 4460371"/>
                <a:gd name="connsiteY1204" fmla="*/ 1924771 h 4389117"/>
                <a:gd name="connsiteX1205" fmla="*/ 2227310 w 4460371"/>
                <a:gd name="connsiteY1205" fmla="*/ 1930052 h 4389117"/>
                <a:gd name="connsiteX1206" fmla="*/ 2229950 w 4460371"/>
                <a:gd name="connsiteY1206" fmla="*/ 1935869 h 4389117"/>
                <a:gd name="connsiteX1207" fmla="*/ 2229414 w 4460371"/>
                <a:gd name="connsiteY1207" fmla="*/ 1942566 h 4389117"/>
                <a:gd name="connsiteX1208" fmla="*/ 2226008 w 4460371"/>
                <a:gd name="connsiteY1208" fmla="*/ 1949493 h 4389117"/>
                <a:gd name="connsiteX1209" fmla="*/ 2220421 w 4460371"/>
                <a:gd name="connsiteY1209" fmla="*/ 1955846 h 4389117"/>
                <a:gd name="connsiteX1210" fmla="*/ 2216135 w 4460371"/>
                <a:gd name="connsiteY1210" fmla="*/ 1959022 h 4389117"/>
                <a:gd name="connsiteX1211" fmla="*/ 2211733 w 4460371"/>
                <a:gd name="connsiteY1211" fmla="*/ 1961089 h 4389117"/>
                <a:gd name="connsiteX1212" fmla="*/ 2207141 w 4460371"/>
                <a:gd name="connsiteY1212" fmla="*/ 1962505 h 4389117"/>
                <a:gd name="connsiteX1213" fmla="*/ 2202740 w 4460371"/>
                <a:gd name="connsiteY1213" fmla="*/ 1963156 h 4389117"/>
                <a:gd name="connsiteX1214" fmla="*/ 2199564 w 4460371"/>
                <a:gd name="connsiteY1214" fmla="*/ 1963156 h 4389117"/>
                <a:gd name="connsiteX1215" fmla="*/ 2196617 w 4460371"/>
                <a:gd name="connsiteY1215" fmla="*/ 1962811 h 4389117"/>
                <a:gd name="connsiteX1216" fmla="*/ 2193976 w 4460371"/>
                <a:gd name="connsiteY1216" fmla="*/ 1961816 h 4389117"/>
                <a:gd name="connsiteX1217" fmla="*/ 2191565 w 4460371"/>
                <a:gd name="connsiteY1217" fmla="*/ 1960400 h 4389117"/>
                <a:gd name="connsiteX1218" fmla="*/ 2010622 w 4460371"/>
                <a:gd name="connsiteY1218" fmla="*/ 1809426 h 4389117"/>
                <a:gd name="connsiteX1219" fmla="*/ 2008326 w 4460371"/>
                <a:gd name="connsiteY1219" fmla="*/ 1808010 h 4389117"/>
                <a:gd name="connsiteX1220" fmla="*/ 1994625 w 4460371"/>
                <a:gd name="connsiteY1220" fmla="*/ 1811531 h 4389117"/>
                <a:gd name="connsiteX1221" fmla="*/ 1989344 w 4460371"/>
                <a:gd name="connsiteY1221" fmla="*/ 1824275 h 4389117"/>
                <a:gd name="connsiteX1222" fmla="*/ 2203774 w 4460371"/>
                <a:gd name="connsiteY1222" fmla="*/ 2544404 h 4389117"/>
                <a:gd name="connsiteX1223" fmla="*/ 2204310 w 4460371"/>
                <a:gd name="connsiteY1223" fmla="*/ 2557454 h 4389117"/>
                <a:gd name="connsiteX1224" fmla="*/ 2199373 w 4460371"/>
                <a:gd name="connsiteY1224" fmla="*/ 2570849 h 4389117"/>
                <a:gd name="connsiteX1225" fmla="*/ 2189614 w 4460371"/>
                <a:gd name="connsiteY1225" fmla="*/ 2583479 h 4389117"/>
                <a:gd name="connsiteX1226" fmla="*/ 2175990 w 4460371"/>
                <a:gd name="connsiteY1226" fmla="*/ 2593467 h 4389117"/>
                <a:gd name="connsiteX1227" fmla="*/ 2170288 w 4460371"/>
                <a:gd name="connsiteY1227" fmla="*/ 2595993 h 4389117"/>
                <a:gd name="connsiteX1228" fmla="*/ 2165007 w 4460371"/>
                <a:gd name="connsiteY1228" fmla="*/ 2597983 h 4389117"/>
                <a:gd name="connsiteX1229" fmla="*/ 2159726 w 4460371"/>
                <a:gd name="connsiteY1229" fmla="*/ 2599092 h 4389117"/>
                <a:gd name="connsiteX1230" fmla="*/ 2154559 w 4460371"/>
                <a:gd name="connsiteY1230" fmla="*/ 2599628 h 4389117"/>
                <a:gd name="connsiteX1231" fmla="*/ 2145872 w 4460371"/>
                <a:gd name="connsiteY1231" fmla="*/ 2598978 h 4389117"/>
                <a:gd name="connsiteX1232" fmla="*/ 2138524 w 4460371"/>
                <a:gd name="connsiteY1232" fmla="*/ 2596337 h 4389117"/>
                <a:gd name="connsiteX1233" fmla="*/ 2132477 w 4460371"/>
                <a:gd name="connsiteY1233" fmla="*/ 2591630 h 4389117"/>
                <a:gd name="connsiteX1234" fmla="*/ 2128191 w 4460371"/>
                <a:gd name="connsiteY1234" fmla="*/ 2585162 h 4389117"/>
                <a:gd name="connsiteX1235" fmla="*/ 1875797 w 4460371"/>
                <a:gd name="connsiteY1235" fmla="*/ 1970813 h 4389117"/>
                <a:gd name="connsiteX1236" fmla="*/ 1871970 w 4460371"/>
                <a:gd name="connsiteY1236" fmla="*/ 1964996 h 4389117"/>
                <a:gd name="connsiteX1237" fmla="*/ 1866268 w 4460371"/>
                <a:gd name="connsiteY1237" fmla="*/ 1960939 h 4389117"/>
                <a:gd name="connsiteX1238" fmla="*/ 1859226 w 4460371"/>
                <a:gd name="connsiteY1238" fmla="*/ 1958643 h 4389117"/>
                <a:gd name="connsiteX1239" fmla="*/ 1851228 w 4460371"/>
                <a:gd name="connsiteY1239" fmla="*/ 1958107 h 4389117"/>
                <a:gd name="connsiteX1240" fmla="*/ 1848472 w 4460371"/>
                <a:gd name="connsiteY1240" fmla="*/ 1958451 h 4389117"/>
                <a:gd name="connsiteX1241" fmla="*/ 1845525 w 4460371"/>
                <a:gd name="connsiteY1241" fmla="*/ 1958796 h 4389117"/>
                <a:gd name="connsiteX1242" fmla="*/ 1842655 w 4460371"/>
                <a:gd name="connsiteY1242" fmla="*/ 1959446 h 4389117"/>
                <a:gd name="connsiteX1243" fmla="*/ 1839708 w 4460371"/>
                <a:gd name="connsiteY1243" fmla="*/ 1960326 h 4389117"/>
                <a:gd name="connsiteX1244" fmla="*/ 1828074 w 4460371"/>
                <a:gd name="connsiteY1244" fmla="*/ 1965799 h 4389117"/>
                <a:gd name="connsiteX1245" fmla="*/ 1818086 w 4460371"/>
                <a:gd name="connsiteY1245" fmla="*/ 1973683 h 4389117"/>
                <a:gd name="connsiteX1246" fmla="*/ 1809973 w 4460371"/>
                <a:gd name="connsiteY1246" fmla="*/ 1983327 h 4389117"/>
                <a:gd name="connsiteX1247" fmla="*/ 1804921 w 4460371"/>
                <a:gd name="connsiteY1247" fmla="*/ 1994081 h 4389117"/>
                <a:gd name="connsiteX1248" fmla="*/ 1727463 w 4460371"/>
                <a:gd name="connsiteY1248" fmla="*/ 2247239 h 4389117"/>
                <a:gd name="connsiteX1249" fmla="*/ 1726697 w 4460371"/>
                <a:gd name="connsiteY1249" fmla="*/ 2249000 h 4389117"/>
                <a:gd name="connsiteX1250" fmla="*/ 1686858 w 4460371"/>
                <a:gd name="connsiteY1250" fmla="*/ 2408429 h 4389117"/>
                <a:gd name="connsiteX1251" fmla="*/ 1684448 w 4460371"/>
                <a:gd name="connsiteY1251" fmla="*/ 2410495 h 4389117"/>
                <a:gd name="connsiteX1252" fmla="*/ 1682266 w 4460371"/>
                <a:gd name="connsiteY1252" fmla="*/ 2409271 h 4389117"/>
                <a:gd name="connsiteX1253" fmla="*/ 1680505 w 4460371"/>
                <a:gd name="connsiteY1253" fmla="*/ 2407625 h 4389117"/>
                <a:gd name="connsiteX1254" fmla="*/ 1678094 w 4460371"/>
                <a:gd name="connsiteY1254" fmla="*/ 2409386 h 4389117"/>
                <a:gd name="connsiteX1255" fmla="*/ 1650540 w 4460371"/>
                <a:gd name="connsiteY1255" fmla="*/ 2499052 h 4389117"/>
                <a:gd name="connsiteX1256" fmla="*/ 1644072 w 4460371"/>
                <a:gd name="connsiteY1256" fmla="*/ 2512447 h 4389117"/>
                <a:gd name="connsiteX1257" fmla="*/ 1633663 w 4460371"/>
                <a:gd name="connsiteY1257" fmla="*/ 2523851 h 4389117"/>
                <a:gd name="connsiteX1258" fmla="*/ 1620842 w 4460371"/>
                <a:gd name="connsiteY1258" fmla="*/ 2531735 h 4389117"/>
                <a:gd name="connsiteX1259" fmla="*/ 1606568 w 4460371"/>
                <a:gd name="connsiteY1259" fmla="*/ 2535371 h 4389117"/>
                <a:gd name="connsiteX1260" fmla="*/ 1605458 w 4460371"/>
                <a:gd name="connsiteY1260" fmla="*/ 2535792 h 4389117"/>
                <a:gd name="connsiteX1261" fmla="*/ 1604807 w 4460371"/>
                <a:gd name="connsiteY1261" fmla="*/ 2535792 h 4389117"/>
                <a:gd name="connsiteX1262" fmla="*/ 1603927 w 4460371"/>
                <a:gd name="connsiteY1262" fmla="*/ 2535792 h 4389117"/>
                <a:gd name="connsiteX1263" fmla="*/ 1603047 w 4460371"/>
                <a:gd name="connsiteY1263" fmla="*/ 2535792 h 4389117"/>
                <a:gd name="connsiteX1264" fmla="*/ 1591413 w 4460371"/>
                <a:gd name="connsiteY1264" fmla="*/ 2533916 h 4389117"/>
                <a:gd name="connsiteX1265" fmla="*/ 1582726 w 4460371"/>
                <a:gd name="connsiteY1265" fmla="*/ 2528099 h 4389117"/>
                <a:gd name="connsiteX1266" fmla="*/ 1578133 w 4460371"/>
                <a:gd name="connsiteY1266" fmla="*/ 2519106 h 4389117"/>
                <a:gd name="connsiteX1267" fmla="*/ 1578133 w 4460371"/>
                <a:gd name="connsiteY1267" fmla="*/ 2507472 h 4389117"/>
                <a:gd name="connsiteX1268" fmla="*/ 1676105 w 4460371"/>
                <a:gd name="connsiteY1268" fmla="*/ 1999970 h 4389117"/>
                <a:gd name="connsiteX1269" fmla="*/ 1676105 w 4460371"/>
                <a:gd name="connsiteY1269" fmla="*/ 1990326 h 4389117"/>
                <a:gd name="connsiteX1270" fmla="*/ 1672699 w 4460371"/>
                <a:gd name="connsiteY1270" fmla="*/ 1982442 h 4389117"/>
                <a:gd name="connsiteX1271" fmla="*/ 1666116 w 4460371"/>
                <a:gd name="connsiteY1271" fmla="*/ 1976740 h 4389117"/>
                <a:gd name="connsiteX1272" fmla="*/ 1657008 w 4460371"/>
                <a:gd name="connsiteY1272" fmla="*/ 1973870 h 4389117"/>
                <a:gd name="connsiteX1273" fmla="*/ 1655592 w 4460371"/>
                <a:gd name="connsiteY1273" fmla="*/ 1973870 h 4389117"/>
                <a:gd name="connsiteX1274" fmla="*/ 1653831 w 4460371"/>
                <a:gd name="connsiteY1274" fmla="*/ 1973755 h 4389117"/>
                <a:gd name="connsiteX1275" fmla="*/ 1652415 w 4460371"/>
                <a:gd name="connsiteY1275" fmla="*/ 1973755 h 4389117"/>
                <a:gd name="connsiteX1276" fmla="*/ 1650655 w 4460371"/>
                <a:gd name="connsiteY1276" fmla="*/ 1973755 h 4389117"/>
                <a:gd name="connsiteX1277" fmla="*/ 1641317 w 4460371"/>
                <a:gd name="connsiteY1277" fmla="*/ 1975515 h 4389117"/>
                <a:gd name="connsiteX1278" fmla="*/ 1631979 w 4460371"/>
                <a:gd name="connsiteY1278" fmla="*/ 1979457 h 4389117"/>
                <a:gd name="connsiteX1279" fmla="*/ 1623215 w 4460371"/>
                <a:gd name="connsiteY1279" fmla="*/ 1985274 h 4389117"/>
                <a:gd name="connsiteX1280" fmla="*/ 1615217 w 4460371"/>
                <a:gd name="connsiteY1280" fmla="*/ 1993081 h 4389117"/>
                <a:gd name="connsiteX1281" fmla="*/ 1210203 w 4460371"/>
                <a:gd name="connsiteY1281" fmla="*/ 2452626 h 4389117"/>
                <a:gd name="connsiteX1282" fmla="*/ 1202090 w 4460371"/>
                <a:gd name="connsiteY1282" fmla="*/ 2460433 h 4389117"/>
                <a:gd name="connsiteX1283" fmla="*/ 1192982 w 4460371"/>
                <a:gd name="connsiteY1283" fmla="*/ 2466250 h 4389117"/>
                <a:gd name="connsiteX1284" fmla="*/ 1183452 w 4460371"/>
                <a:gd name="connsiteY1284" fmla="*/ 2469963 h 4389117"/>
                <a:gd name="connsiteX1285" fmla="*/ 1173923 w 4460371"/>
                <a:gd name="connsiteY1285" fmla="*/ 2471723 h 4389117"/>
                <a:gd name="connsiteX1286" fmla="*/ 1170402 w 4460371"/>
                <a:gd name="connsiteY1286" fmla="*/ 2471608 h 4389117"/>
                <a:gd name="connsiteX1287" fmla="*/ 1167111 w 4460371"/>
                <a:gd name="connsiteY1287" fmla="*/ 2471072 h 4389117"/>
                <a:gd name="connsiteX1288" fmla="*/ 1163705 w 4460371"/>
                <a:gd name="connsiteY1288" fmla="*/ 2470307 h 4389117"/>
                <a:gd name="connsiteX1289" fmla="*/ 1160758 w 4460371"/>
                <a:gd name="connsiteY1289" fmla="*/ 2468891 h 4389117"/>
                <a:gd name="connsiteX1290" fmla="*/ 1152951 w 4460371"/>
                <a:gd name="connsiteY1290" fmla="*/ 2461658 h 4389117"/>
                <a:gd name="connsiteX1291" fmla="*/ 1150004 w 4460371"/>
                <a:gd name="connsiteY1291" fmla="*/ 2451249 h 4389117"/>
                <a:gd name="connsiteX1292" fmla="*/ 1152185 w 4460371"/>
                <a:gd name="connsiteY1292" fmla="*/ 2439270 h 4389117"/>
                <a:gd name="connsiteX1293" fmla="*/ 1159227 w 4460371"/>
                <a:gd name="connsiteY1293" fmla="*/ 2426640 h 4389117"/>
                <a:gd name="connsiteX1294" fmla="*/ 1406684 w 4460371"/>
                <a:gd name="connsiteY1294" fmla="*/ 2095487 h 4389117"/>
                <a:gd name="connsiteX1295" fmla="*/ 1411391 w 4460371"/>
                <a:gd name="connsiteY1295" fmla="*/ 2086608 h 4389117"/>
                <a:gd name="connsiteX1296" fmla="*/ 1412922 w 4460371"/>
                <a:gd name="connsiteY1296" fmla="*/ 2078495 h 4389117"/>
                <a:gd name="connsiteX1297" fmla="*/ 1411161 w 4460371"/>
                <a:gd name="connsiteY1297" fmla="*/ 2071683 h 4389117"/>
                <a:gd name="connsiteX1298" fmla="*/ 1406224 w 4460371"/>
                <a:gd name="connsiteY1298" fmla="*/ 2067090 h 4389117"/>
                <a:gd name="connsiteX1299" fmla="*/ 1403813 w 4460371"/>
                <a:gd name="connsiteY1299" fmla="*/ 2065674 h 4389117"/>
                <a:gd name="connsiteX1300" fmla="*/ 1401402 w 4460371"/>
                <a:gd name="connsiteY1300" fmla="*/ 2065024 h 4389117"/>
                <a:gd name="connsiteX1301" fmla="*/ 1398762 w 4460371"/>
                <a:gd name="connsiteY1301" fmla="*/ 2064679 h 4389117"/>
                <a:gd name="connsiteX1302" fmla="*/ 1396006 w 4460371"/>
                <a:gd name="connsiteY1302" fmla="*/ 2064450 h 4389117"/>
                <a:gd name="connsiteX1303" fmla="*/ 1390189 w 4460371"/>
                <a:gd name="connsiteY1303" fmla="*/ 2065330 h 4389117"/>
                <a:gd name="connsiteX1304" fmla="*/ 1384142 w 4460371"/>
                <a:gd name="connsiteY1304" fmla="*/ 2067626 h 4389117"/>
                <a:gd name="connsiteX1305" fmla="*/ 1378555 w 4460371"/>
                <a:gd name="connsiteY1305" fmla="*/ 2070918 h 4389117"/>
                <a:gd name="connsiteX1306" fmla="*/ 1373274 w 4460371"/>
                <a:gd name="connsiteY1306" fmla="*/ 2075433 h 4389117"/>
                <a:gd name="connsiteX1307" fmla="*/ 1367571 w 4460371"/>
                <a:gd name="connsiteY1307" fmla="*/ 2079835 h 4389117"/>
                <a:gd name="connsiteX1308" fmla="*/ 1361754 w 4460371"/>
                <a:gd name="connsiteY1308" fmla="*/ 2083011 h 4389117"/>
                <a:gd name="connsiteX1309" fmla="*/ 1355937 w 4460371"/>
                <a:gd name="connsiteY1309" fmla="*/ 2085192 h 4389117"/>
                <a:gd name="connsiteX1310" fmla="*/ 1349891 w 4460371"/>
                <a:gd name="connsiteY1310" fmla="*/ 2086073 h 4389117"/>
                <a:gd name="connsiteX1311" fmla="*/ 1346944 w 4460371"/>
                <a:gd name="connsiteY1311" fmla="*/ 2086073 h 4389117"/>
                <a:gd name="connsiteX1312" fmla="*/ 1343997 w 4460371"/>
                <a:gd name="connsiteY1312" fmla="*/ 2085537 h 4389117"/>
                <a:gd name="connsiteX1313" fmla="*/ 1341586 w 4460371"/>
                <a:gd name="connsiteY1313" fmla="*/ 2084657 h 4389117"/>
                <a:gd name="connsiteX1314" fmla="*/ 1339175 w 4460371"/>
                <a:gd name="connsiteY1314" fmla="*/ 2083432 h 4389117"/>
                <a:gd name="connsiteX1315" fmla="*/ 1334659 w 4460371"/>
                <a:gd name="connsiteY1315" fmla="*/ 2077959 h 4389117"/>
                <a:gd name="connsiteX1316" fmla="*/ 1333435 w 4460371"/>
                <a:gd name="connsiteY1316" fmla="*/ 2070726 h 4389117"/>
                <a:gd name="connsiteX1317" fmla="*/ 1335616 w 4460371"/>
                <a:gd name="connsiteY1317" fmla="*/ 2062154 h 4389117"/>
                <a:gd name="connsiteX1318" fmla="*/ 1341203 w 4460371"/>
                <a:gd name="connsiteY1318" fmla="*/ 2053390 h 4389117"/>
                <a:gd name="connsiteX1319" fmla="*/ 1364701 w 4460371"/>
                <a:gd name="connsiteY1319" fmla="*/ 2025721 h 4389117"/>
                <a:gd name="connsiteX1320" fmla="*/ 1371628 w 4460371"/>
                <a:gd name="connsiteY1320" fmla="*/ 2015311 h 4389117"/>
                <a:gd name="connsiteX1321" fmla="*/ 1375149 w 4460371"/>
                <a:gd name="connsiteY1321" fmla="*/ 2005093 h 4389117"/>
                <a:gd name="connsiteX1322" fmla="*/ 1375149 w 4460371"/>
                <a:gd name="connsiteY1322" fmla="*/ 1995564 h 4389117"/>
                <a:gd name="connsiteX1323" fmla="*/ 1371628 w 4460371"/>
                <a:gd name="connsiteY1323" fmla="*/ 1987450 h 4389117"/>
                <a:gd name="connsiteX1324" fmla="*/ 1367686 w 4460371"/>
                <a:gd name="connsiteY1324" fmla="*/ 1983930 h 4389117"/>
                <a:gd name="connsiteX1325" fmla="*/ 1363094 w 4460371"/>
                <a:gd name="connsiteY1325" fmla="*/ 1981519 h 4389117"/>
                <a:gd name="connsiteX1326" fmla="*/ 1357621 w 4460371"/>
                <a:gd name="connsiteY1326" fmla="*/ 1980103 h 4389117"/>
                <a:gd name="connsiteX1327" fmla="*/ 1351804 w 4460371"/>
                <a:gd name="connsiteY1327" fmla="*/ 1979988 h 4389117"/>
                <a:gd name="connsiteX1328" fmla="*/ 1347212 w 4460371"/>
                <a:gd name="connsiteY1328" fmla="*/ 1980524 h 4389117"/>
                <a:gd name="connsiteX1329" fmla="*/ 1342619 w 4460371"/>
                <a:gd name="connsiteY1329" fmla="*/ 1981634 h 4389117"/>
                <a:gd name="connsiteX1330" fmla="*/ 1338027 w 4460371"/>
                <a:gd name="connsiteY1330" fmla="*/ 1983394 h 4389117"/>
                <a:gd name="connsiteX1331" fmla="*/ 1333090 w 4460371"/>
                <a:gd name="connsiteY1331" fmla="*/ 1985461 h 4389117"/>
                <a:gd name="connsiteX1332" fmla="*/ 1062483 w 4460371"/>
                <a:gd name="connsiteY1332" fmla="*/ 2125569 h 4389117"/>
                <a:gd name="connsiteX1333" fmla="*/ 1057776 w 4460371"/>
                <a:gd name="connsiteY1333" fmla="*/ 2127636 h 4389117"/>
                <a:gd name="connsiteX1334" fmla="*/ 1052839 w 4460371"/>
                <a:gd name="connsiteY1334" fmla="*/ 2129396 h 4389117"/>
                <a:gd name="connsiteX1335" fmla="*/ 1048246 w 4460371"/>
                <a:gd name="connsiteY1335" fmla="*/ 2130506 h 4389117"/>
                <a:gd name="connsiteX1336" fmla="*/ 1043845 w 4460371"/>
                <a:gd name="connsiteY1336" fmla="*/ 2130851 h 4389117"/>
                <a:gd name="connsiteX1337" fmla="*/ 1036268 w 4460371"/>
                <a:gd name="connsiteY1337" fmla="*/ 2130506 h 4389117"/>
                <a:gd name="connsiteX1338" fmla="*/ 1029915 w 4460371"/>
                <a:gd name="connsiteY1338" fmla="*/ 2128095 h 4389117"/>
                <a:gd name="connsiteX1339" fmla="*/ 1024978 w 4460371"/>
                <a:gd name="connsiteY1339" fmla="*/ 2123809 h 4389117"/>
                <a:gd name="connsiteX1340" fmla="*/ 1021802 w 4460371"/>
                <a:gd name="connsiteY1340" fmla="*/ 2118107 h 4389117"/>
                <a:gd name="connsiteX1341" fmla="*/ 1021151 w 4460371"/>
                <a:gd name="connsiteY1341" fmla="*/ 2106818 h 4389117"/>
                <a:gd name="connsiteX1342" fmla="*/ 1025093 w 4460371"/>
                <a:gd name="connsiteY1342" fmla="*/ 2094954 h 4389117"/>
                <a:gd name="connsiteX1343" fmla="*/ 1033206 w 4460371"/>
                <a:gd name="connsiteY1343" fmla="*/ 2083549 h 4389117"/>
                <a:gd name="connsiteX1344" fmla="*/ 1044840 w 4460371"/>
                <a:gd name="connsiteY1344" fmla="*/ 2073676 h 4389117"/>
                <a:gd name="connsiteX1345" fmla="*/ 1465539 w 4460371"/>
                <a:gd name="connsiteY1345" fmla="*/ 1803187 h 4389117"/>
                <a:gd name="connsiteX1346" fmla="*/ 1474762 w 4460371"/>
                <a:gd name="connsiteY1346" fmla="*/ 1795724 h 4389117"/>
                <a:gd name="connsiteX1347" fmla="*/ 1481995 w 4460371"/>
                <a:gd name="connsiteY1347" fmla="*/ 1787037 h 4389117"/>
                <a:gd name="connsiteX1348" fmla="*/ 1486932 w 4460371"/>
                <a:gd name="connsiteY1348" fmla="*/ 1777928 h 4389117"/>
                <a:gd name="connsiteX1349" fmla="*/ 1488999 w 4460371"/>
                <a:gd name="connsiteY1349" fmla="*/ 1768399 h 4389117"/>
                <a:gd name="connsiteX1350" fmla="*/ 1487774 w 4460371"/>
                <a:gd name="connsiteY1350" fmla="*/ 1759941 h 4389117"/>
                <a:gd name="connsiteX1351" fmla="*/ 1483947 w 4460371"/>
                <a:gd name="connsiteY1351" fmla="*/ 1753129 h 4389117"/>
                <a:gd name="connsiteX1352" fmla="*/ 1477365 w 4460371"/>
                <a:gd name="connsiteY1352" fmla="*/ 1748843 h 4389117"/>
                <a:gd name="connsiteX1353" fmla="*/ 1468371 w 4460371"/>
                <a:gd name="connsiteY1353" fmla="*/ 1747082 h 4389117"/>
                <a:gd name="connsiteX1354" fmla="*/ 1407790 w 4460371"/>
                <a:gd name="connsiteY1354" fmla="*/ 1744786 h 4389117"/>
                <a:gd name="connsiteX1355" fmla="*/ 1394969 w 4460371"/>
                <a:gd name="connsiteY1355" fmla="*/ 1746011 h 4389117"/>
                <a:gd name="connsiteX1356" fmla="*/ 1177708 w 4460371"/>
                <a:gd name="connsiteY1356" fmla="*/ 1809233 h 4389117"/>
                <a:gd name="connsiteX1357" fmla="*/ 1176483 w 4460371"/>
                <a:gd name="connsiteY1357" fmla="*/ 1809577 h 4389117"/>
                <a:gd name="connsiteX1358" fmla="*/ 1175373 w 4460371"/>
                <a:gd name="connsiteY1358" fmla="*/ 1809692 h 4389117"/>
                <a:gd name="connsiteX1359" fmla="*/ 1173957 w 4460371"/>
                <a:gd name="connsiteY1359" fmla="*/ 1809807 h 4389117"/>
                <a:gd name="connsiteX1360" fmla="*/ 1172847 w 4460371"/>
                <a:gd name="connsiteY1360" fmla="*/ 1809922 h 4389117"/>
                <a:gd name="connsiteX1361" fmla="*/ 1166495 w 4460371"/>
                <a:gd name="connsiteY1361" fmla="*/ 1809501 h 4389117"/>
                <a:gd name="connsiteX1362" fmla="*/ 1161902 w 4460371"/>
                <a:gd name="connsiteY1362" fmla="*/ 1806975 h 4389117"/>
                <a:gd name="connsiteX1363" fmla="*/ 1158726 w 4460371"/>
                <a:gd name="connsiteY1363" fmla="*/ 1803148 h 4389117"/>
                <a:gd name="connsiteX1364" fmla="*/ 1157731 w 4460371"/>
                <a:gd name="connsiteY1364" fmla="*/ 1797675 h 4389117"/>
                <a:gd name="connsiteX1365" fmla="*/ 1159491 w 4460371"/>
                <a:gd name="connsiteY1365" fmla="*/ 1790442 h 4389117"/>
                <a:gd name="connsiteX1366" fmla="*/ 1163892 w 4460371"/>
                <a:gd name="connsiteY1366" fmla="*/ 1783401 h 4389117"/>
                <a:gd name="connsiteX1367" fmla="*/ 1170245 w 4460371"/>
                <a:gd name="connsiteY1367" fmla="*/ 1777048 h 4389117"/>
                <a:gd name="connsiteX1368" fmla="*/ 1178052 w 4460371"/>
                <a:gd name="connsiteY1368" fmla="*/ 1772455 h 4389117"/>
                <a:gd name="connsiteX1369" fmla="*/ 1185285 w 4460371"/>
                <a:gd name="connsiteY1369" fmla="*/ 1768514 h 4389117"/>
                <a:gd name="connsiteX1370" fmla="*/ 1191332 w 4460371"/>
                <a:gd name="connsiteY1370" fmla="*/ 1763232 h 4389117"/>
                <a:gd name="connsiteX1371" fmla="*/ 1195848 w 4460371"/>
                <a:gd name="connsiteY1371" fmla="*/ 1756994 h 4389117"/>
                <a:gd name="connsiteX1372" fmla="*/ 1198144 w 4460371"/>
                <a:gd name="connsiteY1372" fmla="*/ 1750412 h 4389117"/>
                <a:gd name="connsiteX1373" fmla="*/ 1198489 w 4460371"/>
                <a:gd name="connsiteY1373" fmla="*/ 1744365 h 4389117"/>
                <a:gd name="connsiteX1374" fmla="*/ 1196499 w 4460371"/>
                <a:gd name="connsiteY1374" fmla="*/ 1739428 h 4389117"/>
                <a:gd name="connsiteX1375" fmla="*/ 1192442 w 4460371"/>
                <a:gd name="connsiteY1375" fmla="*/ 1736252 h 4389117"/>
                <a:gd name="connsiteX1376" fmla="*/ 1186395 w 4460371"/>
                <a:gd name="connsiteY1376" fmla="*/ 1734836 h 4389117"/>
                <a:gd name="connsiteX1377" fmla="*/ 788082 w 4460371"/>
                <a:gd name="connsiteY1377" fmla="*/ 1717920 h 4389117"/>
                <a:gd name="connsiteX1378" fmla="*/ 777980 w 4460371"/>
                <a:gd name="connsiteY1378" fmla="*/ 1715165 h 4389117"/>
                <a:gd name="connsiteX1379" fmla="*/ 771627 w 4460371"/>
                <a:gd name="connsiteY1379" fmla="*/ 1708352 h 4389117"/>
                <a:gd name="connsiteX1380" fmla="*/ 769866 w 4460371"/>
                <a:gd name="connsiteY1380" fmla="*/ 1698900 h 4389117"/>
                <a:gd name="connsiteX1381" fmla="*/ 773273 w 4460371"/>
                <a:gd name="connsiteY1381" fmla="*/ 1687266 h 4389117"/>
                <a:gd name="connsiteX1382" fmla="*/ 780620 w 4460371"/>
                <a:gd name="connsiteY1382" fmla="*/ 1675402 h 4389117"/>
                <a:gd name="connsiteX1383" fmla="*/ 790839 w 4460371"/>
                <a:gd name="connsiteY1383" fmla="*/ 1665758 h 4389117"/>
                <a:gd name="connsiteX1384" fmla="*/ 802702 w 4460371"/>
                <a:gd name="connsiteY1384" fmla="*/ 1659061 h 4389117"/>
                <a:gd name="connsiteX1385" fmla="*/ 815101 w 4460371"/>
                <a:gd name="connsiteY1385" fmla="*/ 1655884 h 4389117"/>
                <a:gd name="connsiteX1386" fmla="*/ 815446 w 4460371"/>
                <a:gd name="connsiteY1386" fmla="*/ 1655884 h 4389117"/>
                <a:gd name="connsiteX1387" fmla="*/ 815790 w 4460371"/>
                <a:gd name="connsiteY1387" fmla="*/ 1655884 h 4389117"/>
                <a:gd name="connsiteX1388" fmla="*/ 816135 w 4460371"/>
                <a:gd name="connsiteY1388" fmla="*/ 1655884 h 4389117"/>
                <a:gd name="connsiteX1389" fmla="*/ 1533736 w 4460371"/>
                <a:gd name="connsiteY1389" fmla="*/ 1623967 h 4389117"/>
                <a:gd name="connsiteX1390" fmla="*/ 1538673 w 4460371"/>
                <a:gd name="connsiteY1390" fmla="*/ 1622743 h 4389117"/>
                <a:gd name="connsiteX1391" fmla="*/ 1548892 w 4460371"/>
                <a:gd name="connsiteY1391" fmla="*/ 1612869 h 4389117"/>
                <a:gd name="connsiteX1392" fmla="*/ 1546710 w 4460371"/>
                <a:gd name="connsiteY1392" fmla="*/ 1602996 h 4389117"/>
                <a:gd name="connsiteX1393" fmla="*/ 1153335 w 4460371"/>
                <a:gd name="connsiteY1393" fmla="*/ 1393317 h 4389117"/>
                <a:gd name="connsiteX1394" fmla="*/ 1146753 w 4460371"/>
                <a:gd name="connsiteY1394" fmla="*/ 1386620 h 4389117"/>
                <a:gd name="connsiteX1395" fmla="*/ 1144686 w 4460371"/>
                <a:gd name="connsiteY1395" fmla="*/ 1377091 h 4389117"/>
                <a:gd name="connsiteX1396" fmla="*/ 1147556 w 4460371"/>
                <a:gd name="connsiteY1396" fmla="*/ 1366107 h 4389117"/>
                <a:gd name="connsiteX1397" fmla="*/ 1154598 w 4460371"/>
                <a:gd name="connsiteY1397" fmla="*/ 1354473 h 4389117"/>
                <a:gd name="connsiteX1398" fmla="*/ 1162405 w 4460371"/>
                <a:gd name="connsiteY1398" fmla="*/ 1346666 h 4389117"/>
                <a:gd name="connsiteX1399" fmla="*/ 1171284 w 4460371"/>
                <a:gd name="connsiteY1399" fmla="*/ 1340619 h 4389117"/>
                <a:gd name="connsiteX1400" fmla="*/ 1180622 w 4460371"/>
                <a:gd name="connsiteY1400" fmla="*/ 1336563 h 4389117"/>
                <a:gd name="connsiteX1401" fmla="*/ 1189960 w 4460371"/>
                <a:gd name="connsiteY1401" fmla="*/ 1334573 h 4389117"/>
                <a:gd name="connsiteX1402" fmla="*/ 1192830 w 4460371"/>
                <a:gd name="connsiteY1402" fmla="*/ 1334573 h 4389117"/>
                <a:gd name="connsiteX1403" fmla="*/ 1195777 w 4460371"/>
                <a:gd name="connsiteY1403" fmla="*/ 1334573 h 4389117"/>
                <a:gd name="connsiteX1404" fmla="*/ 1198532 w 4460371"/>
                <a:gd name="connsiteY1404" fmla="*/ 1335108 h 4389117"/>
                <a:gd name="connsiteX1405" fmla="*/ 1201173 w 4460371"/>
                <a:gd name="connsiteY1405" fmla="*/ 1335989 h 4389117"/>
                <a:gd name="connsiteX1406" fmla="*/ 1258655 w 4460371"/>
                <a:gd name="connsiteY1406" fmla="*/ 1355736 h 4389117"/>
                <a:gd name="connsiteX1407" fmla="*/ 1260721 w 4460371"/>
                <a:gd name="connsiteY1407" fmla="*/ 1356386 h 4389117"/>
                <a:gd name="connsiteX1408" fmla="*/ 1605267 w 4460371"/>
                <a:gd name="connsiteY1408" fmla="*/ 1434725 h 4389117"/>
                <a:gd name="connsiteX1409" fmla="*/ 1607563 w 4460371"/>
                <a:gd name="connsiteY1409" fmla="*/ 1435070 h 4389117"/>
                <a:gd name="connsiteX1410" fmla="*/ 1609859 w 4460371"/>
                <a:gd name="connsiteY1410" fmla="*/ 1435414 h 4389117"/>
                <a:gd name="connsiteX1411" fmla="*/ 1612270 w 4460371"/>
                <a:gd name="connsiteY1411" fmla="*/ 1435529 h 4389117"/>
                <a:gd name="connsiteX1412" fmla="*/ 1614681 w 4460371"/>
                <a:gd name="connsiteY1412" fmla="*/ 1435414 h 4389117"/>
                <a:gd name="connsiteX1413" fmla="*/ 1621723 w 4460371"/>
                <a:gd name="connsiteY1413" fmla="*/ 1434189 h 4389117"/>
                <a:gd name="connsiteX1414" fmla="*/ 1629071 w 4460371"/>
                <a:gd name="connsiteY1414" fmla="*/ 1431778 h 4389117"/>
                <a:gd name="connsiteX1415" fmla="*/ 1636304 w 4460371"/>
                <a:gd name="connsiteY1415" fmla="*/ 1428066 h 4389117"/>
                <a:gd name="connsiteX1416" fmla="*/ 1643231 w 4460371"/>
                <a:gd name="connsiteY1416" fmla="*/ 1423129 h 4389117"/>
                <a:gd name="connsiteX1417" fmla="*/ 1650923 w 4460371"/>
                <a:gd name="connsiteY1417" fmla="*/ 1414901 h 4389117"/>
                <a:gd name="connsiteX1418" fmla="*/ 1656740 w 4460371"/>
                <a:gd name="connsiteY1418" fmla="*/ 1405908 h 4389117"/>
                <a:gd name="connsiteX1419" fmla="*/ 1659917 w 4460371"/>
                <a:gd name="connsiteY1419" fmla="*/ 1397029 h 4389117"/>
                <a:gd name="connsiteX1420" fmla="*/ 1660146 w 4460371"/>
                <a:gd name="connsiteY1420" fmla="*/ 1388571 h 4389117"/>
                <a:gd name="connsiteX1421" fmla="*/ 1562711 w 4460371"/>
                <a:gd name="connsiteY1421" fmla="*/ 824893 h 4389117"/>
                <a:gd name="connsiteX1422" fmla="*/ 1563362 w 4460371"/>
                <a:gd name="connsiteY1422" fmla="*/ 814254 h 4389117"/>
                <a:gd name="connsiteX1423" fmla="*/ 1568834 w 4460371"/>
                <a:gd name="connsiteY1423" fmla="*/ 803500 h 4389117"/>
                <a:gd name="connsiteX1424" fmla="*/ 1578172 w 4460371"/>
                <a:gd name="connsiteY1424" fmla="*/ 793281 h 4389117"/>
                <a:gd name="connsiteX1425" fmla="*/ 1590342 w 4460371"/>
                <a:gd name="connsiteY1425" fmla="*/ 785168 h 4389117"/>
                <a:gd name="connsiteX1426" fmla="*/ 1594628 w 4460371"/>
                <a:gd name="connsiteY1426" fmla="*/ 783178 h 4389117"/>
                <a:gd name="connsiteX1427" fmla="*/ 1598685 w 4460371"/>
                <a:gd name="connsiteY1427" fmla="*/ 781762 h 4389117"/>
                <a:gd name="connsiteX1428" fmla="*/ 1602971 w 4460371"/>
                <a:gd name="connsiteY1428" fmla="*/ 780652 h 4389117"/>
                <a:gd name="connsiteX1429" fmla="*/ 1606798 w 4460371"/>
                <a:gd name="connsiteY1429" fmla="*/ 780002 h 4389117"/>
                <a:gd name="connsiteX1430" fmla="*/ 1614605 w 4460371"/>
                <a:gd name="connsiteY1430" fmla="*/ 780117 h 4389117"/>
                <a:gd name="connsiteX1431" fmla="*/ 1620958 w 4460371"/>
                <a:gd name="connsiteY1431" fmla="*/ 782106 h 4389117"/>
                <a:gd name="connsiteX1432" fmla="*/ 1625895 w 4460371"/>
                <a:gd name="connsiteY1432" fmla="*/ 785934 h 4389117"/>
                <a:gd name="connsiteX1433" fmla="*/ 1629071 w 4460371"/>
                <a:gd name="connsiteY1433" fmla="*/ 791636 h 4389117"/>
                <a:gd name="connsiteX1434" fmla="*/ 1654865 w 4460371"/>
                <a:gd name="connsiteY1434" fmla="*/ 878776 h 4389117"/>
                <a:gd name="connsiteX1435" fmla="*/ 1655401 w 4460371"/>
                <a:gd name="connsiteY1435" fmla="*/ 878776 h 4389117"/>
                <a:gd name="connsiteX1436" fmla="*/ 1655516 w 4460371"/>
                <a:gd name="connsiteY1436" fmla="*/ 878126 h 4389117"/>
                <a:gd name="connsiteX1437" fmla="*/ 1656052 w 4460371"/>
                <a:gd name="connsiteY1437" fmla="*/ 878126 h 4389117"/>
                <a:gd name="connsiteX1438" fmla="*/ 1805194 w 4460371"/>
                <a:gd name="connsiteY1438" fmla="*/ 1264466 h 4389117"/>
                <a:gd name="connsiteX1439" fmla="*/ 1808370 w 4460371"/>
                <a:gd name="connsiteY1439" fmla="*/ 1269939 h 4389117"/>
                <a:gd name="connsiteX1440" fmla="*/ 1813651 w 4460371"/>
                <a:gd name="connsiteY1440" fmla="*/ 1273881 h 4389117"/>
                <a:gd name="connsiteX1441" fmla="*/ 1820349 w 4460371"/>
                <a:gd name="connsiteY1441" fmla="*/ 1275947 h 4389117"/>
                <a:gd name="connsiteX1442" fmla="*/ 1828156 w 4460371"/>
                <a:gd name="connsiteY1442" fmla="*/ 1276292 h 4389117"/>
                <a:gd name="connsiteX1443" fmla="*/ 1830567 w 4460371"/>
                <a:gd name="connsiteY1443" fmla="*/ 1275947 h 4389117"/>
                <a:gd name="connsiteX1444" fmla="*/ 1833207 w 4460371"/>
                <a:gd name="connsiteY1444" fmla="*/ 1275603 h 4389117"/>
                <a:gd name="connsiteX1445" fmla="*/ 1835848 w 4460371"/>
                <a:gd name="connsiteY1445" fmla="*/ 1274838 h 4389117"/>
                <a:gd name="connsiteX1446" fmla="*/ 1838603 w 4460371"/>
                <a:gd name="connsiteY1446" fmla="*/ 1273957 h 4389117"/>
                <a:gd name="connsiteX1447" fmla="*/ 1849892 w 4460371"/>
                <a:gd name="connsiteY1447" fmla="*/ 1268485 h 4389117"/>
                <a:gd name="connsiteX1448" fmla="*/ 1859766 w 4460371"/>
                <a:gd name="connsiteY1448" fmla="*/ 1260907 h 4389117"/>
                <a:gd name="connsiteX1449" fmla="*/ 1867458 w 4460371"/>
                <a:gd name="connsiteY1449" fmla="*/ 1251914 h 4389117"/>
                <a:gd name="connsiteX1450" fmla="*/ 1872395 w 4460371"/>
                <a:gd name="connsiteY1450" fmla="*/ 1241811 h 4389117"/>
                <a:gd name="connsiteX1451" fmla="*/ 1990990 w 4460371"/>
                <a:gd name="connsiteY1451" fmla="*/ 864356 h 4389117"/>
                <a:gd name="connsiteX1452" fmla="*/ 1997036 w 4460371"/>
                <a:gd name="connsiteY1452" fmla="*/ 852952 h 4389117"/>
                <a:gd name="connsiteX1453" fmla="*/ 2006566 w 4460371"/>
                <a:gd name="connsiteY1453" fmla="*/ 842849 h 4389117"/>
                <a:gd name="connsiteX1454" fmla="*/ 2018545 w 4460371"/>
                <a:gd name="connsiteY1454" fmla="*/ 835042 h 4389117"/>
                <a:gd name="connsiteX1455" fmla="*/ 2031594 w 4460371"/>
                <a:gd name="connsiteY1455" fmla="*/ 830755 h 4389117"/>
                <a:gd name="connsiteX1456" fmla="*/ 2032130 w 4460371"/>
                <a:gd name="connsiteY1456" fmla="*/ 830641 h 4389117"/>
                <a:gd name="connsiteX1457" fmla="*/ 2032666 w 4460371"/>
                <a:gd name="connsiteY1457" fmla="*/ 830411 h 4389117"/>
                <a:gd name="connsiteX1458" fmla="*/ 2033316 w 4460371"/>
                <a:gd name="connsiteY1458" fmla="*/ 830411 h 4389117"/>
                <a:gd name="connsiteX1459" fmla="*/ 2033661 w 4460371"/>
                <a:gd name="connsiteY1459" fmla="*/ 830411 h 4389117"/>
                <a:gd name="connsiteX1460" fmla="*/ 2045066 w 4460371"/>
                <a:gd name="connsiteY1460" fmla="*/ 831061 h 4389117"/>
                <a:gd name="connsiteX1461" fmla="*/ 2053753 w 4460371"/>
                <a:gd name="connsiteY1461" fmla="*/ 835348 h 4389117"/>
                <a:gd name="connsiteX1462" fmla="*/ 2058346 w 4460371"/>
                <a:gd name="connsiteY1462" fmla="*/ 842696 h 4389117"/>
                <a:gd name="connsiteX1463" fmla="*/ 2058690 w 4460371"/>
                <a:gd name="connsiteY1463" fmla="*/ 852569 h 4389117"/>
                <a:gd name="connsiteX1464" fmla="*/ 2018851 w 4460371"/>
                <a:gd name="connsiteY1464" fmla="*/ 1069292 h 4389117"/>
                <a:gd name="connsiteX1465" fmla="*/ 2019387 w 4460371"/>
                <a:gd name="connsiteY1465" fmla="*/ 1077405 h 4389117"/>
                <a:gd name="connsiteX1466" fmla="*/ 2022908 w 4460371"/>
                <a:gd name="connsiteY1466" fmla="*/ 1083758 h 4389117"/>
                <a:gd name="connsiteX1467" fmla="*/ 2029260 w 4460371"/>
                <a:gd name="connsiteY1467" fmla="*/ 1088044 h 4389117"/>
                <a:gd name="connsiteX1468" fmla="*/ 2037948 w 4460371"/>
                <a:gd name="connsiteY1468" fmla="*/ 1089460 h 4389117"/>
                <a:gd name="connsiteX1469" fmla="*/ 2038637 w 4460371"/>
                <a:gd name="connsiteY1469" fmla="*/ 1089460 h 4389117"/>
                <a:gd name="connsiteX1470" fmla="*/ 2038981 w 4460371"/>
                <a:gd name="connsiteY1470" fmla="*/ 1089460 h 4389117"/>
                <a:gd name="connsiteX1471" fmla="*/ 2039325 w 4460371"/>
                <a:gd name="connsiteY1471" fmla="*/ 1089460 h 4389117"/>
                <a:gd name="connsiteX1472" fmla="*/ 2048855 w 4460371"/>
                <a:gd name="connsiteY1472" fmla="*/ 1087164 h 4389117"/>
                <a:gd name="connsiteX1473" fmla="*/ 2058384 w 4460371"/>
                <a:gd name="connsiteY1473" fmla="*/ 1082457 h 4389117"/>
                <a:gd name="connsiteX1474" fmla="*/ 2066842 w 4460371"/>
                <a:gd name="connsiteY1474" fmla="*/ 1075874 h 4389117"/>
                <a:gd name="connsiteX1475" fmla="*/ 2073194 w 4460371"/>
                <a:gd name="connsiteY1475" fmla="*/ 1067991 h 4389117"/>
                <a:gd name="connsiteX1476" fmla="*/ 2079892 w 4460371"/>
                <a:gd name="connsiteY1476" fmla="*/ 1059877 h 4389117"/>
                <a:gd name="connsiteX1477" fmla="*/ 2088349 w 4460371"/>
                <a:gd name="connsiteY1477" fmla="*/ 1053180 h 4389117"/>
                <a:gd name="connsiteX1478" fmla="*/ 2097879 w 4460371"/>
                <a:gd name="connsiteY1478" fmla="*/ 1048473 h 4389117"/>
                <a:gd name="connsiteX1479" fmla="*/ 2107408 w 4460371"/>
                <a:gd name="connsiteY1479" fmla="*/ 1046177 h 4389117"/>
                <a:gd name="connsiteX1480" fmla="*/ 2108824 w 4460371"/>
                <a:gd name="connsiteY1480" fmla="*/ 1046177 h 4389117"/>
                <a:gd name="connsiteX1481" fmla="*/ 2110240 w 4460371"/>
                <a:gd name="connsiteY1481" fmla="*/ 1046177 h 4389117"/>
                <a:gd name="connsiteX1482" fmla="*/ 2111350 w 4460371"/>
                <a:gd name="connsiteY1482" fmla="*/ 1046177 h 4389117"/>
                <a:gd name="connsiteX1483" fmla="*/ 2112766 w 4460371"/>
                <a:gd name="connsiteY1483" fmla="*/ 1046177 h 4389117"/>
                <a:gd name="connsiteX1484" fmla="*/ 2121453 w 4460371"/>
                <a:gd name="connsiteY1484" fmla="*/ 1049047 h 4389117"/>
                <a:gd name="connsiteX1485" fmla="*/ 2126734 w 4460371"/>
                <a:gd name="connsiteY1485" fmla="*/ 1054864 h 4389117"/>
                <a:gd name="connsiteX1486" fmla="*/ 2128380 w 4460371"/>
                <a:gd name="connsiteY1486" fmla="*/ 1063207 h 4389117"/>
                <a:gd name="connsiteX1487" fmla="*/ 2125969 w 4460371"/>
                <a:gd name="connsiteY1487" fmla="*/ 1073081 h 4389117"/>
                <a:gd name="connsiteX1488" fmla="*/ 2070784 w 4460371"/>
                <a:gd name="connsiteY1488" fmla="*/ 1192371 h 4389117"/>
                <a:gd name="connsiteX1489" fmla="*/ 2067914 w 4460371"/>
                <a:gd name="connsiteY1489" fmla="*/ 1203354 h 4389117"/>
                <a:gd name="connsiteX1490" fmla="*/ 2069138 w 4460371"/>
                <a:gd name="connsiteY1490" fmla="*/ 1212462 h 4389117"/>
                <a:gd name="connsiteX1491" fmla="*/ 2074611 w 4460371"/>
                <a:gd name="connsiteY1491" fmla="*/ 1219389 h 4389117"/>
                <a:gd name="connsiteX1492" fmla="*/ 2083604 w 4460371"/>
                <a:gd name="connsiteY1492" fmla="*/ 1223446 h 4389117"/>
                <a:gd name="connsiteX1493" fmla="*/ 2086015 w 4460371"/>
                <a:gd name="connsiteY1493" fmla="*/ 1223790 h 4389117"/>
                <a:gd name="connsiteX1494" fmla="*/ 2088426 w 4460371"/>
                <a:gd name="connsiteY1494" fmla="*/ 1224135 h 4389117"/>
                <a:gd name="connsiteX1495" fmla="*/ 2090952 w 4460371"/>
                <a:gd name="connsiteY1495" fmla="*/ 1224135 h 4389117"/>
                <a:gd name="connsiteX1496" fmla="*/ 2093592 w 4460371"/>
                <a:gd name="connsiteY1496" fmla="*/ 1224135 h 4389117"/>
                <a:gd name="connsiteX1497" fmla="*/ 2102930 w 4460371"/>
                <a:gd name="connsiteY1497" fmla="*/ 1222145 h 4389117"/>
                <a:gd name="connsiteX1498" fmla="*/ 2112039 w 4460371"/>
                <a:gd name="connsiteY1498" fmla="*/ 1218088 h 4389117"/>
                <a:gd name="connsiteX1499" fmla="*/ 2120917 w 4460371"/>
                <a:gd name="connsiteY1499" fmla="*/ 1212386 h 4389117"/>
                <a:gd name="connsiteX1500" fmla="*/ 2129031 w 4460371"/>
                <a:gd name="connsiteY1500" fmla="*/ 1205344 h 4389117"/>
                <a:gd name="connsiteX1501" fmla="*/ 2420270 w 4460371"/>
                <a:gd name="connsiteY1501" fmla="*/ 875269 h 4389117"/>
                <a:gd name="connsiteX1502" fmla="*/ 2427963 w 4460371"/>
                <a:gd name="connsiteY1502" fmla="*/ 868036 h 4389117"/>
                <a:gd name="connsiteX1503" fmla="*/ 2436726 w 4460371"/>
                <a:gd name="connsiteY1503" fmla="*/ 862333 h 4389117"/>
                <a:gd name="connsiteX1504" fmla="*/ 2446256 w 4460371"/>
                <a:gd name="connsiteY1504" fmla="*/ 858507 h 4389117"/>
                <a:gd name="connsiteX1505" fmla="*/ 2455708 w 4460371"/>
                <a:gd name="connsiteY1505" fmla="*/ 856516 h 4389117"/>
                <a:gd name="connsiteX1506" fmla="*/ 2459344 w 4460371"/>
                <a:gd name="connsiteY1506" fmla="*/ 856172 h 4389117"/>
                <a:gd name="connsiteX1507" fmla="*/ 2462865 w 4460371"/>
                <a:gd name="connsiteY1507" fmla="*/ 856287 h 4389117"/>
                <a:gd name="connsiteX1508" fmla="*/ 2466156 w 4460371"/>
                <a:gd name="connsiteY1508" fmla="*/ 856822 h 4389117"/>
                <a:gd name="connsiteX1509" fmla="*/ 2469333 w 4460371"/>
                <a:gd name="connsiteY1509" fmla="*/ 857932 h 4389117"/>
                <a:gd name="connsiteX1510" fmla="*/ 2477790 w 4460371"/>
                <a:gd name="connsiteY1510" fmla="*/ 863635 h 4389117"/>
                <a:gd name="connsiteX1511" fmla="*/ 2481503 w 4460371"/>
                <a:gd name="connsiteY1511" fmla="*/ 872398 h 4389117"/>
                <a:gd name="connsiteX1512" fmla="*/ 2480393 w 4460371"/>
                <a:gd name="connsiteY1512" fmla="*/ 883382 h 4389117"/>
                <a:gd name="connsiteX1513" fmla="*/ 2474040 w 4460371"/>
                <a:gd name="connsiteY1513" fmla="*/ 895245 h 4389117"/>
                <a:gd name="connsiteX1514" fmla="*/ 2249891 w 4460371"/>
                <a:gd name="connsiteY1514" fmla="*/ 1196125 h 4389117"/>
                <a:gd name="connsiteX1515" fmla="*/ 2244189 w 4460371"/>
                <a:gd name="connsiteY1515" fmla="*/ 1205999 h 4389117"/>
                <a:gd name="connsiteX1516" fmla="*/ 2242428 w 4460371"/>
                <a:gd name="connsiteY1516" fmla="*/ 1215872 h 4389117"/>
                <a:gd name="connsiteX1517" fmla="*/ 2243653 w 4460371"/>
                <a:gd name="connsiteY1517" fmla="*/ 1224560 h 4389117"/>
                <a:gd name="connsiteX1518" fmla="*/ 2248360 w 4460371"/>
                <a:gd name="connsiteY1518" fmla="*/ 1231602 h 4389117"/>
                <a:gd name="connsiteX1519" fmla="*/ 2252647 w 4460371"/>
                <a:gd name="connsiteY1519" fmla="*/ 1234242 h 4389117"/>
                <a:gd name="connsiteX1520" fmla="*/ 2257239 w 4460371"/>
                <a:gd name="connsiteY1520" fmla="*/ 1235888 h 4389117"/>
                <a:gd name="connsiteX1521" fmla="*/ 2262520 w 4460371"/>
                <a:gd name="connsiteY1521" fmla="*/ 1236768 h 4389117"/>
                <a:gd name="connsiteX1522" fmla="*/ 2268107 w 4460371"/>
                <a:gd name="connsiteY1522" fmla="*/ 1236768 h 4389117"/>
                <a:gd name="connsiteX1523" fmla="*/ 2273389 w 4460371"/>
                <a:gd name="connsiteY1523" fmla="*/ 1235658 h 4389117"/>
                <a:gd name="connsiteX1524" fmla="*/ 2278861 w 4460371"/>
                <a:gd name="connsiteY1524" fmla="*/ 1234242 h 4389117"/>
                <a:gd name="connsiteX1525" fmla="*/ 2284334 w 4460371"/>
                <a:gd name="connsiteY1525" fmla="*/ 1232176 h 4389117"/>
                <a:gd name="connsiteX1526" fmla="*/ 2289807 w 4460371"/>
                <a:gd name="connsiteY1526" fmla="*/ 1229229 h 4389117"/>
                <a:gd name="connsiteX1527" fmla="*/ 2477334 w 4460371"/>
                <a:gd name="connsiteY1527" fmla="*/ 1119050 h 4389117"/>
                <a:gd name="connsiteX1528" fmla="*/ 2480280 w 4460371"/>
                <a:gd name="connsiteY1528" fmla="*/ 1117519 h 4389117"/>
                <a:gd name="connsiteX1529" fmla="*/ 2483457 w 4460371"/>
                <a:gd name="connsiteY1529" fmla="*/ 1116295 h 4389117"/>
                <a:gd name="connsiteX1530" fmla="*/ 2486404 w 4460371"/>
                <a:gd name="connsiteY1530" fmla="*/ 1115415 h 4389117"/>
                <a:gd name="connsiteX1531" fmla="*/ 2489350 w 4460371"/>
                <a:gd name="connsiteY1531" fmla="*/ 1114879 h 4389117"/>
                <a:gd name="connsiteX1532" fmla="*/ 2493751 w 4460371"/>
                <a:gd name="connsiteY1532" fmla="*/ 1115108 h 4389117"/>
                <a:gd name="connsiteX1533" fmla="*/ 2497272 w 4460371"/>
                <a:gd name="connsiteY1533" fmla="*/ 1115759 h 4389117"/>
                <a:gd name="connsiteX1534" fmla="*/ 2500449 w 4460371"/>
                <a:gd name="connsiteY1534" fmla="*/ 1117519 h 4389117"/>
                <a:gd name="connsiteX1535" fmla="*/ 2502630 w 4460371"/>
                <a:gd name="connsiteY1535" fmla="*/ 1119930 h 4389117"/>
                <a:gd name="connsiteX1536" fmla="*/ 2504391 w 4460371"/>
                <a:gd name="connsiteY1536" fmla="*/ 1125518 h 4389117"/>
                <a:gd name="connsiteX1537" fmla="*/ 2503281 w 4460371"/>
                <a:gd name="connsiteY1537" fmla="*/ 1131871 h 4389117"/>
                <a:gd name="connsiteX1538" fmla="*/ 2499454 w 4460371"/>
                <a:gd name="connsiteY1538" fmla="*/ 1138224 h 4389117"/>
                <a:gd name="connsiteX1539" fmla="*/ 2493101 w 4460371"/>
                <a:gd name="connsiteY1539" fmla="*/ 1144270 h 4389117"/>
                <a:gd name="connsiteX1540" fmla="*/ 2486863 w 4460371"/>
                <a:gd name="connsiteY1540" fmla="*/ 1150087 h 4389117"/>
                <a:gd name="connsiteX1541" fmla="*/ 2483151 w 4460371"/>
                <a:gd name="connsiteY1541" fmla="*/ 1156670 h 4389117"/>
                <a:gd name="connsiteX1542" fmla="*/ 2481926 w 4460371"/>
                <a:gd name="connsiteY1542" fmla="*/ 1163252 h 4389117"/>
                <a:gd name="connsiteX1543" fmla="*/ 2483686 w 4460371"/>
                <a:gd name="connsiteY1543" fmla="*/ 1168725 h 4389117"/>
                <a:gd name="connsiteX1544" fmla="*/ 2485983 w 4460371"/>
                <a:gd name="connsiteY1544" fmla="*/ 1171136 h 4389117"/>
                <a:gd name="connsiteX1545" fmla="*/ 2489274 w 4460371"/>
                <a:gd name="connsiteY1545" fmla="*/ 1172896 h 4389117"/>
                <a:gd name="connsiteX1546" fmla="*/ 2493101 w 4460371"/>
                <a:gd name="connsiteY1546" fmla="*/ 1173547 h 4389117"/>
                <a:gd name="connsiteX1547" fmla="*/ 2497387 w 4460371"/>
                <a:gd name="connsiteY1547" fmla="*/ 1173547 h 4389117"/>
                <a:gd name="connsiteX1548" fmla="*/ 2500334 w 4460371"/>
                <a:gd name="connsiteY1548" fmla="*/ 1173202 h 4389117"/>
                <a:gd name="connsiteX1549" fmla="*/ 2503510 w 4460371"/>
                <a:gd name="connsiteY1549" fmla="*/ 1172552 h 4389117"/>
                <a:gd name="connsiteX1550" fmla="*/ 2506572 w 4460371"/>
                <a:gd name="connsiteY1550" fmla="*/ 1171136 h 4389117"/>
                <a:gd name="connsiteX1551" fmla="*/ 2509748 w 4460371"/>
                <a:gd name="connsiteY1551" fmla="*/ 1169375 h 4389117"/>
                <a:gd name="connsiteX1552" fmla="*/ 3033053 w 4460371"/>
                <a:gd name="connsiteY1552" fmla="*/ 847098 h 4389117"/>
                <a:gd name="connsiteX1553" fmla="*/ 3038870 w 4460371"/>
                <a:gd name="connsiteY1553" fmla="*/ 843922 h 4389117"/>
                <a:gd name="connsiteX1554" fmla="*/ 3044802 w 4460371"/>
                <a:gd name="connsiteY1554" fmla="*/ 841511 h 4389117"/>
                <a:gd name="connsiteX1555" fmla="*/ 3050619 w 4460371"/>
                <a:gd name="connsiteY1555" fmla="*/ 839865 h 4389117"/>
                <a:gd name="connsiteX1556" fmla="*/ 3056321 w 4460371"/>
                <a:gd name="connsiteY1556" fmla="*/ 838985 h 4389117"/>
                <a:gd name="connsiteX1557" fmla="*/ 3064013 w 4460371"/>
                <a:gd name="connsiteY1557" fmla="*/ 838985 h 4389117"/>
                <a:gd name="connsiteX1558" fmla="*/ 3071055 w 4460371"/>
                <a:gd name="connsiteY1558" fmla="*/ 840401 h 4389117"/>
                <a:gd name="connsiteX1559" fmla="*/ 3076757 w 4460371"/>
                <a:gd name="connsiteY1559" fmla="*/ 843578 h 4389117"/>
                <a:gd name="connsiteX1560" fmla="*/ 3081350 w 4460371"/>
                <a:gd name="connsiteY1560" fmla="*/ 848170 h 4389117"/>
                <a:gd name="connsiteX1561" fmla="*/ 3084871 w 4460371"/>
                <a:gd name="connsiteY1561" fmla="*/ 858273 h 4389117"/>
                <a:gd name="connsiteX1562" fmla="*/ 3082957 w 4460371"/>
                <a:gd name="connsiteY1562" fmla="*/ 869600 h 4389117"/>
                <a:gd name="connsiteX1563" fmla="*/ 2605082 w 4460371"/>
                <a:gd name="connsiteY1563" fmla="*/ 1438617 h 4389117"/>
                <a:gd name="connsiteX1564" fmla="*/ 2619012 w 4460371"/>
                <a:gd name="connsiteY1564" fmla="*/ 1426103 h 4389117"/>
                <a:gd name="connsiteX1565" fmla="*/ 2639526 w 4460371"/>
                <a:gd name="connsiteY1565" fmla="*/ 1414698 h 4389117"/>
                <a:gd name="connsiteX1566" fmla="*/ 2664324 w 4460371"/>
                <a:gd name="connsiteY1566" fmla="*/ 1406011 h 4389117"/>
                <a:gd name="connsiteX1567" fmla="*/ 2670371 w 4460371"/>
                <a:gd name="connsiteY1567" fmla="*/ 1404786 h 4389117"/>
                <a:gd name="connsiteX1568" fmla="*/ 2676188 w 4460371"/>
                <a:gd name="connsiteY1568" fmla="*/ 1403562 h 4389117"/>
                <a:gd name="connsiteX1569" fmla="*/ 2682120 w 4460371"/>
                <a:gd name="connsiteY1569" fmla="*/ 1402681 h 4389117"/>
                <a:gd name="connsiteX1570" fmla="*/ 2687401 w 4460371"/>
                <a:gd name="connsiteY1570" fmla="*/ 1402337 h 4389117"/>
                <a:gd name="connsiteX1571" fmla="*/ 2703627 w 4460371"/>
                <a:gd name="connsiteY1571" fmla="*/ 1402337 h 4389117"/>
                <a:gd name="connsiteX1572" fmla="*/ 2716141 w 4460371"/>
                <a:gd name="connsiteY1572" fmla="*/ 1405207 h 4389117"/>
                <a:gd name="connsiteX1573" fmla="*/ 2724024 w 4460371"/>
                <a:gd name="connsiteY1573" fmla="*/ 1410795 h 4389117"/>
                <a:gd name="connsiteX1574" fmla="*/ 2726435 w 4460371"/>
                <a:gd name="connsiteY1574" fmla="*/ 1418793 h 4389117"/>
                <a:gd name="connsiteX1575" fmla="*/ 2720504 w 4460371"/>
                <a:gd name="connsiteY1575" fmla="*/ 1431307 h 4389117"/>
                <a:gd name="connsiteX1576" fmla="*/ 2706229 w 4460371"/>
                <a:gd name="connsiteY1576" fmla="*/ 1443706 h 4389117"/>
                <a:gd name="connsiteX1577" fmla="*/ 2685716 w 4460371"/>
                <a:gd name="connsiteY1577" fmla="*/ 1454996 h 4389117"/>
                <a:gd name="connsiteX1578" fmla="*/ 2660573 w 4460371"/>
                <a:gd name="connsiteY1578" fmla="*/ 1463874 h 4389117"/>
                <a:gd name="connsiteX1579" fmla="*/ 2654220 w 4460371"/>
                <a:gd name="connsiteY1579" fmla="*/ 1465290 h 4389117"/>
                <a:gd name="connsiteX1580" fmla="*/ 2648173 w 4460371"/>
                <a:gd name="connsiteY1580" fmla="*/ 1466400 h 4389117"/>
                <a:gd name="connsiteX1581" fmla="*/ 2642126 w 4460371"/>
                <a:gd name="connsiteY1581" fmla="*/ 1467395 h 4389117"/>
                <a:gd name="connsiteX1582" fmla="*/ 2636424 w 4460371"/>
                <a:gd name="connsiteY1582" fmla="*/ 1467739 h 4389117"/>
                <a:gd name="connsiteX1583" fmla="*/ 2620849 w 4460371"/>
                <a:gd name="connsiteY1583" fmla="*/ 1467739 h 4389117"/>
                <a:gd name="connsiteX1584" fmla="*/ 2608870 w 4460371"/>
                <a:gd name="connsiteY1584" fmla="*/ 1464793 h 4389117"/>
                <a:gd name="connsiteX1585" fmla="*/ 2601292 w 4460371"/>
                <a:gd name="connsiteY1585" fmla="*/ 1459320 h 4389117"/>
                <a:gd name="connsiteX1586" fmla="*/ 2598996 w 4460371"/>
                <a:gd name="connsiteY1586" fmla="*/ 1451436 h 4389117"/>
                <a:gd name="connsiteX1587" fmla="*/ 2605081 w 4460371"/>
                <a:gd name="connsiteY1587" fmla="*/ 1438616 h 4389117"/>
                <a:gd name="connsiteX1588" fmla="*/ 2593907 w 4460371"/>
                <a:gd name="connsiteY1588" fmla="*/ 1356642 h 4389117"/>
                <a:gd name="connsiteX1589" fmla="*/ 2587554 w 4460371"/>
                <a:gd name="connsiteY1589" fmla="*/ 1358058 h 4389117"/>
                <a:gd name="connsiteX1590" fmla="*/ 2581507 w 4460371"/>
                <a:gd name="connsiteY1590" fmla="*/ 1359283 h 4389117"/>
                <a:gd name="connsiteX1591" fmla="*/ 2575461 w 4460371"/>
                <a:gd name="connsiteY1591" fmla="*/ 1360163 h 4389117"/>
                <a:gd name="connsiteX1592" fmla="*/ 2569988 w 4460371"/>
                <a:gd name="connsiteY1592" fmla="*/ 1360814 h 4389117"/>
                <a:gd name="connsiteX1593" fmla="*/ 2554642 w 4460371"/>
                <a:gd name="connsiteY1593" fmla="*/ 1360699 h 4389117"/>
                <a:gd name="connsiteX1594" fmla="*/ 2542663 w 4460371"/>
                <a:gd name="connsiteY1594" fmla="*/ 1358058 h 4389117"/>
                <a:gd name="connsiteX1595" fmla="*/ 2534856 w 4460371"/>
                <a:gd name="connsiteY1595" fmla="*/ 1352356 h 4389117"/>
                <a:gd name="connsiteX1596" fmla="*/ 2532445 w 4460371"/>
                <a:gd name="connsiteY1596" fmla="*/ 1344779 h 4389117"/>
                <a:gd name="connsiteX1597" fmla="*/ 2538492 w 4460371"/>
                <a:gd name="connsiteY1597" fmla="*/ 1332265 h 4389117"/>
                <a:gd name="connsiteX1598" fmla="*/ 2552422 w 4460371"/>
                <a:gd name="connsiteY1598" fmla="*/ 1319865 h 4389117"/>
                <a:gd name="connsiteX1599" fmla="*/ 2572820 w 4460371"/>
                <a:gd name="connsiteY1599" fmla="*/ 1308767 h 4389117"/>
                <a:gd name="connsiteX1600" fmla="*/ 2597389 w 4460371"/>
                <a:gd name="connsiteY1600" fmla="*/ 1300424 h 4389117"/>
                <a:gd name="connsiteX1601" fmla="*/ 2603551 w 4460371"/>
                <a:gd name="connsiteY1601" fmla="*/ 1298779 h 4389117"/>
                <a:gd name="connsiteX1602" fmla="*/ 2609597 w 4460371"/>
                <a:gd name="connsiteY1602" fmla="*/ 1297554 h 4389117"/>
                <a:gd name="connsiteX1603" fmla="*/ 2615644 w 4460371"/>
                <a:gd name="connsiteY1603" fmla="*/ 1296674 h 4389117"/>
                <a:gd name="connsiteX1604" fmla="*/ 2621117 w 4460371"/>
                <a:gd name="connsiteY1604" fmla="*/ 1296138 h 4389117"/>
                <a:gd name="connsiteX1605" fmla="*/ 2636578 w 4460371"/>
                <a:gd name="connsiteY1605" fmla="*/ 1296138 h 4389117"/>
                <a:gd name="connsiteX1606" fmla="*/ 2648556 w 4460371"/>
                <a:gd name="connsiteY1606" fmla="*/ 1299008 h 4389117"/>
                <a:gd name="connsiteX1607" fmla="*/ 2655904 w 4460371"/>
                <a:gd name="connsiteY1607" fmla="*/ 1304290 h 4389117"/>
                <a:gd name="connsiteX1608" fmla="*/ 2658315 w 4460371"/>
                <a:gd name="connsiteY1608" fmla="*/ 1312097 h 4389117"/>
                <a:gd name="connsiteX1609" fmla="*/ 2652613 w 4460371"/>
                <a:gd name="connsiteY1609" fmla="*/ 1324496 h 4389117"/>
                <a:gd name="connsiteX1610" fmla="*/ 2638568 w 4460371"/>
                <a:gd name="connsiteY1610" fmla="*/ 1337010 h 4389117"/>
                <a:gd name="connsiteX1611" fmla="*/ 2618361 w 4460371"/>
                <a:gd name="connsiteY1611" fmla="*/ 1348108 h 4389117"/>
                <a:gd name="connsiteX1612" fmla="*/ 2593907 w 4460371"/>
                <a:gd name="connsiteY1612" fmla="*/ 1356642 h 4389117"/>
                <a:gd name="connsiteX1613" fmla="*/ 2446646 w 4460371"/>
                <a:gd name="connsiteY1613" fmla="*/ 1730501 h 4389117"/>
                <a:gd name="connsiteX1614" fmla="*/ 2444121 w 4460371"/>
                <a:gd name="connsiteY1614" fmla="*/ 1742900 h 4389117"/>
                <a:gd name="connsiteX1615" fmla="*/ 2436543 w 4460371"/>
                <a:gd name="connsiteY1615" fmla="*/ 1751014 h 4389117"/>
                <a:gd name="connsiteX1616" fmla="*/ 2425674 w 4460371"/>
                <a:gd name="connsiteY1616" fmla="*/ 1757596 h 4389117"/>
                <a:gd name="connsiteX1617" fmla="*/ 2412279 w 4460371"/>
                <a:gd name="connsiteY1617" fmla="*/ 1761997 h 4389117"/>
                <a:gd name="connsiteX1618" fmla="*/ 2397009 w 4460371"/>
                <a:gd name="connsiteY1618" fmla="*/ 1764294 h 4389117"/>
                <a:gd name="connsiteX1619" fmla="*/ 2390848 w 4460371"/>
                <a:gd name="connsiteY1619" fmla="*/ 1764408 h 4389117"/>
                <a:gd name="connsiteX1620" fmla="*/ 2384610 w 4460371"/>
                <a:gd name="connsiteY1620" fmla="*/ 1764294 h 4389117"/>
                <a:gd name="connsiteX1621" fmla="*/ 2378027 w 4460371"/>
                <a:gd name="connsiteY1621" fmla="*/ 1763643 h 4389117"/>
                <a:gd name="connsiteX1622" fmla="*/ 2371675 w 4460371"/>
                <a:gd name="connsiteY1622" fmla="*/ 1762763 h 4389117"/>
                <a:gd name="connsiteX1623" fmla="*/ 2351697 w 4460371"/>
                <a:gd name="connsiteY1623" fmla="*/ 1755951 h 4389117"/>
                <a:gd name="connsiteX1624" fmla="*/ 2338303 w 4460371"/>
                <a:gd name="connsiteY1624" fmla="*/ 1746077 h 4389117"/>
                <a:gd name="connsiteX1625" fmla="*/ 2332256 w 4460371"/>
                <a:gd name="connsiteY1625" fmla="*/ 1734214 h 4389117"/>
                <a:gd name="connsiteX1626" fmla="*/ 2334667 w 4460371"/>
                <a:gd name="connsiteY1626" fmla="*/ 1721929 h 4389117"/>
                <a:gd name="connsiteX1627" fmla="*/ 2341785 w 4460371"/>
                <a:gd name="connsiteY1627" fmla="*/ 1713586 h 4389117"/>
                <a:gd name="connsiteX1628" fmla="*/ 2352654 w 4460371"/>
                <a:gd name="connsiteY1628" fmla="*/ 1707233 h 4389117"/>
                <a:gd name="connsiteX1629" fmla="*/ 2366049 w 4460371"/>
                <a:gd name="connsiteY1629" fmla="*/ 1702832 h 4389117"/>
                <a:gd name="connsiteX1630" fmla="*/ 2381318 w 4460371"/>
                <a:gd name="connsiteY1630" fmla="*/ 1700536 h 4389117"/>
                <a:gd name="connsiteX1631" fmla="*/ 2387671 w 4460371"/>
                <a:gd name="connsiteY1631" fmla="*/ 1700536 h 4389117"/>
                <a:gd name="connsiteX1632" fmla="*/ 2394024 w 4460371"/>
                <a:gd name="connsiteY1632" fmla="*/ 1700536 h 4389117"/>
                <a:gd name="connsiteX1633" fmla="*/ 2400377 w 4460371"/>
                <a:gd name="connsiteY1633" fmla="*/ 1701187 h 4389117"/>
                <a:gd name="connsiteX1634" fmla="*/ 2406845 w 4460371"/>
                <a:gd name="connsiteY1634" fmla="*/ 1702297 h 4389117"/>
                <a:gd name="connsiteX1635" fmla="*/ 2426937 w 4460371"/>
                <a:gd name="connsiteY1635" fmla="*/ 1708649 h 4389117"/>
                <a:gd name="connsiteX1636" fmla="*/ 2440561 w 4460371"/>
                <a:gd name="connsiteY1636" fmla="*/ 1718523 h 4389117"/>
                <a:gd name="connsiteX1637" fmla="*/ 2446645 w 4460371"/>
                <a:gd name="connsiteY1637" fmla="*/ 1730502 h 4389117"/>
                <a:gd name="connsiteX1638" fmla="*/ 1288330 w 4460371"/>
                <a:gd name="connsiteY1638" fmla="*/ 1556142 h 4389117"/>
                <a:gd name="connsiteX1639" fmla="*/ 1293267 w 4460371"/>
                <a:gd name="connsiteY1639" fmla="*/ 1544163 h 4389117"/>
                <a:gd name="connsiteX1640" fmla="*/ 1299428 w 4460371"/>
                <a:gd name="connsiteY1640" fmla="*/ 1538460 h 4389117"/>
                <a:gd name="connsiteX1641" fmla="*/ 1307312 w 4460371"/>
                <a:gd name="connsiteY1641" fmla="*/ 1533868 h 4389117"/>
                <a:gd name="connsiteX1642" fmla="*/ 1316650 w 4460371"/>
                <a:gd name="connsiteY1642" fmla="*/ 1530921 h 4389117"/>
                <a:gd name="connsiteX1643" fmla="*/ 1327059 w 4460371"/>
                <a:gd name="connsiteY1643" fmla="*/ 1529276 h 4389117"/>
                <a:gd name="connsiteX1644" fmla="*/ 1334637 w 4460371"/>
                <a:gd name="connsiteY1644" fmla="*/ 1528931 h 4389117"/>
                <a:gd name="connsiteX1645" fmla="*/ 1342520 w 4460371"/>
                <a:gd name="connsiteY1645" fmla="*/ 1529582 h 4389117"/>
                <a:gd name="connsiteX1646" fmla="*/ 1350328 w 4460371"/>
                <a:gd name="connsiteY1646" fmla="*/ 1531227 h 4389117"/>
                <a:gd name="connsiteX1647" fmla="*/ 1358135 w 4460371"/>
                <a:gd name="connsiteY1647" fmla="*/ 1533638 h 4389117"/>
                <a:gd name="connsiteX1648" fmla="*/ 1372945 w 4460371"/>
                <a:gd name="connsiteY1648" fmla="*/ 1542326 h 4389117"/>
                <a:gd name="connsiteX1649" fmla="*/ 1381939 w 4460371"/>
                <a:gd name="connsiteY1649" fmla="*/ 1553424 h 4389117"/>
                <a:gd name="connsiteX1650" fmla="*/ 1384579 w 4460371"/>
                <a:gd name="connsiteY1650" fmla="*/ 1565938 h 4389117"/>
                <a:gd name="connsiteX1651" fmla="*/ 1379642 w 4460371"/>
                <a:gd name="connsiteY1651" fmla="*/ 1577801 h 4389117"/>
                <a:gd name="connsiteX1652" fmla="*/ 1373596 w 4460371"/>
                <a:gd name="connsiteY1652" fmla="*/ 1583618 h 4389117"/>
                <a:gd name="connsiteX1653" fmla="*/ 1365482 w 4460371"/>
                <a:gd name="connsiteY1653" fmla="*/ 1588211 h 4389117"/>
                <a:gd name="connsiteX1654" fmla="*/ 1356374 w 4460371"/>
                <a:gd name="connsiteY1654" fmla="*/ 1591081 h 4389117"/>
                <a:gd name="connsiteX1655" fmla="*/ 1346156 w 4460371"/>
                <a:gd name="connsiteY1655" fmla="*/ 1592841 h 4389117"/>
                <a:gd name="connsiteX1656" fmla="*/ 1338349 w 4460371"/>
                <a:gd name="connsiteY1656" fmla="*/ 1592841 h 4389117"/>
                <a:gd name="connsiteX1657" fmla="*/ 1330235 w 4460371"/>
                <a:gd name="connsiteY1657" fmla="*/ 1592191 h 4389117"/>
                <a:gd name="connsiteX1658" fmla="*/ 1322428 w 4460371"/>
                <a:gd name="connsiteY1658" fmla="*/ 1590775 h 4389117"/>
                <a:gd name="connsiteX1659" fmla="*/ 1314621 w 4460371"/>
                <a:gd name="connsiteY1659" fmla="*/ 1588364 h 4389117"/>
                <a:gd name="connsiteX1660" fmla="*/ 1299811 w 4460371"/>
                <a:gd name="connsiteY1660" fmla="*/ 1579676 h 4389117"/>
                <a:gd name="connsiteX1661" fmla="*/ 1290588 w 4460371"/>
                <a:gd name="connsiteY1661" fmla="*/ 1568387 h 4389117"/>
                <a:gd name="connsiteX1662" fmla="*/ 1288330 w 4460371"/>
                <a:gd name="connsiteY1662" fmla="*/ 1556141 h 4389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</a:cxnLst>
              <a:rect l="l" t="t" r="r" b="b"/>
              <a:pathLst>
                <a:path w="4460371" h="4389117">
                  <a:moveTo>
                    <a:pt x="3839607" y="621154"/>
                  </a:moveTo>
                  <a:cubicBezTo>
                    <a:pt x="3839722" y="621039"/>
                    <a:pt x="3839951" y="621039"/>
                    <a:pt x="3839951" y="620810"/>
                  </a:cubicBezTo>
                  <a:cubicBezTo>
                    <a:pt x="3791654" y="540710"/>
                    <a:pt x="3746151" y="477487"/>
                    <a:pt x="3705740" y="428119"/>
                  </a:cubicBezTo>
                  <a:cubicBezTo>
                    <a:pt x="3702104" y="423183"/>
                    <a:pt x="3698813" y="417901"/>
                    <a:pt x="3694756" y="412850"/>
                  </a:cubicBezTo>
                  <a:cubicBezTo>
                    <a:pt x="3694412" y="413079"/>
                    <a:pt x="3694412" y="413615"/>
                    <a:pt x="3694220" y="414266"/>
                  </a:cubicBezTo>
                  <a:cubicBezTo>
                    <a:pt x="3606659" y="309710"/>
                    <a:pt x="3547606" y="273392"/>
                    <a:pt x="3547606" y="273392"/>
                  </a:cubicBezTo>
                  <a:lnTo>
                    <a:pt x="3547377" y="275803"/>
                  </a:lnTo>
                  <a:cubicBezTo>
                    <a:pt x="3417261" y="169906"/>
                    <a:pt x="3259546" y="90922"/>
                    <a:pt x="3077418" y="45796"/>
                  </a:cubicBezTo>
                  <a:cubicBezTo>
                    <a:pt x="2879907" y="-3152"/>
                    <a:pt x="2655072" y="-13906"/>
                    <a:pt x="2409948" y="18586"/>
                  </a:cubicBezTo>
                  <a:cubicBezTo>
                    <a:pt x="2169653" y="50618"/>
                    <a:pt x="1929888" y="121495"/>
                    <a:pt x="1701223" y="222259"/>
                  </a:cubicBezTo>
                  <a:cubicBezTo>
                    <a:pt x="1474399" y="322102"/>
                    <a:pt x="1256178" y="452149"/>
                    <a:pt x="1056336" y="603887"/>
                  </a:cubicBezTo>
                  <a:cubicBezTo>
                    <a:pt x="856758" y="755860"/>
                    <a:pt x="673708" y="930867"/>
                    <a:pt x="518453" y="1121794"/>
                  </a:cubicBezTo>
                  <a:cubicBezTo>
                    <a:pt x="361542" y="1314709"/>
                    <a:pt x="231200" y="1525465"/>
                    <a:pt x="139578" y="1746587"/>
                  </a:cubicBezTo>
                  <a:cubicBezTo>
                    <a:pt x="45854" y="1972529"/>
                    <a:pt x="654" y="2189868"/>
                    <a:pt x="8" y="2390671"/>
                  </a:cubicBezTo>
                  <a:cubicBezTo>
                    <a:pt x="-643" y="2585124"/>
                    <a:pt x="41033" y="2764530"/>
                    <a:pt x="121473" y="2920559"/>
                  </a:cubicBezTo>
                  <a:lnTo>
                    <a:pt x="120822" y="2920138"/>
                  </a:lnTo>
                  <a:cubicBezTo>
                    <a:pt x="120822" y="2920138"/>
                    <a:pt x="210795" y="3169319"/>
                    <a:pt x="559166" y="3424573"/>
                  </a:cubicBezTo>
                  <a:cubicBezTo>
                    <a:pt x="559510" y="3424573"/>
                    <a:pt x="559510" y="3424458"/>
                    <a:pt x="559816" y="3424458"/>
                  </a:cubicBezTo>
                  <a:cubicBezTo>
                    <a:pt x="1622219" y="4420142"/>
                    <a:pt x="3008710" y="4696030"/>
                    <a:pt x="3837450" y="4011523"/>
                  </a:cubicBezTo>
                  <a:cubicBezTo>
                    <a:pt x="4679544" y="3315730"/>
                    <a:pt x="4655708" y="1866340"/>
                    <a:pt x="3839555" y="621124"/>
                  </a:cubicBezTo>
                  <a:close/>
                  <a:moveTo>
                    <a:pt x="3747682" y="1494589"/>
                  </a:moveTo>
                  <a:cubicBezTo>
                    <a:pt x="3686335" y="1737646"/>
                    <a:pt x="3568806" y="1977402"/>
                    <a:pt x="3408613" y="2201551"/>
                  </a:cubicBezTo>
                  <a:cubicBezTo>
                    <a:pt x="3246313" y="2428374"/>
                    <a:pt x="3042219" y="2636524"/>
                    <a:pt x="2810909" y="2813608"/>
                  </a:cubicBezTo>
                  <a:cubicBezTo>
                    <a:pt x="2579490" y="2990917"/>
                    <a:pt x="2323618" y="3135003"/>
                    <a:pt x="2059174" y="3234542"/>
                  </a:cubicBezTo>
                  <a:cubicBezTo>
                    <a:pt x="1797678" y="3332974"/>
                    <a:pt x="1530627" y="3387044"/>
                    <a:pt x="1274178" y="3386280"/>
                  </a:cubicBezTo>
                  <a:cubicBezTo>
                    <a:pt x="1023243" y="3385744"/>
                    <a:pt x="807167" y="3333046"/>
                    <a:pt x="632269" y="3240352"/>
                  </a:cubicBezTo>
                  <a:cubicBezTo>
                    <a:pt x="461544" y="3150034"/>
                    <a:pt x="330282" y="3021787"/>
                    <a:pt x="242068" y="2866414"/>
                  </a:cubicBezTo>
                  <a:cubicBezTo>
                    <a:pt x="156267" y="2715205"/>
                    <a:pt x="111492" y="2538553"/>
                    <a:pt x="110728" y="2345520"/>
                  </a:cubicBezTo>
                  <a:cubicBezTo>
                    <a:pt x="110077" y="2157003"/>
                    <a:pt x="151562" y="1952605"/>
                    <a:pt x="238776" y="1739939"/>
                  </a:cubicBezTo>
                  <a:cubicBezTo>
                    <a:pt x="324272" y="1531328"/>
                    <a:pt x="446505" y="1332397"/>
                    <a:pt x="594187" y="1150268"/>
                  </a:cubicBezTo>
                  <a:cubicBezTo>
                    <a:pt x="740459" y="969864"/>
                    <a:pt x="913172" y="804312"/>
                    <a:pt x="1101689" y="661097"/>
                  </a:cubicBezTo>
                  <a:cubicBezTo>
                    <a:pt x="1290206" y="517775"/>
                    <a:pt x="1496485" y="395124"/>
                    <a:pt x="1710337" y="301209"/>
                  </a:cubicBezTo>
                  <a:cubicBezTo>
                    <a:pt x="1926413" y="206414"/>
                    <a:pt x="2152433" y="140016"/>
                    <a:pt x="2378796" y="110811"/>
                  </a:cubicBezTo>
                  <a:cubicBezTo>
                    <a:pt x="2609568" y="80960"/>
                    <a:pt x="2820667" y="92250"/>
                    <a:pt x="3005774" y="139323"/>
                  </a:cubicBezTo>
                  <a:cubicBezTo>
                    <a:pt x="3195290" y="187620"/>
                    <a:pt x="3358010" y="273534"/>
                    <a:pt x="3485716" y="391717"/>
                  </a:cubicBezTo>
                  <a:cubicBezTo>
                    <a:pt x="3617057" y="513182"/>
                    <a:pt x="3711315" y="668682"/>
                    <a:pt x="3758929" y="851918"/>
                  </a:cubicBezTo>
                  <a:cubicBezTo>
                    <a:pt x="3807800" y="1040092"/>
                    <a:pt x="3807686" y="1256814"/>
                    <a:pt x="3747678" y="1494591"/>
                  </a:cubicBezTo>
                  <a:close/>
                  <a:moveTo>
                    <a:pt x="3908649" y="2409936"/>
                  </a:moveTo>
                  <a:cubicBezTo>
                    <a:pt x="3907003" y="2439327"/>
                    <a:pt x="3902947" y="2458309"/>
                    <a:pt x="3902947" y="2458309"/>
                  </a:cubicBezTo>
                  <a:cubicBezTo>
                    <a:pt x="3902947" y="2458309"/>
                    <a:pt x="3894719" y="2439557"/>
                    <a:pt x="3887026" y="2412002"/>
                  </a:cubicBezTo>
                  <a:cubicBezTo>
                    <a:pt x="3879449" y="2384141"/>
                    <a:pt x="3872331" y="2347364"/>
                    <a:pt x="3864217" y="2310514"/>
                  </a:cubicBezTo>
                  <a:cubicBezTo>
                    <a:pt x="3857635" y="2273430"/>
                    <a:pt x="3853694" y="2235887"/>
                    <a:pt x="3850517" y="2207262"/>
                  </a:cubicBezTo>
                  <a:cubicBezTo>
                    <a:pt x="3848336" y="2178750"/>
                    <a:pt x="3848336" y="2158543"/>
                    <a:pt x="3848336" y="2158543"/>
                  </a:cubicBezTo>
                  <a:cubicBezTo>
                    <a:pt x="3848336" y="2158543"/>
                    <a:pt x="3859970" y="2174770"/>
                    <a:pt x="3871259" y="2201789"/>
                  </a:cubicBezTo>
                  <a:cubicBezTo>
                    <a:pt x="3876196" y="2215413"/>
                    <a:pt x="3883659" y="2230989"/>
                    <a:pt x="3888940" y="2248211"/>
                  </a:cubicBezTo>
                  <a:cubicBezTo>
                    <a:pt x="3894106" y="2265777"/>
                    <a:pt x="3898164" y="2284644"/>
                    <a:pt x="3901990" y="2303625"/>
                  </a:cubicBezTo>
                  <a:cubicBezTo>
                    <a:pt x="3904745" y="2322722"/>
                    <a:pt x="3909682" y="2341360"/>
                    <a:pt x="3909108" y="2359806"/>
                  </a:cubicBezTo>
                  <a:cubicBezTo>
                    <a:pt x="3910295" y="2378252"/>
                    <a:pt x="3908649" y="2395473"/>
                    <a:pt x="3908649" y="2409940"/>
                  </a:cubicBezTo>
                  <a:close/>
                  <a:moveTo>
                    <a:pt x="4172633" y="1691335"/>
                  </a:moveTo>
                  <a:cubicBezTo>
                    <a:pt x="4177685" y="1700444"/>
                    <a:pt x="4185147" y="1710853"/>
                    <a:pt x="4190735" y="1722947"/>
                  </a:cubicBezTo>
                  <a:cubicBezTo>
                    <a:pt x="4196438" y="1734926"/>
                    <a:pt x="4200494" y="1748511"/>
                    <a:pt x="4204895" y="1761790"/>
                  </a:cubicBezTo>
                  <a:cubicBezTo>
                    <a:pt x="4208071" y="1775414"/>
                    <a:pt x="4213008" y="1788656"/>
                    <a:pt x="4213353" y="1802165"/>
                  </a:cubicBezTo>
                  <a:cubicBezTo>
                    <a:pt x="4214462" y="1815675"/>
                    <a:pt x="4213353" y="1828266"/>
                    <a:pt x="4213582" y="1838943"/>
                  </a:cubicBezTo>
                  <a:cubicBezTo>
                    <a:pt x="4212702" y="1860451"/>
                    <a:pt x="4208990" y="1874381"/>
                    <a:pt x="4208990" y="1874381"/>
                  </a:cubicBezTo>
                  <a:cubicBezTo>
                    <a:pt x="4208990" y="1874381"/>
                    <a:pt x="4200302" y="1861446"/>
                    <a:pt x="4192190" y="1842349"/>
                  </a:cubicBezTo>
                  <a:cubicBezTo>
                    <a:pt x="4184497" y="1822946"/>
                    <a:pt x="4176498" y="1797917"/>
                    <a:pt x="4168042" y="1772354"/>
                  </a:cubicBezTo>
                  <a:cubicBezTo>
                    <a:pt x="4160809" y="1746330"/>
                    <a:pt x="4156063" y="1719885"/>
                    <a:pt x="4152696" y="1699373"/>
                  </a:cubicBezTo>
                  <a:cubicBezTo>
                    <a:pt x="4150285" y="1678630"/>
                    <a:pt x="4149825" y="1663399"/>
                    <a:pt x="4149825" y="1663399"/>
                  </a:cubicBezTo>
                  <a:cubicBezTo>
                    <a:pt x="4149825" y="1663360"/>
                    <a:pt x="4161345" y="1673349"/>
                    <a:pt x="4172634" y="1691336"/>
                  </a:cubicBezTo>
                  <a:close/>
                  <a:moveTo>
                    <a:pt x="4000919" y="1622641"/>
                  </a:moveTo>
                  <a:cubicBezTo>
                    <a:pt x="4007272" y="1635576"/>
                    <a:pt x="4016189" y="1650386"/>
                    <a:pt x="4023536" y="1666957"/>
                  </a:cubicBezTo>
                  <a:cubicBezTo>
                    <a:pt x="4030463" y="1683873"/>
                    <a:pt x="4036357" y="1702281"/>
                    <a:pt x="4042404" y="1720612"/>
                  </a:cubicBezTo>
                  <a:cubicBezTo>
                    <a:pt x="4047226" y="1739249"/>
                    <a:pt x="4054038" y="1757275"/>
                    <a:pt x="4055683" y="1775568"/>
                  </a:cubicBezTo>
                  <a:cubicBezTo>
                    <a:pt x="4058439" y="1793785"/>
                    <a:pt x="4058745" y="1810892"/>
                    <a:pt x="4060276" y="1825395"/>
                  </a:cubicBezTo>
                  <a:cubicBezTo>
                    <a:pt x="4061806" y="1854710"/>
                    <a:pt x="4059855" y="1874343"/>
                    <a:pt x="4059855" y="1874343"/>
                  </a:cubicBezTo>
                  <a:cubicBezTo>
                    <a:pt x="4059855" y="1874343"/>
                    <a:pt x="4049637" y="1856662"/>
                    <a:pt x="4039112" y="1830027"/>
                  </a:cubicBezTo>
                  <a:cubicBezTo>
                    <a:pt x="4028474" y="1803161"/>
                    <a:pt x="4017834" y="1767379"/>
                    <a:pt x="4005549" y="1731595"/>
                  </a:cubicBezTo>
                  <a:cubicBezTo>
                    <a:pt x="3995217" y="1695391"/>
                    <a:pt x="3987218" y="1658499"/>
                    <a:pt x="3980751" y="1630635"/>
                  </a:cubicBezTo>
                  <a:cubicBezTo>
                    <a:pt x="3975814" y="1602009"/>
                    <a:pt x="3973633" y="1582262"/>
                    <a:pt x="3973633" y="1582262"/>
                  </a:cubicBezTo>
                  <a:cubicBezTo>
                    <a:pt x="3973595" y="1582262"/>
                    <a:pt x="3986989" y="1597072"/>
                    <a:pt x="4000919" y="1622637"/>
                  </a:cubicBezTo>
                  <a:close/>
                  <a:moveTo>
                    <a:pt x="3925756" y="1912998"/>
                  </a:moveTo>
                  <a:cubicBezTo>
                    <a:pt x="3923574" y="1884028"/>
                    <a:pt x="3923574" y="1864166"/>
                    <a:pt x="3923574" y="1864166"/>
                  </a:cubicBezTo>
                  <a:cubicBezTo>
                    <a:pt x="3923574" y="1864166"/>
                    <a:pt x="3935094" y="1880392"/>
                    <a:pt x="3946307" y="1907411"/>
                  </a:cubicBezTo>
                  <a:cubicBezTo>
                    <a:pt x="3951473" y="1921035"/>
                    <a:pt x="3958477" y="1936726"/>
                    <a:pt x="3964179" y="1953948"/>
                  </a:cubicBezTo>
                  <a:cubicBezTo>
                    <a:pt x="3969116" y="1971284"/>
                    <a:pt x="3972943" y="1990381"/>
                    <a:pt x="3977114" y="2009133"/>
                  </a:cubicBezTo>
                  <a:cubicBezTo>
                    <a:pt x="3979984" y="2028344"/>
                    <a:pt x="3984576" y="2047097"/>
                    <a:pt x="3984155" y="2065428"/>
                  </a:cubicBezTo>
                  <a:cubicBezTo>
                    <a:pt x="3985150" y="2083760"/>
                    <a:pt x="3983619" y="2100752"/>
                    <a:pt x="3983505" y="2115371"/>
                  </a:cubicBezTo>
                  <a:cubicBezTo>
                    <a:pt x="3982089" y="2144572"/>
                    <a:pt x="3977802" y="2163859"/>
                    <a:pt x="3977802" y="2163859"/>
                  </a:cubicBezTo>
                  <a:cubicBezTo>
                    <a:pt x="3977802" y="2163859"/>
                    <a:pt x="3969689" y="2145222"/>
                    <a:pt x="3961882" y="2117437"/>
                  </a:cubicBezTo>
                  <a:cubicBezTo>
                    <a:pt x="3954305" y="2089768"/>
                    <a:pt x="3947416" y="2053029"/>
                    <a:pt x="3939264" y="2015949"/>
                  </a:cubicBezTo>
                  <a:cubicBezTo>
                    <a:pt x="3932759" y="1979057"/>
                    <a:pt x="3928702" y="1941629"/>
                    <a:pt x="3925755" y="1913000"/>
                  </a:cubicBezTo>
                  <a:close/>
                  <a:moveTo>
                    <a:pt x="4005741" y="2665194"/>
                  </a:moveTo>
                  <a:cubicBezTo>
                    <a:pt x="4002564" y="2686358"/>
                    <a:pt x="3997398" y="2699751"/>
                    <a:pt x="3997398" y="2699751"/>
                  </a:cubicBezTo>
                  <a:cubicBezTo>
                    <a:pt x="3997398" y="2699751"/>
                    <a:pt x="3990280" y="2685935"/>
                    <a:pt x="3984232" y="2666188"/>
                  </a:cubicBezTo>
                  <a:cubicBezTo>
                    <a:pt x="3978301" y="2646211"/>
                    <a:pt x="3973249" y="2620340"/>
                    <a:pt x="3967432" y="2593973"/>
                  </a:cubicBezTo>
                  <a:cubicBezTo>
                    <a:pt x="3963261" y="2567298"/>
                    <a:pt x="3961271" y="2540739"/>
                    <a:pt x="3960085" y="2520035"/>
                  </a:cubicBezTo>
                  <a:cubicBezTo>
                    <a:pt x="3959855" y="2498871"/>
                    <a:pt x="3961194" y="2484060"/>
                    <a:pt x="3961194" y="2484060"/>
                  </a:cubicBezTo>
                  <a:cubicBezTo>
                    <a:pt x="3961194" y="2484060"/>
                    <a:pt x="3971413" y="2495044"/>
                    <a:pt x="3980941" y="2514026"/>
                  </a:cubicBezTo>
                  <a:cubicBezTo>
                    <a:pt x="3984998" y="2523555"/>
                    <a:pt x="3991274" y="2534654"/>
                    <a:pt x="3995637" y="2547282"/>
                  </a:cubicBezTo>
                  <a:cubicBezTo>
                    <a:pt x="3999694" y="2559912"/>
                    <a:pt x="4002564" y="2573727"/>
                    <a:pt x="4005396" y="2587428"/>
                  </a:cubicBezTo>
                  <a:cubicBezTo>
                    <a:pt x="4007156" y="2601358"/>
                    <a:pt x="4010677" y="2614983"/>
                    <a:pt x="4009567" y="2628339"/>
                  </a:cubicBezTo>
                  <a:cubicBezTo>
                    <a:pt x="4009031" y="2641810"/>
                    <a:pt x="4006506" y="2654516"/>
                    <a:pt x="4005740" y="2665193"/>
                  </a:cubicBezTo>
                  <a:close/>
                  <a:moveTo>
                    <a:pt x="4059739" y="2439595"/>
                  </a:moveTo>
                  <a:cubicBezTo>
                    <a:pt x="4056563" y="2460759"/>
                    <a:pt x="4051396" y="2474383"/>
                    <a:pt x="4051396" y="2474383"/>
                  </a:cubicBezTo>
                  <a:cubicBezTo>
                    <a:pt x="4051396" y="2474383"/>
                    <a:pt x="4044278" y="2460567"/>
                    <a:pt x="4038231" y="2440590"/>
                  </a:cubicBezTo>
                  <a:cubicBezTo>
                    <a:pt x="4032300" y="2420729"/>
                    <a:pt x="4027362" y="2394743"/>
                    <a:pt x="4021431" y="2368375"/>
                  </a:cubicBezTo>
                  <a:cubicBezTo>
                    <a:pt x="4017259" y="2341816"/>
                    <a:pt x="4015269" y="2315141"/>
                    <a:pt x="4014083" y="2294437"/>
                  </a:cubicBezTo>
                  <a:cubicBezTo>
                    <a:pt x="4013853" y="2273350"/>
                    <a:pt x="4015193" y="2258462"/>
                    <a:pt x="4015193" y="2258462"/>
                  </a:cubicBezTo>
                  <a:cubicBezTo>
                    <a:pt x="4015193" y="2258462"/>
                    <a:pt x="4025412" y="2269446"/>
                    <a:pt x="4034940" y="2288428"/>
                  </a:cubicBezTo>
                  <a:cubicBezTo>
                    <a:pt x="4039227" y="2297957"/>
                    <a:pt x="4045273" y="2309285"/>
                    <a:pt x="4049865" y="2321685"/>
                  </a:cubicBezTo>
                  <a:cubicBezTo>
                    <a:pt x="4053692" y="2334314"/>
                    <a:pt x="4056562" y="2348129"/>
                    <a:pt x="4059394" y="2361830"/>
                  </a:cubicBezTo>
                  <a:cubicBezTo>
                    <a:pt x="4061155" y="2375990"/>
                    <a:pt x="4064676" y="2389385"/>
                    <a:pt x="4063566" y="2402970"/>
                  </a:cubicBezTo>
                  <a:cubicBezTo>
                    <a:pt x="4063030" y="2416441"/>
                    <a:pt x="4060619" y="2429033"/>
                    <a:pt x="4059739" y="2439595"/>
                  </a:cubicBezTo>
                  <a:close/>
                  <a:moveTo>
                    <a:pt x="4048642" y="1430881"/>
                  </a:moveTo>
                  <a:cubicBezTo>
                    <a:pt x="4038232" y="1394447"/>
                    <a:pt x="4030004" y="1357786"/>
                    <a:pt x="4023957" y="1329696"/>
                  </a:cubicBezTo>
                  <a:cubicBezTo>
                    <a:pt x="4018791" y="1301262"/>
                    <a:pt x="4016609" y="1281208"/>
                    <a:pt x="4016609" y="1281208"/>
                  </a:cubicBezTo>
                  <a:cubicBezTo>
                    <a:pt x="4016609" y="1281208"/>
                    <a:pt x="4030004" y="1296363"/>
                    <a:pt x="4043935" y="1321812"/>
                  </a:cubicBezTo>
                  <a:cubicBezTo>
                    <a:pt x="4050517" y="1334862"/>
                    <a:pt x="4059281" y="1349674"/>
                    <a:pt x="4066553" y="1366244"/>
                  </a:cubicBezTo>
                  <a:cubicBezTo>
                    <a:pt x="4073594" y="1383045"/>
                    <a:pt x="4079373" y="1401568"/>
                    <a:pt x="4085649" y="1419899"/>
                  </a:cubicBezTo>
                  <a:cubicBezTo>
                    <a:pt x="4090242" y="1438537"/>
                    <a:pt x="4097054" y="1456562"/>
                    <a:pt x="4098699" y="1474856"/>
                  </a:cubicBezTo>
                  <a:cubicBezTo>
                    <a:pt x="4101454" y="1492842"/>
                    <a:pt x="4101760" y="1510179"/>
                    <a:pt x="4103215" y="1524683"/>
                  </a:cubicBezTo>
                  <a:cubicBezTo>
                    <a:pt x="4105090" y="1553998"/>
                    <a:pt x="4102870" y="1573401"/>
                    <a:pt x="4102870" y="1573401"/>
                  </a:cubicBezTo>
                  <a:cubicBezTo>
                    <a:pt x="4102870" y="1573401"/>
                    <a:pt x="4092652" y="1555720"/>
                    <a:pt x="4082128" y="1528969"/>
                  </a:cubicBezTo>
                  <a:cubicBezTo>
                    <a:pt x="4071489" y="1502333"/>
                    <a:pt x="4060926" y="1466551"/>
                    <a:pt x="4048641" y="1430880"/>
                  </a:cubicBezTo>
                  <a:close/>
                  <a:moveTo>
                    <a:pt x="4142671" y="2434990"/>
                  </a:moveTo>
                  <a:cubicBezTo>
                    <a:pt x="4141026" y="2464382"/>
                    <a:pt x="4136969" y="2483478"/>
                    <a:pt x="4136969" y="2483478"/>
                  </a:cubicBezTo>
                  <a:cubicBezTo>
                    <a:pt x="4136969" y="2483478"/>
                    <a:pt x="4128741" y="2464918"/>
                    <a:pt x="4121049" y="2437057"/>
                  </a:cubicBezTo>
                  <a:cubicBezTo>
                    <a:pt x="4113471" y="2409311"/>
                    <a:pt x="4106582" y="2372648"/>
                    <a:pt x="4098431" y="2335793"/>
                  </a:cubicBezTo>
                  <a:cubicBezTo>
                    <a:pt x="4091848" y="2298709"/>
                    <a:pt x="4087562" y="2261052"/>
                    <a:pt x="4084501" y="2232541"/>
                  </a:cubicBezTo>
                  <a:cubicBezTo>
                    <a:pt x="4082511" y="2203800"/>
                    <a:pt x="4082319" y="2183708"/>
                    <a:pt x="4082319" y="2183708"/>
                  </a:cubicBezTo>
                  <a:cubicBezTo>
                    <a:pt x="4082319" y="2183708"/>
                    <a:pt x="4094068" y="2200050"/>
                    <a:pt x="4105242" y="2227145"/>
                  </a:cubicBezTo>
                  <a:cubicBezTo>
                    <a:pt x="4110409" y="2240654"/>
                    <a:pt x="4117527" y="2256345"/>
                    <a:pt x="4123115" y="2273796"/>
                  </a:cubicBezTo>
                  <a:cubicBezTo>
                    <a:pt x="4128051" y="2291017"/>
                    <a:pt x="4132108" y="2309999"/>
                    <a:pt x="4135935" y="2328867"/>
                  </a:cubicBezTo>
                  <a:cubicBezTo>
                    <a:pt x="4138690" y="2347963"/>
                    <a:pt x="4143627" y="2366831"/>
                    <a:pt x="4143053" y="2385391"/>
                  </a:cubicBezTo>
                  <a:cubicBezTo>
                    <a:pt x="4144240" y="2403378"/>
                    <a:pt x="4142785" y="2420638"/>
                    <a:pt x="4142671" y="2434989"/>
                  </a:cubicBezTo>
                  <a:close/>
                  <a:moveTo>
                    <a:pt x="4138423" y="2002348"/>
                  </a:moveTo>
                  <a:cubicBezTo>
                    <a:pt x="4131381" y="1976555"/>
                    <a:pt x="4126675" y="1949880"/>
                    <a:pt x="4123268" y="1929368"/>
                  </a:cubicBezTo>
                  <a:cubicBezTo>
                    <a:pt x="4120742" y="1908625"/>
                    <a:pt x="4120321" y="1893586"/>
                    <a:pt x="4120321" y="1893586"/>
                  </a:cubicBezTo>
                  <a:cubicBezTo>
                    <a:pt x="4120321" y="1893586"/>
                    <a:pt x="4131841" y="1903230"/>
                    <a:pt x="4143245" y="1921447"/>
                  </a:cubicBezTo>
                  <a:cubicBezTo>
                    <a:pt x="4148296" y="1930440"/>
                    <a:pt x="4155529" y="1940850"/>
                    <a:pt x="4161347" y="1952828"/>
                  </a:cubicBezTo>
                  <a:cubicBezTo>
                    <a:pt x="4166820" y="1964807"/>
                    <a:pt x="4170876" y="1978278"/>
                    <a:pt x="4175277" y="1991672"/>
                  </a:cubicBezTo>
                  <a:cubicBezTo>
                    <a:pt x="4178454" y="2005372"/>
                    <a:pt x="4183620" y="2018537"/>
                    <a:pt x="4183735" y="2032047"/>
                  </a:cubicBezTo>
                  <a:cubicBezTo>
                    <a:pt x="4185036" y="2045556"/>
                    <a:pt x="4183965" y="2058147"/>
                    <a:pt x="4184156" y="2068824"/>
                  </a:cubicBezTo>
                  <a:cubicBezTo>
                    <a:pt x="4183046" y="2090102"/>
                    <a:pt x="4179334" y="2104262"/>
                    <a:pt x="4179334" y="2104262"/>
                  </a:cubicBezTo>
                  <a:cubicBezTo>
                    <a:pt x="4179334" y="2104262"/>
                    <a:pt x="4170876" y="2091327"/>
                    <a:pt x="4162993" y="2072116"/>
                  </a:cubicBezTo>
                  <a:cubicBezTo>
                    <a:pt x="4154765" y="2053134"/>
                    <a:pt x="4147072" y="2027799"/>
                    <a:pt x="4138423" y="2002349"/>
                  </a:cubicBezTo>
                  <a:close/>
                  <a:moveTo>
                    <a:pt x="4215882" y="2620568"/>
                  </a:moveTo>
                  <a:cubicBezTo>
                    <a:pt x="4214657" y="2638785"/>
                    <a:pt x="4211175" y="2655699"/>
                    <a:pt x="4209185" y="2670166"/>
                  </a:cubicBezTo>
                  <a:cubicBezTo>
                    <a:pt x="4204133" y="2698907"/>
                    <a:pt x="4197780" y="2717468"/>
                    <a:pt x="4197780" y="2717468"/>
                  </a:cubicBezTo>
                  <a:cubicBezTo>
                    <a:pt x="4197780" y="2717468"/>
                    <a:pt x="4191733" y="2698064"/>
                    <a:pt x="4187561" y="2669630"/>
                  </a:cubicBezTo>
                  <a:cubicBezTo>
                    <a:pt x="4183275" y="2641196"/>
                    <a:pt x="4180749" y="2603805"/>
                    <a:pt x="4177037" y="2566495"/>
                  </a:cubicBezTo>
                  <a:cubicBezTo>
                    <a:pt x="4174741" y="2528646"/>
                    <a:pt x="4175277" y="2490989"/>
                    <a:pt x="4175506" y="2462361"/>
                  </a:cubicBezTo>
                  <a:cubicBezTo>
                    <a:pt x="4176922" y="2433391"/>
                    <a:pt x="4179142" y="2413529"/>
                    <a:pt x="4179142" y="2413529"/>
                  </a:cubicBezTo>
                  <a:cubicBezTo>
                    <a:pt x="4179142" y="2413529"/>
                    <a:pt x="4188901" y="2431095"/>
                    <a:pt x="4196823" y="2459185"/>
                  </a:cubicBezTo>
                  <a:cubicBezTo>
                    <a:pt x="4200114" y="2473345"/>
                    <a:pt x="4205510" y="2489457"/>
                    <a:pt x="4208993" y="2507482"/>
                  </a:cubicBezTo>
                  <a:cubicBezTo>
                    <a:pt x="4211748" y="2525469"/>
                    <a:pt x="4213509" y="2544567"/>
                    <a:pt x="4215346" y="2564083"/>
                  </a:cubicBezTo>
                  <a:cubicBezTo>
                    <a:pt x="4215881" y="2583372"/>
                    <a:pt x="4218522" y="2602469"/>
                    <a:pt x="4215881" y="2620570"/>
                  </a:cubicBezTo>
                  <a:close/>
                  <a:moveTo>
                    <a:pt x="4216188" y="1630664"/>
                  </a:moveTo>
                  <a:cubicBezTo>
                    <a:pt x="4211251" y="1602038"/>
                    <a:pt x="4209070" y="1582291"/>
                    <a:pt x="4209070" y="1582291"/>
                  </a:cubicBezTo>
                  <a:cubicBezTo>
                    <a:pt x="4209070" y="1582291"/>
                    <a:pt x="4222235" y="1597101"/>
                    <a:pt x="4236395" y="1622666"/>
                  </a:cubicBezTo>
                  <a:cubicBezTo>
                    <a:pt x="4242862" y="1635601"/>
                    <a:pt x="4251856" y="1650412"/>
                    <a:pt x="4259012" y="1666983"/>
                  </a:cubicBezTo>
                  <a:cubicBezTo>
                    <a:pt x="4265939" y="1683898"/>
                    <a:pt x="4271833" y="1702306"/>
                    <a:pt x="4277880" y="1720637"/>
                  </a:cubicBezTo>
                  <a:cubicBezTo>
                    <a:pt x="4282702" y="1739275"/>
                    <a:pt x="4289285" y="1757300"/>
                    <a:pt x="4291160" y="1775594"/>
                  </a:cubicBezTo>
                  <a:cubicBezTo>
                    <a:pt x="4293915" y="1793810"/>
                    <a:pt x="4294221" y="1810917"/>
                    <a:pt x="4295752" y="1825421"/>
                  </a:cubicBezTo>
                  <a:cubicBezTo>
                    <a:pt x="4297283" y="1854736"/>
                    <a:pt x="4295331" y="1874368"/>
                    <a:pt x="4295331" y="1874368"/>
                  </a:cubicBezTo>
                  <a:cubicBezTo>
                    <a:pt x="4295331" y="1874368"/>
                    <a:pt x="4285113" y="1856687"/>
                    <a:pt x="4274589" y="1830052"/>
                  </a:cubicBezTo>
                  <a:cubicBezTo>
                    <a:pt x="4263950" y="1803186"/>
                    <a:pt x="4253311" y="1767404"/>
                    <a:pt x="4241218" y="1731620"/>
                  </a:cubicBezTo>
                  <a:cubicBezTo>
                    <a:pt x="4230463" y="1695378"/>
                    <a:pt x="4222350" y="1658525"/>
                    <a:pt x="4216189" y="1630660"/>
                  </a:cubicBezTo>
                  <a:close/>
                  <a:moveTo>
                    <a:pt x="4283237" y="2899003"/>
                  </a:moveTo>
                  <a:cubicBezTo>
                    <a:pt x="4281477" y="2912283"/>
                    <a:pt x="4277650" y="2924567"/>
                    <a:pt x="4275545" y="2934785"/>
                  </a:cubicBezTo>
                  <a:cubicBezTo>
                    <a:pt x="4269843" y="2955642"/>
                    <a:pt x="4263031" y="2968348"/>
                    <a:pt x="4263031" y="2968348"/>
                  </a:cubicBezTo>
                  <a:cubicBezTo>
                    <a:pt x="4263031" y="2968348"/>
                    <a:pt x="4257559" y="2953881"/>
                    <a:pt x="4254038" y="2933445"/>
                  </a:cubicBezTo>
                  <a:cubicBezTo>
                    <a:pt x="4250517" y="2913048"/>
                    <a:pt x="4248565" y="2886718"/>
                    <a:pt x="4245925" y="2859929"/>
                  </a:cubicBezTo>
                  <a:cubicBezTo>
                    <a:pt x="4244815" y="2833063"/>
                    <a:pt x="4246154" y="2806045"/>
                    <a:pt x="4247341" y="2785302"/>
                  </a:cubicBezTo>
                  <a:cubicBezTo>
                    <a:pt x="4249637" y="2764559"/>
                    <a:pt x="4252698" y="2749864"/>
                    <a:pt x="4252698" y="2749864"/>
                  </a:cubicBezTo>
                  <a:cubicBezTo>
                    <a:pt x="4252698" y="2749864"/>
                    <a:pt x="4261692" y="2761843"/>
                    <a:pt x="4268619" y="2782010"/>
                  </a:cubicBezTo>
                  <a:cubicBezTo>
                    <a:pt x="4271795" y="2792113"/>
                    <a:pt x="4276502" y="2803863"/>
                    <a:pt x="4279602" y="2816798"/>
                  </a:cubicBezTo>
                  <a:cubicBezTo>
                    <a:pt x="4282013" y="2829848"/>
                    <a:pt x="4283123" y="2843778"/>
                    <a:pt x="4284539" y="2857709"/>
                  </a:cubicBezTo>
                  <a:cubicBezTo>
                    <a:pt x="4284348" y="2871754"/>
                    <a:pt x="4286108" y="2885799"/>
                    <a:pt x="4283238" y="2899002"/>
                  </a:cubicBezTo>
                  <a:close/>
                  <a:moveTo>
                    <a:pt x="4318599" y="2386681"/>
                  </a:moveTo>
                  <a:cubicBezTo>
                    <a:pt x="4313663" y="2415307"/>
                    <a:pt x="4307194" y="2433982"/>
                    <a:pt x="4307194" y="2433982"/>
                  </a:cubicBezTo>
                  <a:cubicBezTo>
                    <a:pt x="4307194" y="2433982"/>
                    <a:pt x="4301377" y="2414464"/>
                    <a:pt x="4296976" y="2385915"/>
                  </a:cubicBezTo>
                  <a:cubicBezTo>
                    <a:pt x="4292690" y="2357710"/>
                    <a:pt x="4290164" y="2320283"/>
                    <a:pt x="4286337" y="2282546"/>
                  </a:cubicBezTo>
                  <a:cubicBezTo>
                    <a:pt x="4284156" y="2245118"/>
                    <a:pt x="4284462" y="2207383"/>
                    <a:pt x="4284921" y="2178647"/>
                  </a:cubicBezTo>
                  <a:cubicBezTo>
                    <a:pt x="4286337" y="2149906"/>
                    <a:pt x="4288748" y="2129814"/>
                    <a:pt x="4288748" y="2129814"/>
                  </a:cubicBezTo>
                  <a:cubicBezTo>
                    <a:pt x="4288748" y="2129814"/>
                    <a:pt x="4298277" y="2147495"/>
                    <a:pt x="4305970" y="2175585"/>
                  </a:cubicBezTo>
                  <a:cubicBezTo>
                    <a:pt x="4309491" y="2189745"/>
                    <a:pt x="4314848" y="2206087"/>
                    <a:pt x="4318369" y="2223959"/>
                  </a:cubicBezTo>
                  <a:cubicBezTo>
                    <a:pt x="4321125" y="2241946"/>
                    <a:pt x="4322962" y="2261158"/>
                    <a:pt x="4324722" y="2280483"/>
                  </a:cubicBezTo>
                  <a:cubicBezTo>
                    <a:pt x="4325067" y="2299695"/>
                    <a:pt x="4327669" y="2318983"/>
                    <a:pt x="4325067" y="2337200"/>
                  </a:cubicBezTo>
                  <a:cubicBezTo>
                    <a:pt x="4324072" y="2355302"/>
                    <a:pt x="4320551" y="2372179"/>
                    <a:pt x="4318599" y="2386684"/>
                  </a:cubicBezTo>
                  <a:close/>
                  <a:moveTo>
                    <a:pt x="4355798" y="2717373"/>
                  </a:moveTo>
                  <a:cubicBezTo>
                    <a:pt x="4350211" y="2738001"/>
                    <a:pt x="4343284" y="2750937"/>
                    <a:pt x="4343284" y="2750937"/>
                  </a:cubicBezTo>
                  <a:cubicBezTo>
                    <a:pt x="4343284" y="2750937"/>
                    <a:pt x="4338003" y="2736470"/>
                    <a:pt x="4334291" y="2716034"/>
                  </a:cubicBezTo>
                  <a:cubicBezTo>
                    <a:pt x="4331000" y="2695521"/>
                    <a:pt x="4328818" y="2669076"/>
                    <a:pt x="4326407" y="2642288"/>
                  </a:cubicBezTo>
                  <a:cubicBezTo>
                    <a:pt x="4325297" y="2615422"/>
                    <a:pt x="4326407" y="2588633"/>
                    <a:pt x="4327823" y="2567776"/>
                  </a:cubicBezTo>
                  <a:cubicBezTo>
                    <a:pt x="4330119" y="2546919"/>
                    <a:pt x="4332990" y="2532338"/>
                    <a:pt x="4332990" y="2532338"/>
                  </a:cubicBezTo>
                  <a:cubicBezTo>
                    <a:pt x="4332990" y="2532338"/>
                    <a:pt x="4341983" y="2544393"/>
                    <a:pt x="4349024" y="2564600"/>
                  </a:cubicBezTo>
                  <a:cubicBezTo>
                    <a:pt x="4351971" y="2574473"/>
                    <a:pt x="4356717" y="2586337"/>
                    <a:pt x="4359663" y="2599157"/>
                  </a:cubicBezTo>
                  <a:cubicBezTo>
                    <a:pt x="4362419" y="2612207"/>
                    <a:pt x="4363490" y="2626137"/>
                    <a:pt x="4364600" y="2640297"/>
                  </a:cubicBezTo>
                  <a:cubicBezTo>
                    <a:pt x="4364600" y="2654228"/>
                    <a:pt x="4366782" y="2668388"/>
                    <a:pt x="4363835" y="2681552"/>
                  </a:cubicBezTo>
                  <a:cubicBezTo>
                    <a:pt x="4362036" y="2694908"/>
                    <a:pt x="4358209" y="2706964"/>
                    <a:pt x="4355798" y="2717372"/>
                  </a:cubicBezTo>
                  <a:close/>
                  <a:moveTo>
                    <a:pt x="3398735" y="458446"/>
                  </a:moveTo>
                  <a:cubicBezTo>
                    <a:pt x="3278798" y="345857"/>
                    <a:pt x="3125522" y="263689"/>
                    <a:pt x="2946763" y="217387"/>
                  </a:cubicBezTo>
                  <a:cubicBezTo>
                    <a:pt x="2771865" y="171961"/>
                    <a:pt x="2571719" y="160671"/>
                    <a:pt x="2352929" y="188187"/>
                  </a:cubicBezTo>
                  <a:cubicBezTo>
                    <a:pt x="2137735" y="215282"/>
                    <a:pt x="1923001" y="277853"/>
                    <a:pt x="1717957" y="367485"/>
                  </a:cubicBezTo>
                  <a:cubicBezTo>
                    <a:pt x="1514509" y="456271"/>
                    <a:pt x="1318527" y="572343"/>
                    <a:pt x="1139808" y="708621"/>
                  </a:cubicBezTo>
                  <a:cubicBezTo>
                    <a:pt x="960628" y="844674"/>
                    <a:pt x="797025" y="1001928"/>
                    <a:pt x="658327" y="1173407"/>
                  </a:cubicBezTo>
                  <a:cubicBezTo>
                    <a:pt x="518522" y="1346346"/>
                    <a:pt x="403102" y="1535520"/>
                    <a:pt x="322471" y="1733912"/>
                  </a:cubicBezTo>
                  <a:cubicBezTo>
                    <a:pt x="240382" y="1935821"/>
                    <a:pt x="201770" y="2129589"/>
                    <a:pt x="203416" y="2307769"/>
                  </a:cubicBezTo>
                  <a:cubicBezTo>
                    <a:pt x="204832" y="2490124"/>
                    <a:pt x="248307" y="2656910"/>
                    <a:pt x="330475" y="2799008"/>
                  </a:cubicBezTo>
                  <a:cubicBezTo>
                    <a:pt x="414861" y="2944623"/>
                    <a:pt x="539732" y="3064756"/>
                    <a:pt x="701807" y="3148952"/>
                  </a:cubicBezTo>
                  <a:cubicBezTo>
                    <a:pt x="867711" y="3235213"/>
                    <a:pt x="1071688" y="3283820"/>
                    <a:pt x="1308926" y="3283163"/>
                  </a:cubicBezTo>
                  <a:cubicBezTo>
                    <a:pt x="1551101" y="3282742"/>
                    <a:pt x="1802378" y="3231383"/>
                    <a:pt x="2048267" y="3138430"/>
                  </a:cubicBezTo>
                  <a:cubicBezTo>
                    <a:pt x="2296566" y="3044400"/>
                    <a:pt x="2537017" y="2908775"/>
                    <a:pt x="2754347" y="2742410"/>
                  </a:cubicBezTo>
                  <a:cubicBezTo>
                    <a:pt x="2971726" y="2576162"/>
                    <a:pt x="3163760" y="2380641"/>
                    <a:pt x="3316615" y="2167670"/>
                  </a:cubicBezTo>
                  <a:cubicBezTo>
                    <a:pt x="3467707" y="1956993"/>
                    <a:pt x="3579296" y="1731159"/>
                    <a:pt x="3638236" y="1502150"/>
                  </a:cubicBezTo>
                  <a:cubicBezTo>
                    <a:pt x="3695947" y="1277845"/>
                    <a:pt x="3697478" y="1072918"/>
                    <a:pt x="3652932" y="895031"/>
                  </a:cubicBezTo>
                  <a:cubicBezTo>
                    <a:pt x="3609073" y="721357"/>
                    <a:pt x="3521630" y="573910"/>
                    <a:pt x="3398745" y="458451"/>
                  </a:cubicBezTo>
                  <a:close/>
                  <a:moveTo>
                    <a:pt x="2650282" y="752321"/>
                  </a:moveTo>
                  <a:cubicBezTo>
                    <a:pt x="2653573" y="747155"/>
                    <a:pt x="2657860" y="741682"/>
                    <a:pt x="2663332" y="736401"/>
                  </a:cubicBezTo>
                  <a:cubicBezTo>
                    <a:pt x="2668613" y="730928"/>
                    <a:pt x="2674851" y="725647"/>
                    <a:pt x="2681969" y="720366"/>
                  </a:cubicBezTo>
                  <a:cubicBezTo>
                    <a:pt x="2686561" y="717189"/>
                    <a:pt x="2690962" y="714204"/>
                    <a:pt x="2695593" y="711602"/>
                  </a:cubicBezTo>
                  <a:cubicBezTo>
                    <a:pt x="2700185" y="709191"/>
                    <a:pt x="2704816" y="706895"/>
                    <a:pt x="2708988" y="704905"/>
                  </a:cubicBezTo>
                  <a:cubicBezTo>
                    <a:pt x="2713389" y="702915"/>
                    <a:pt x="2717675" y="701384"/>
                    <a:pt x="2721731" y="700312"/>
                  </a:cubicBezTo>
                  <a:cubicBezTo>
                    <a:pt x="2725558" y="699203"/>
                    <a:pt x="2729424" y="698322"/>
                    <a:pt x="2733021" y="698016"/>
                  </a:cubicBezTo>
                  <a:cubicBezTo>
                    <a:pt x="2735202" y="697901"/>
                    <a:pt x="2736963" y="697672"/>
                    <a:pt x="2738953" y="697901"/>
                  </a:cubicBezTo>
                  <a:cubicBezTo>
                    <a:pt x="2740943" y="697901"/>
                    <a:pt x="2742474" y="698246"/>
                    <a:pt x="2744004" y="698552"/>
                  </a:cubicBezTo>
                  <a:cubicBezTo>
                    <a:pt x="2745650" y="698896"/>
                    <a:pt x="2746951" y="699432"/>
                    <a:pt x="2748291" y="700198"/>
                  </a:cubicBezTo>
                  <a:cubicBezTo>
                    <a:pt x="2749515" y="701078"/>
                    <a:pt x="2750587" y="701728"/>
                    <a:pt x="2751467" y="702838"/>
                  </a:cubicBezTo>
                  <a:cubicBezTo>
                    <a:pt x="2753763" y="705708"/>
                    <a:pt x="2754222" y="709191"/>
                    <a:pt x="2753534" y="713592"/>
                  </a:cubicBezTo>
                  <a:cubicBezTo>
                    <a:pt x="2752883" y="717994"/>
                    <a:pt x="2750778" y="722930"/>
                    <a:pt x="2747372" y="728059"/>
                  </a:cubicBezTo>
                  <a:cubicBezTo>
                    <a:pt x="2743966" y="733225"/>
                    <a:pt x="2739565" y="738813"/>
                    <a:pt x="2734092" y="744285"/>
                  </a:cubicBezTo>
                  <a:cubicBezTo>
                    <a:pt x="2728811" y="749758"/>
                    <a:pt x="2722113" y="755268"/>
                    <a:pt x="2714995" y="760320"/>
                  </a:cubicBezTo>
                  <a:cubicBezTo>
                    <a:pt x="2710403" y="763496"/>
                    <a:pt x="2705887" y="766367"/>
                    <a:pt x="2701295" y="769007"/>
                  </a:cubicBezTo>
                  <a:cubicBezTo>
                    <a:pt x="2696703" y="771648"/>
                    <a:pt x="2692302" y="773714"/>
                    <a:pt x="2688015" y="775705"/>
                  </a:cubicBezTo>
                  <a:cubicBezTo>
                    <a:pt x="2683614" y="777695"/>
                    <a:pt x="2679443" y="779111"/>
                    <a:pt x="2675501" y="780220"/>
                  </a:cubicBezTo>
                  <a:cubicBezTo>
                    <a:pt x="2671674" y="781330"/>
                    <a:pt x="2667809" y="782210"/>
                    <a:pt x="2664403" y="782517"/>
                  </a:cubicBezTo>
                  <a:cubicBezTo>
                    <a:pt x="2662221" y="782631"/>
                    <a:pt x="2660347" y="782631"/>
                    <a:pt x="2658471" y="782631"/>
                  </a:cubicBezTo>
                  <a:cubicBezTo>
                    <a:pt x="2656711" y="782631"/>
                    <a:pt x="2654950" y="782287"/>
                    <a:pt x="2653419" y="781981"/>
                  </a:cubicBezTo>
                  <a:cubicBezTo>
                    <a:pt x="2651774" y="781636"/>
                    <a:pt x="2650473" y="780871"/>
                    <a:pt x="2649363" y="780220"/>
                  </a:cubicBezTo>
                  <a:cubicBezTo>
                    <a:pt x="2648062" y="779570"/>
                    <a:pt x="2647067" y="778575"/>
                    <a:pt x="2646186" y="777580"/>
                  </a:cubicBezTo>
                  <a:cubicBezTo>
                    <a:pt x="2644005" y="774824"/>
                    <a:pt x="2643546" y="771112"/>
                    <a:pt x="2644197" y="766825"/>
                  </a:cubicBezTo>
                  <a:cubicBezTo>
                    <a:pt x="2644885" y="762310"/>
                    <a:pt x="2646990" y="757373"/>
                    <a:pt x="2650281" y="752321"/>
                  </a:cubicBezTo>
                  <a:close/>
                  <a:moveTo>
                    <a:pt x="2599230" y="914581"/>
                  </a:moveTo>
                  <a:cubicBezTo>
                    <a:pt x="2602521" y="909300"/>
                    <a:pt x="2606922" y="903827"/>
                    <a:pt x="2612396" y="898240"/>
                  </a:cubicBezTo>
                  <a:cubicBezTo>
                    <a:pt x="2617868" y="892767"/>
                    <a:pt x="2624259" y="887256"/>
                    <a:pt x="2631378" y="882205"/>
                  </a:cubicBezTo>
                  <a:cubicBezTo>
                    <a:pt x="2635893" y="878799"/>
                    <a:pt x="2640486" y="876043"/>
                    <a:pt x="2645078" y="873518"/>
                  </a:cubicBezTo>
                  <a:cubicBezTo>
                    <a:pt x="2649670" y="870877"/>
                    <a:pt x="2654071" y="868581"/>
                    <a:pt x="2658472" y="866705"/>
                  </a:cubicBezTo>
                  <a:cubicBezTo>
                    <a:pt x="2662759" y="864945"/>
                    <a:pt x="2666930" y="863414"/>
                    <a:pt x="2670986" y="862113"/>
                  </a:cubicBezTo>
                  <a:cubicBezTo>
                    <a:pt x="2675043" y="861003"/>
                    <a:pt x="2678793" y="860353"/>
                    <a:pt x="2682391" y="859932"/>
                  </a:cubicBezTo>
                  <a:cubicBezTo>
                    <a:pt x="2684458" y="859587"/>
                    <a:pt x="2686333" y="859587"/>
                    <a:pt x="2688438" y="859817"/>
                  </a:cubicBezTo>
                  <a:cubicBezTo>
                    <a:pt x="2690428" y="859932"/>
                    <a:pt x="2692073" y="860161"/>
                    <a:pt x="2693489" y="860697"/>
                  </a:cubicBezTo>
                  <a:cubicBezTo>
                    <a:pt x="2695365" y="861041"/>
                    <a:pt x="2696666" y="861577"/>
                    <a:pt x="2697776" y="862343"/>
                  </a:cubicBezTo>
                  <a:cubicBezTo>
                    <a:pt x="2699192" y="862993"/>
                    <a:pt x="2700187" y="863988"/>
                    <a:pt x="2701067" y="864983"/>
                  </a:cubicBezTo>
                  <a:cubicBezTo>
                    <a:pt x="2703363" y="867854"/>
                    <a:pt x="2704014" y="871336"/>
                    <a:pt x="2703248" y="875738"/>
                  </a:cubicBezTo>
                  <a:cubicBezTo>
                    <a:pt x="2702713" y="880253"/>
                    <a:pt x="2700493" y="885075"/>
                    <a:pt x="2697010" y="890204"/>
                  </a:cubicBezTo>
                  <a:cubicBezTo>
                    <a:pt x="2693949" y="895485"/>
                    <a:pt x="2689318" y="900958"/>
                    <a:pt x="2683616" y="906546"/>
                  </a:cubicBezTo>
                  <a:cubicBezTo>
                    <a:pt x="2678334" y="912133"/>
                    <a:pt x="2671637" y="917529"/>
                    <a:pt x="2664404" y="922772"/>
                  </a:cubicBezTo>
                  <a:cubicBezTo>
                    <a:pt x="2659582" y="925948"/>
                    <a:pt x="2654952" y="928933"/>
                    <a:pt x="2650474" y="931650"/>
                  </a:cubicBezTo>
                  <a:cubicBezTo>
                    <a:pt x="2645882" y="934061"/>
                    <a:pt x="2641251" y="936587"/>
                    <a:pt x="2636965" y="938348"/>
                  </a:cubicBezTo>
                  <a:cubicBezTo>
                    <a:pt x="2632564" y="940108"/>
                    <a:pt x="2628201" y="941639"/>
                    <a:pt x="2624335" y="942940"/>
                  </a:cubicBezTo>
                  <a:cubicBezTo>
                    <a:pt x="2620279" y="944050"/>
                    <a:pt x="2616528" y="944700"/>
                    <a:pt x="2612930" y="945121"/>
                  </a:cubicBezTo>
                  <a:cubicBezTo>
                    <a:pt x="2610864" y="945236"/>
                    <a:pt x="2608874" y="945236"/>
                    <a:pt x="2607113" y="945236"/>
                  </a:cubicBezTo>
                  <a:cubicBezTo>
                    <a:pt x="2605353" y="945121"/>
                    <a:pt x="2603822" y="944700"/>
                    <a:pt x="2602176" y="944356"/>
                  </a:cubicBezTo>
                  <a:cubicBezTo>
                    <a:pt x="2600531" y="944012"/>
                    <a:pt x="2599229" y="943705"/>
                    <a:pt x="2598120" y="942710"/>
                  </a:cubicBezTo>
                  <a:cubicBezTo>
                    <a:pt x="2596818" y="942060"/>
                    <a:pt x="2595823" y="941065"/>
                    <a:pt x="2594943" y="940070"/>
                  </a:cubicBezTo>
                  <a:cubicBezTo>
                    <a:pt x="2592877" y="937200"/>
                    <a:pt x="2592417" y="933373"/>
                    <a:pt x="2592953" y="929086"/>
                  </a:cubicBezTo>
                  <a:cubicBezTo>
                    <a:pt x="2593872" y="924915"/>
                    <a:pt x="2596053" y="919978"/>
                    <a:pt x="2599229" y="914582"/>
                  </a:cubicBezTo>
                  <a:close/>
                  <a:moveTo>
                    <a:pt x="2562146" y="1033333"/>
                  </a:moveTo>
                  <a:cubicBezTo>
                    <a:pt x="2565322" y="1028051"/>
                    <a:pt x="2569838" y="1022578"/>
                    <a:pt x="2575196" y="1016876"/>
                  </a:cubicBezTo>
                  <a:cubicBezTo>
                    <a:pt x="2580898" y="1011289"/>
                    <a:pt x="2587175" y="1005893"/>
                    <a:pt x="2594292" y="1000650"/>
                  </a:cubicBezTo>
                  <a:cubicBezTo>
                    <a:pt x="2599000" y="997474"/>
                    <a:pt x="2603630" y="994297"/>
                    <a:pt x="2608223" y="991886"/>
                  </a:cubicBezTo>
                  <a:cubicBezTo>
                    <a:pt x="2612815" y="989361"/>
                    <a:pt x="2617446" y="986950"/>
                    <a:pt x="2621847" y="985074"/>
                  </a:cubicBezTo>
                  <a:cubicBezTo>
                    <a:pt x="2626248" y="983199"/>
                    <a:pt x="2630611" y="981783"/>
                    <a:pt x="2634476" y="980482"/>
                  </a:cubicBezTo>
                  <a:cubicBezTo>
                    <a:pt x="2638762" y="979372"/>
                    <a:pt x="2642360" y="978722"/>
                    <a:pt x="2645881" y="978301"/>
                  </a:cubicBezTo>
                  <a:cubicBezTo>
                    <a:pt x="2648062" y="977956"/>
                    <a:pt x="2649938" y="977956"/>
                    <a:pt x="2651813" y="978186"/>
                  </a:cubicBezTo>
                  <a:cubicBezTo>
                    <a:pt x="2653803" y="978301"/>
                    <a:pt x="2655334" y="978530"/>
                    <a:pt x="2657094" y="979066"/>
                  </a:cubicBezTo>
                  <a:cubicBezTo>
                    <a:pt x="2658510" y="979410"/>
                    <a:pt x="2659850" y="979831"/>
                    <a:pt x="2661380" y="980482"/>
                  </a:cubicBezTo>
                  <a:cubicBezTo>
                    <a:pt x="2662375" y="981133"/>
                    <a:pt x="2663447" y="982242"/>
                    <a:pt x="2664442" y="983237"/>
                  </a:cubicBezTo>
                  <a:cubicBezTo>
                    <a:pt x="2666623" y="986108"/>
                    <a:pt x="2667312" y="990049"/>
                    <a:pt x="2666623" y="994221"/>
                  </a:cubicBezTo>
                  <a:cubicBezTo>
                    <a:pt x="2665743" y="998813"/>
                    <a:pt x="2663677" y="1003750"/>
                    <a:pt x="2660271" y="1009031"/>
                  </a:cubicBezTo>
                  <a:cubicBezTo>
                    <a:pt x="2656865" y="1014313"/>
                    <a:pt x="2652387" y="1020015"/>
                    <a:pt x="2646876" y="1025602"/>
                  </a:cubicBezTo>
                  <a:cubicBezTo>
                    <a:pt x="2641174" y="1031190"/>
                    <a:pt x="2634706" y="1036891"/>
                    <a:pt x="2627358" y="1042173"/>
                  </a:cubicBezTo>
                  <a:cubicBezTo>
                    <a:pt x="2622651" y="1045350"/>
                    <a:pt x="2618020" y="1048220"/>
                    <a:pt x="2613428" y="1050861"/>
                  </a:cubicBezTo>
                  <a:cubicBezTo>
                    <a:pt x="2608835" y="1053501"/>
                    <a:pt x="2604434" y="1055568"/>
                    <a:pt x="2600033" y="1057443"/>
                  </a:cubicBezTo>
                  <a:cubicBezTo>
                    <a:pt x="2595632" y="1059433"/>
                    <a:pt x="2591346" y="1060964"/>
                    <a:pt x="2587403" y="1062035"/>
                  </a:cubicBezTo>
                  <a:cubicBezTo>
                    <a:pt x="2583347" y="1063030"/>
                    <a:pt x="2579596" y="1063796"/>
                    <a:pt x="2576229" y="1064102"/>
                  </a:cubicBezTo>
                  <a:cubicBezTo>
                    <a:pt x="2573933" y="1064217"/>
                    <a:pt x="2571943" y="1064446"/>
                    <a:pt x="2570182" y="1064102"/>
                  </a:cubicBezTo>
                  <a:cubicBezTo>
                    <a:pt x="2568192" y="1064102"/>
                    <a:pt x="2566661" y="1063758"/>
                    <a:pt x="2564824" y="1063451"/>
                  </a:cubicBezTo>
                  <a:cubicBezTo>
                    <a:pt x="2563408" y="1063107"/>
                    <a:pt x="2562069" y="1062342"/>
                    <a:pt x="2560768" y="1061691"/>
                  </a:cubicBezTo>
                  <a:cubicBezTo>
                    <a:pt x="2559543" y="1060811"/>
                    <a:pt x="2558701" y="1059931"/>
                    <a:pt x="2557821" y="1058821"/>
                  </a:cubicBezTo>
                  <a:cubicBezTo>
                    <a:pt x="2555754" y="1056065"/>
                    <a:pt x="2555066" y="1052123"/>
                    <a:pt x="2555754" y="1047837"/>
                  </a:cubicBezTo>
                  <a:cubicBezTo>
                    <a:pt x="2556558" y="1043512"/>
                    <a:pt x="2558854" y="1038461"/>
                    <a:pt x="2562145" y="1033332"/>
                  </a:cubicBezTo>
                  <a:close/>
                  <a:moveTo>
                    <a:pt x="2354985" y="795213"/>
                  </a:moveTo>
                  <a:cubicBezTo>
                    <a:pt x="2356861" y="789932"/>
                    <a:pt x="2360037" y="784115"/>
                    <a:pt x="2364208" y="777877"/>
                  </a:cubicBezTo>
                  <a:cubicBezTo>
                    <a:pt x="2368265" y="771830"/>
                    <a:pt x="2373431" y="765592"/>
                    <a:pt x="2379478" y="759240"/>
                  </a:cubicBezTo>
                  <a:cubicBezTo>
                    <a:pt x="2384071" y="754303"/>
                    <a:pt x="2389352" y="749596"/>
                    <a:pt x="2394289" y="745540"/>
                  </a:cubicBezTo>
                  <a:cubicBezTo>
                    <a:pt x="2399455" y="741253"/>
                    <a:pt x="2404622" y="737426"/>
                    <a:pt x="2409558" y="734250"/>
                  </a:cubicBezTo>
                  <a:cubicBezTo>
                    <a:pt x="2414495" y="731304"/>
                    <a:pt x="2419203" y="728663"/>
                    <a:pt x="2423604" y="726903"/>
                  </a:cubicBezTo>
                  <a:cubicBezTo>
                    <a:pt x="2428196" y="725142"/>
                    <a:pt x="2432482" y="723956"/>
                    <a:pt x="2436003" y="723382"/>
                  </a:cubicBezTo>
                  <a:lnTo>
                    <a:pt x="2438758" y="723382"/>
                  </a:lnTo>
                  <a:lnTo>
                    <a:pt x="2441169" y="723382"/>
                  </a:lnTo>
                  <a:cubicBezTo>
                    <a:pt x="2441935" y="723496"/>
                    <a:pt x="2442585" y="723726"/>
                    <a:pt x="2443351" y="723917"/>
                  </a:cubicBezTo>
                  <a:cubicBezTo>
                    <a:pt x="2444231" y="724032"/>
                    <a:pt x="2444767" y="724453"/>
                    <a:pt x="2445532" y="724798"/>
                  </a:cubicBezTo>
                  <a:cubicBezTo>
                    <a:pt x="2448594" y="726214"/>
                    <a:pt x="2450240" y="729084"/>
                    <a:pt x="2450813" y="732796"/>
                  </a:cubicBezTo>
                  <a:cubicBezTo>
                    <a:pt x="2451158" y="736508"/>
                    <a:pt x="2450469" y="741139"/>
                    <a:pt x="2448403" y="746420"/>
                  </a:cubicBezTo>
                  <a:cubicBezTo>
                    <a:pt x="2446642" y="751586"/>
                    <a:pt x="2443465" y="757404"/>
                    <a:pt x="2439409" y="763412"/>
                  </a:cubicBezTo>
                  <a:cubicBezTo>
                    <a:pt x="2435352" y="769574"/>
                    <a:pt x="2430186" y="775926"/>
                    <a:pt x="2424063" y="782280"/>
                  </a:cubicBezTo>
                  <a:cubicBezTo>
                    <a:pt x="2419241" y="787446"/>
                    <a:pt x="2414189" y="792153"/>
                    <a:pt x="2409138" y="796554"/>
                  </a:cubicBezTo>
                  <a:cubicBezTo>
                    <a:pt x="2403857" y="800840"/>
                    <a:pt x="2398728" y="804667"/>
                    <a:pt x="2393791" y="807652"/>
                  </a:cubicBezTo>
                  <a:cubicBezTo>
                    <a:pt x="2388625" y="810829"/>
                    <a:pt x="2383918" y="813354"/>
                    <a:pt x="2379325" y="815230"/>
                  </a:cubicBezTo>
                  <a:cubicBezTo>
                    <a:pt x="2374924" y="816990"/>
                    <a:pt x="2370638" y="818176"/>
                    <a:pt x="2366811" y="818636"/>
                  </a:cubicBezTo>
                  <a:cubicBezTo>
                    <a:pt x="2366160" y="818750"/>
                    <a:pt x="2365051" y="818750"/>
                    <a:pt x="2364400" y="818750"/>
                  </a:cubicBezTo>
                  <a:cubicBezTo>
                    <a:pt x="2363520" y="818750"/>
                    <a:pt x="2362640" y="818750"/>
                    <a:pt x="2361989" y="818636"/>
                  </a:cubicBezTo>
                  <a:cubicBezTo>
                    <a:pt x="2361224" y="818406"/>
                    <a:pt x="2360573" y="818406"/>
                    <a:pt x="2359808" y="818100"/>
                  </a:cubicBezTo>
                  <a:cubicBezTo>
                    <a:pt x="2359157" y="818100"/>
                    <a:pt x="2358392" y="817755"/>
                    <a:pt x="2357741" y="817449"/>
                  </a:cubicBezTo>
                  <a:cubicBezTo>
                    <a:pt x="2354871" y="815689"/>
                    <a:pt x="2353149" y="812857"/>
                    <a:pt x="2352690" y="808877"/>
                  </a:cubicBezTo>
                  <a:cubicBezTo>
                    <a:pt x="2352116" y="804858"/>
                    <a:pt x="2352919" y="800266"/>
                    <a:pt x="2354986" y="795215"/>
                  </a:cubicBezTo>
                  <a:close/>
                  <a:moveTo>
                    <a:pt x="2227280" y="968231"/>
                  </a:moveTo>
                  <a:cubicBezTo>
                    <a:pt x="2229040" y="962069"/>
                    <a:pt x="2231872" y="955717"/>
                    <a:pt x="2235737" y="948713"/>
                  </a:cubicBezTo>
                  <a:cubicBezTo>
                    <a:pt x="2239258" y="942666"/>
                    <a:pt x="2243544" y="936734"/>
                    <a:pt x="2247907" y="931377"/>
                  </a:cubicBezTo>
                  <a:cubicBezTo>
                    <a:pt x="2252308" y="926095"/>
                    <a:pt x="2257245" y="921274"/>
                    <a:pt x="2261953" y="917217"/>
                  </a:cubicBezTo>
                  <a:cubicBezTo>
                    <a:pt x="2266660" y="913390"/>
                    <a:pt x="2271597" y="909869"/>
                    <a:pt x="2276533" y="907764"/>
                  </a:cubicBezTo>
                  <a:cubicBezTo>
                    <a:pt x="2281126" y="905238"/>
                    <a:pt x="2285872" y="903822"/>
                    <a:pt x="2289928" y="903248"/>
                  </a:cubicBezTo>
                  <a:cubicBezTo>
                    <a:pt x="2290464" y="903248"/>
                    <a:pt x="2290923" y="903133"/>
                    <a:pt x="2291459" y="903133"/>
                  </a:cubicBezTo>
                  <a:lnTo>
                    <a:pt x="2292454" y="903133"/>
                  </a:lnTo>
                  <a:lnTo>
                    <a:pt x="2293564" y="903133"/>
                  </a:lnTo>
                  <a:cubicBezTo>
                    <a:pt x="2293985" y="903248"/>
                    <a:pt x="2294329" y="903248"/>
                    <a:pt x="2294674" y="903478"/>
                  </a:cubicBezTo>
                  <a:cubicBezTo>
                    <a:pt x="2299075" y="903822"/>
                    <a:pt x="2302481" y="905774"/>
                    <a:pt x="2304547" y="908759"/>
                  </a:cubicBezTo>
                  <a:cubicBezTo>
                    <a:pt x="2306958" y="911629"/>
                    <a:pt x="2308068" y="915801"/>
                    <a:pt x="2308489" y="920393"/>
                  </a:cubicBezTo>
                  <a:cubicBezTo>
                    <a:pt x="2308604" y="925330"/>
                    <a:pt x="2307724" y="930917"/>
                    <a:pt x="2306078" y="936964"/>
                  </a:cubicBezTo>
                  <a:cubicBezTo>
                    <a:pt x="2304011" y="943011"/>
                    <a:pt x="2301026" y="949708"/>
                    <a:pt x="2297199" y="956367"/>
                  </a:cubicBezTo>
                  <a:cubicBezTo>
                    <a:pt x="2293678" y="962720"/>
                    <a:pt x="2289507" y="968537"/>
                    <a:pt x="2285029" y="973818"/>
                  </a:cubicBezTo>
                  <a:cubicBezTo>
                    <a:pt x="2280628" y="979099"/>
                    <a:pt x="2275691" y="983921"/>
                    <a:pt x="2270984" y="988092"/>
                  </a:cubicBezTo>
                  <a:cubicBezTo>
                    <a:pt x="2266277" y="991919"/>
                    <a:pt x="2261340" y="995326"/>
                    <a:pt x="2256289" y="997622"/>
                  </a:cubicBezTo>
                  <a:cubicBezTo>
                    <a:pt x="2251696" y="1000033"/>
                    <a:pt x="2246951" y="1001449"/>
                    <a:pt x="2242588" y="1002023"/>
                  </a:cubicBezTo>
                  <a:cubicBezTo>
                    <a:pt x="2242244" y="1002023"/>
                    <a:pt x="2241938" y="1002023"/>
                    <a:pt x="2241593" y="1002138"/>
                  </a:cubicBezTo>
                  <a:lnTo>
                    <a:pt x="2240368" y="1002138"/>
                  </a:lnTo>
                  <a:lnTo>
                    <a:pt x="2239144" y="1002138"/>
                  </a:lnTo>
                  <a:cubicBezTo>
                    <a:pt x="2238799" y="1002023"/>
                    <a:pt x="2238378" y="1002023"/>
                    <a:pt x="2238034" y="1002023"/>
                  </a:cubicBezTo>
                  <a:cubicBezTo>
                    <a:pt x="2233748" y="1001487"/>
                    <a:pt x="2230571" y="999727"/>
                    <a:pt x="2228505" y="996550"/>
                  </a:cubicBezTo>
                  <a:cubicBezTo>
                    <a:pt x="2226209" y="993680"/>
                    <a:pt x="2224984" y="989623"/>
                    <a:pt x="2224793" y="984916"/>
                  </a:cubicBezTo>
                  <a:cubicBezTo>
                    <a:pt x="2224410" y="980094"/>
                    <a:pt x="2225290" y="974507"/>
                    <a:pt x="2227280" y="968231"/>
                  </a:cubicBezTo>
                  <a:close/>
                  <a:moveTo>
                    <a:pt x="2131374" y="884534"/>
                  </a:moveTo>
                  <a:cubicBezTo>
                    <a:pt x="2133364" y="878487"/>
                    <a:pt x="2136082" y="872020"/>
                    <a:pt x="2140062" y="865322"/>
                  </a:cubicBezTo>
                  <a:cubicBezTo>
                    <a:pt x="2143583" y="859084"/>
                    <a:pt x="2147869" y="853459"/>
                    <a:pt x="2152232" y="848216"/>
                  </a:cubicBezTo>
                  <a:cubicBezTo>
                    <a:pt x="2156748" y="842934"/>
                    <a:pt x="2161340" y="838342"/>
                    <a:pt x="2166162" y="834515"/>
                  </a:cubicBezTo>
                  <a:cubicBezTo>
                    <a:pt x="2171099" y="830229"/>
                    <a:pt x="2176036" y="827167"/>
                    <a:pt x="2180629" y="824642"/>
                  </a:cubicBezTo>
                  <a:cubicBezTo>
                    <a:pt x="2185336" y="822460"/>
                    <a:pt x="2189966" y="820700"/>
                    <a:pt x="2194023" y="820355"/>
                  </a:cubicBezTo>
                  <a:lnTo>
                    <a:pt x="2195248" y="820355"/>
                  </a:lnTo>
                  <a:lnTo>
                    <a:pt x="2196473" y="820355"/>
                  </a:lnTo>
                  <a:lnTo>
                    <a:pt x="2197583" y="820355"/>
                  </a:lnTo>
                  <a:lnTo>
                    <a:pt x="2198578" y="820355"/>
                  </a:lnTo>
                  <a:cubicBezTo>
                    <a:pt x="2202864" y="820700"/>
                    <a:pt x="2206040" y="822652"/>
                    <a:pt x="2208107" y="825637"/>
                  </a:cubicBezTo>
                  <a:cubicBezTo>
                    <a:pt x="2210288" y="828392"/>
                    <a:pt x="2211628" y="832334"/>
                    <a:pt x="2211819" y="836926"/>
                  </a:cubicBezTo>
                  <a:cubicBezTo>
                    <a:pt x="2211934" y="841863"/>
                    <a:pt x="2211283" y="847144"/>
                    <a:pt x="2209293" y="853152"/>
                  </a:cubicBezTo>
                  <a:cubicBezTo>
                    <a:pt x="2207533" y="859199"/>
                    <a:pt x="2204586" y="865551"/>
                    <a:pt x="2200606" y="872249"/>
                  </a:cubicBezTo>
                  <a:cubicBezTo>
                    <a:pt x="2197085" y="878487"/>
                    <a:pt x="2192799" y="884228"/>
                    <a:pt x="2188436" y="889585"/>
                  </a:cubicBezTo>
                  <a:cubicBezTo>
                    <a:pt x="2183920" y="894866"/>
                    <a:pt x="2179098" y="899803"/>
                    <a:pt x="2174162" y="903744"/>
                  </a:cubicBezTo>
                  <a:cubicBezTo>
                    <a:pt x="2169454" y="908031"/>
                    <a:pt x="2164517" y="911092"/>
                    <a:pt x="2159695" y="913618"/>
                  </a:cubicBezTo>
                  <a:cubicBezTo>
                    <a:pt x="2154873" y="916144"/>
                    <a:pt x="2150357" y="917675"/>
                    <a:pt x="2146186" y="917904"/>
                  </a:cubicBezTo>
                  <a:lnTo>
                    <a:pt x="2144961" y="918249"/>
                  </a:lnTo>
                  <a:lnTo>
                    <a:pt x="2142665" y="918249"/>
                  </a:lnTo>
                  <a:cubicBezTo>
                    <a:pt x="2142435" y="918019"/>
                    <a:pt x="2141900" y="918019"/>
                    <a:pt x="2141785" y="917904"/>
                  </a:cubicBezTo>
                  <a:cubicBezTo>
                    <a:pt x="2137728" y="917560"/>
                    <a:pt x="2134552" y="915608"/>
                    <a:pt x="2132255" y="912623"/>
                  </a:cubicBezTo>
                  <a:cubicBezTo>
                    <a:pt x="2129959" y="909868"/>
                    <a:pt x="2128964" y="905696"/>
                    <a:pt x="2128734" y="900989"/>
                  </a:cubicBezTo>
                  <a:cubicBezTo>
                    <a:pt x="2128734" y="895937"/>
                    <a:pt x="2129500" y="890427"/>
                    <a:pt x="2131375" y="884533"/>
                  </a:cubicBezTo>
                  <a:close/>
                  <a:moveTo>
                    <a:pt x="1941329" y="748255"/>
                  </a:moveTo>
                  <a:cubicBezTo>
                    <a:pt x="1942745" y="741673"/>
                    <a:pt x="1944850" y="735511"/>
                    <a:pt x="1947682" y="729618"/>
                  </a:cubicBezTo>
                  <a:cubicBezTo>
                    <a:pt x="1950552" y="723572"/>
                    <a:pt x="1954035" y="718213"/>
                    <a:pt x="1958321" y="713162"/>
                  </a:cubicBezTo>
                  <a:cubicBezTo>
                    <a:pt x="1962263" y="708455"/>
                    <a:pt x="1966434" y="704168"/>
                    <a:pt x="1971065" y="700992"/>
                  </a:cubicBezTo>
                  <a:cubicBezTo>
                    <a:pt x="1975657" y="697701"/>
                    <a:pt x="1980288" y="695405"/>
                    <a:pt x="1984996" y="694295"/>
                  </a:cubicBezTo>
                  <a:lnTo>
                    <a:pt x="1985417" y="694295"/>
                  </a:lnTo>
                  <a:lnTo>
                    <a:pt x="1986182" y="694295"/>
                  </a:lnTo>
                  <a:cubicBezTo>
                    <a:pt x="1986527" y="694295"/>
                    <a:pt x="1986527" y="694180"/>
                    <a:pt x="1986833" y="694180"/>
                  </a:cubicBezTo>
                  <a:cubicBezTo>
                    <a:pt x="1986947" y="693950"/>
                    <a:pt x="1987177" y="693950"/>
                    <a:pt x="1987483" y="693950"/>
                  </a:cubicBezTo>
                  <a:cubicBezTo>
                    <a:pt x="1991540" y="693606"/>
                    <a:pt x="1995290" y="694295"/>
                    <a:pt x="1998467" y="696132"/>
                  </a:cubicBezTo>
                  <a:cubicBezTo>
                    <a:pt x="2001643" y="698007"/>
                    <a:pt x="2004169" y="700533"/>
                    <a:pt x="2006044" y="704245"/>
                  </a:cubicBezTo>
                  <a:cubicBezTo>
                    <a:pt x="2008034" y="707766"/>
                    <a:pt x="2009335" y="712052"/>
                    <a:pt x="2009756" y="717180"/>
                  </a:cubicBezTo>
                  <a:cubicBezTo>
                    <a:pt x="2010292" y="722232"/>
                    <a:pt x="2009871" y="727934"/>
                    <a:pt x="2008647" y="733980"/>
                  </a:cubicBezTo>
                  <a:cubicBezTo>
                    <a:pt x="2007231" y="740333"/>
                    <a:pt x="2004934" y="746724"/>
                    <a:pt x="2002064" y="752617"/>
                  </a:cubicBezTo>
                  <a:cubicBezTo>
                    <a:pt x="1999117" y="758664"/>
                    <a:pt x="1995482" y="764251"/>
                    <a:pt x="1991655" y="769188"/>
                  </a:cubicBezTo>
                  <a:cubicBezTo>
                    <a:pt x="1987828" y="773896"/>
                    <a:pt x="1983541" y="778182"/>
                    <a:pt x="1978911" y="781167"/>
                  </a:cubicBezTo>
                  <a:cubicBezTo>
                    <a:pt x="1974318" y="784344"/>
                    <a:pt x="1969802" y="786448"/>
                    <a:pt x="1965210" y="787520"/>
                  </a:cubicBezTo>
                  <a:lnTo>
                    <a:pt x="1964675" y="787520"/>
                  </a:lnTo>
                  <a:cubicBezTo>
                    <a:pt x="1964330" y="787520"/>
                    <a:pt x="1964330" y="787520"/>
                    <a:pt x="1964024" y="787635"/>
                  </a:cubicBezTo>
                  <a:cubicBezTo>
                    <a:pt x="1963680" y="787635"/>
                    <a:pt x="1963680" y="787865"/>
                    <a:pt x="1963259" y="787865"/>
                  </a:cubicBezTo>
                  <a:lnTo>
                    <a:pt x="1962608" y="787865"/>
                  </a:lnTo>
                  <a:cubicBezTo>
                    <a:pt x="1958322" y="788209"/>
                    <a:pt x="1954724" y="787520"/>
                    <a:pt x="1951319" y="785683"/>
                  </a:cubicBezTo>
                  <a:cubicBezTo>
                    <a:pt x="1948142" y="783923"/>
                    <a:pt x="1945731" y="781091"/>
                    <a:pt x="1943512" y="777570"/>
                  </a:cubicBezTo>
                  <a:cubicBezTo>
                    <a:pt x="1941751" y="774049"/>
                    <a:pt x="1940756" y="769763"/>
                    <a:pt x="1940220" y="764826"/>
                  </a:cubicBezTo>
                  <a:cubicBezTo>
                    <a:pt x="1939799" y="759851"/>
                    <a:pt x="1940105" y="754263"/>
                    <a:pt x="1941330" y="748255"/>
                  </a:cubicBezTo>
                  <a:close/>
                  <a:moveTo>
                    <a:pt x="1878987" y="1002717"/>
                  </a:moveTo>
                  <a:cubicBezTo>
                    <a:pt x="1879332" y="1007998"/>
                    <a:pt x="1878872" y="1013815"/>
                    <a:pt x="1877342" y="1020053"/>
                  </a:cubicBezTo>
                  <a:cubicBezTo>
                    <a:pt x="1875926" y="1026750"/>
                    <a:pt x="1873629" y="1033102"/>
                    <a:pt x="1870644" y="1039456"/>
                  </a:cubicBezTo>
                  <a:cubicBezTo>
                    <a:pt x="1867889" y="1045503"/>
                    <a:pt x="1864062" y="1051090"/>
                    <a:pt x="1860120" y="1056027"/>
                  </a:cubicBezTo>
                  <a:cubicBezTo>
                    <a:pt x="1856179" y="1060964"/>
                    <a:pt x="1851778" y="1065135"/>
                    <a:pt x="1847185" y="1068311"/>
                  </a:cubicBezTo>
                  <a:cubicBezTo>
                    <a:pt x="1842784" y="1071717"/>
                    <a:pt x="1837847" y="1073784"/>
                    <a:pt x="1833254" y="1074664"/>
                  </a:cubicBezTo>
                  <a:cubicBezTo>
                    <a:pt x="1832910" y="1074664"/>
                    <a:pt x="1832910" y="1074664"/>
                    <a:pt x="1832604" y="1074779"/>
                  </a:cubicBezTo>
                  <a:lnTo>
                    <a:pt x="1831953" y="1074779"/>
                  </a:lnTo>
                  <a:cubicBezTo>
                    <a:pt x="1831724" y="1074779"/>
                    <a:pt x="1831609" y="1074779"/>
                    <a:pt x="1831188" y="1074894"/>
                  </a:cubicBezTo>
                  <a:lnTo>
                    <a:pt x="1830767" y="1074894"/>
                  </a:lnTo>
                  <a:cubicBezTo>
                    <a:pt x="1826251" y="1075238"/>
                    <a:pt x="1822654" y="1074549"/>
                    <a:pt x="1819478" y="1072598"/>
                  </a:cubicBezTo>
                  <a:cubicBezTo>
                    <a:pt x="1816072" y="1070608"/>
                    <a:pt x="1813661" y="1067890"/>
                    <a:pt x="1811670" y="1064370"/>
                  </a:cubicBezTo>
                  <a:cubicBezTo>
                    <a:pt x="1809680" y="1060428"/>
                    <a:pt x="1808724" y="1056027"/>
                    <a:pt x="1808264" y="1050860"/>
                  </a:cubicBezTo>
                  <a:cubicBezTo>
                    <a:pt x="1807920" y="1045809"/>
                    <a:pt x="1808264" y="1039877"/>
                    <a:pt x="1809680" y="1033753"/>
                  </a:cubicBezTo>
                  <a:cubicBezTo>
                    <a:pt x="1811096" y="1027171"/>
                    <a:pt x="1813201" y="1020704"/>
                    <a:pt x="1816033" y="1014542"/>
                  </a:cubicBezTo>
                  <a:cubicBezTo>
                    <a:pt x="1819210" y="1008496"/>
                    <a:pt x="1822731" y="1002908"/>
                    <a:pt x="1826788" y="997971"/>
                  </a:cubicBezTo>
                  <a:cubicBezTo>
                    <a:pt x="1830844" y="993035"/>
                    <a:pt x="1835131" y="988863"/>
                    <a:pt x="1839838" y="985458"/>
                  </a:cubicBezTo>
                  <a:cubicBezTo>
                    <a:pt x="1844430" y="982166"/>
                    <a:pt x="1849175" y="979985"/>
                    <a:pt x="1853883" y="978875"/>
                  </a:cubicBezTo>
                  <a:lnTo>
                    <a:pt x="1854418" y="978875"/>
                  </a:lnTo>
                  <a:cubicBezTo>
                    <a:pt x="1854763" y="978875"/>
                    <a:pt x="1854954" y="978760"/>
                    <a:pt x="1855069" y="978760"/>
                  </a:cubicBezTo>
                  <a:cubicBezTo>
                    <a:pt x="1855413" y="978645"/>
                    <a:pt x="1855605" y="978645"/>
                    <a:pt x="1855834" y="978645"/>
                  </a:cubicBezTo>
                  <a:lnTo>
                    <a:pt x="1856485" y="978645"/>
                  </a:lnTo>
                  <a:cubicBezTo>
                    <a:pt x="1860771" y="978301"/>
                    <a:pt x="1864598" y="978990"/>
                    <a:pt x="1867774" y="980712"/>
                  </a:cubicBezTo>
                  <a:cubicBezTo>
                    <a:pt x="1870951" y="982702"/>
                    <a:pt x="1873362" y="985419"/>
                    <a:pt x="1875352" y="989170"/>
                  </a:cubicBezTo>
                  <a:cubicBezTo>
                    <a:pt x="1877456" y="993035"/>
                    <a:pt x="1878643" y="997551"/>
                    <a:pt x="1878987" y="1002717"/>
                  </a:cubicBezTo>
                  <a:close/>
                  <a:moveTo>
                    <a:pt x="1811823" y="735862"/>
                  </a:moveTo>
                  <a:cubicBezTo>
                    <a:pt x="1812933" y="730275"/>
                    <a:pt x="1814693" y="724573"/>
                    <a:pt x="1816760" y="719636"/>
                  </a:cubicBezTo>
                  <a:cubicBezTo>
                    <a:pt x="1819171" y="714355"/>
                    <a:pt x="1822041" y="710107"/>
                    <a:pt x="1825638" y="706241"/>
                  </a:cubicBezTo>
                  <a:cubicBezTo>
                    <a:pt x="1829044" y="702529"/>
                    <a:pt x="1832986" y="699544"/>
                    <a:pt x="1837273" y="697784"/>
                  </a:cubicBezTo>
                  <a:cubicBezTo>
                    <a:pt x="1837808" y="697669"/>
                    <a:pt x="1838382" y="697439"/>
                    <a:pt x="1839033" y="697133"/>
                  </a:cubicBezTo>
                  <a:cubicBezTo>
                    <a:pt x="1839569" y="696903"/>
                    <a:pt x="1840143" y="696789"/>
                    <a:pt x="1840793" y="696597"/>
                  </a:cubicBezTo>
                  <a:cubicBezTo>
                    <a:pt x="1841559" y="696368"/>
                    <a:pt x="1842209" y="696253"/>
                    <a:pt x="1842783" y="696061"/>
                  </a:cubicBezTo>
                  <a:cubicBezTo>
                    <a:pt x="1843204" y="696061"/>
                    <a:pt x="1844008" y="696061"/>
                    <a:pt x="1844544" y="695947"/>
                  </a:cubicBezTo>
                  <a:cubicBezTo>
                    <a:pt x="1848256" y="695411"/>
                    <a:pt x="1851586" y="696061"/>
                    <a:pt x="1854953" y="697171"/>
                  </a:cubicBezTo>
                  <a:cubicBezTo>
                    <a:pt x="1858130" y="698587"/>
                    <a:pt x="1861000" y="700463"/>
                    <a:pt x="1863832" y="703218"/>
                  </a:cubicBezTo>
                  <a:cubicBezTo>
                    <a:pt x="1866243" y="705973"/>
                    <a:pt x="1868539" y="709571"/>
                    <a:pt x="1870300" y="713436"/>
                  </a:cubicBezTo>
                  <a:cubicBezTo>
                    <a:pt x="1872290" y="717263"/>
                    <a:pt x="1873246" y="721894"/>
                    <a:pt x="1874012" y="727137"/>
                  </a:cubicBezTo>
                  <a:cubicBezTo>
                    <a:pt x="1874662" y="732954"/>
                    <a:pt x="1874548" y="738885"/>
                    <a:pt x="1873667" y="744818"/>
                  </a:cubicBezTo>
                  <a:cubicBezTo>
                    <a:pt x="1872558" y="750635"/>
                    <a:pt x="1870797" y="756223"/>
                    <a:pt x="1868616" y="761389"/>
                  </a:cubicBezTo>
                  <a:cubicBezTo>
                    <a:pt x="1866320" y="766440"/>
                    <a:pt x="1863143" y="771262"/>
                    <a:pt x="1859622" y="775012"/>
                  </a:cubicBezTo>
                  <a:cubicBezTo>
                    <a:pt x="1856101" y="778954"/>
                    <a:pt x="1852160" y="781939"/>
                    <a:pt x="1847643" y="783700"/>
                  </a:cubicBezTo>
                  <a:cubicBezTo>
                    <a:pt x="1847108" y="784044"/>
                    <a:pt x="1846534" y="784350"/>
                    <a:pt x="1845883" y="784350"/>
                  </a:cubicBezTo>
                  <a:cubicBezTo>
                    <a:pt x="1845539" y="784695"/>
                    <a:pt x="1844773" y="784695"/>
                    <a:pt x="1844123" y="784886"/>
                  </a:cubicBezTo>
                  <a:cubicBezTo>
                    <a:pt x="1843778" y="785001"/>
                    <a:pt x="1843013" y="785231"/>
                    <a:pt x="1842477" y="785422"/>
                  </a:cubicBezTo>
                  <a:lnTo>
                    <a:pt x="1840831" y="785422"/>
                  </a:lnTo>
                  <a:cubicBezTo>
                    <a:pt x="1837119" y="785843"/>
                    <a:pt x="1833598" y="785422"/>
                    <a:pt x="1830422" y="784006"/>
                  </a:cubicBezTo>
                  <a:cubicBezTo>
                    <a:pt x="1827245" y="782781"/>
                    <a:pt x="1824260" y="780829"/>
                    <a:pt x="1821735" y="777959"/>
                  </a:cubicBezTo>
                  <a:cubicBezTo>
                    <a:pt x="1818864" y="775204"/>
                    <a:pt x="1816797" y="771606"/>
                    <a:pt x="1814923" y="767741"/>
                  </a:cubicBezTo>
                  <a:cubicBezTo>
                    <a:pt x="1813162" y="763455"/>
                    <a:pt x="1812167" y="758977"/>
                    <a:pt x="1811401" y="753810"/>
                  </a:cubicBezTo>
                  <a:cubicBezTo>
                    <a:pt x="1810751" y="747802"/>
                    <a:pt x="1810942" y="741678"/>
                    <a:pt x="1811823" y="735862"/>
                  </a:cubicBezTo>
                  <a:close/>
                  <a:moveTo>
                    <a:pt x="1778910" y="900003"/>
                  </a:moveTo>
                  <a:cubicBezTo>
                    <a:pt x="1780020" y="893957"/>
                    <a:pt x="1781781" y="888369"/>
                    <a:pt x="1784077" y="883203"/>
                  </a:cubicBezTo>
                  <a:cubicBezTo>
                    <a:pt x="1786373" y="878037"/>
                    <a:pt x="1789549" y="873559"/>
                    <a:pt x="1792955" y="869579"/>
                  </a:cubicBezTo>
                  <a:cubicBezTo>
                    <a:pt x="1796476" y="865752"/>
                    <a:pt x="1800303" y="862882"/>
                    <a:pt x="1804590" y="861122"/>
                  </a:cubicBezTo>
                  <a:cubicBezTo>
                    <a:pt x="1805240" y="860777"/>
                    <a:pt x="1805814" y="860777"/>
                    <a:pt x="1806580" y="860471"/>
                  </a:cubicBezTo>
                  <a:cubicBezTo>
                    <a:pt x="1807115" y="860356"/>
                    <a:pt x="1807804" y="860127"/>
                    <a:pt x="1808340" y="859820"/>
                  </a:cubicBezTo>
                  <a:cubicBezTo>
                    <a:pt x="1808991" y="859820"/>
                    <a:pt x="1809756" y="859820"/>
                    <a:pt x="1810100" y="859476"/>
                  </a:cubicBezTo>
                  <a:lnTo>
                    <a:pt x="1812282" y="859476"/>
                  </a:lnTo>
                  <a:cubicBezTo>
                    <a:pt x="1815803" y="858940"/>
                    <a:pt x="1819324" y="859476"/>
                    <a:pt x="1822500" y="860892"/>
                  </a:cubicBezTo>
                  <a:cubicBezTo>
                    <a:pt x="1825792" y="862117"/>
                    <a:pt x="1828853" y="864298"/>
                    <a:pt x="1831494" y="867130"/>
                  </a:cubicBezTo>
                  <a:cubicBezTo>
                    <a:pt x="1834134" y="870077"/>
                    <a:pt x="1836201" y="873483"/>
                    <a:pt x="1838076" y="877539"/>
                  </a:cubicBezTo>
                  <a:cubicBezTo>
                    <a:pt x="1839951" y="881596"/>
                    <a:pt x="1841253" y="886227"/>
                    <a:pt x="1841788" y="891240"/>
                  </a:cubicBezTo>
                  <a:cubicBezTo>
                    <a:pt x="1842324" y="897401"/>
                    <a:pt x="1842324" y="903639"/>
                    <a:pt x="1841253" y="909571"/>
                  </a:cubicBezTo>
                  <a:cubicBezTo>
                    <a:pt x="1840143" y="915503"/>
                    <a:pt x="1838612" y="921205"/>
                    <a:pt x="1836316" y="926257"/>
                  </a:cubicBezTo>
                  <a:cubicBezTo>
                    <a:pt x="1833905" y="931538"/>
                    <a:pt x="1831035" y="936130"/>
                    <a:pt x="1827437" y="939881"/>
                  </a:cubicBezTo>
                  <a:cubicBezTo>
                    <a:pt x="1823916" y="943822"/>
                    <a:pt x="1820089" y="946922"/>
                    <a:pt x="1815574" y="948759"/>
                  </a:cubicBezTo>
                  <a:cubicBezTo>
                    <a:pt x="1815038" y="949104"/>
                    <a:pt x="1814349" y="949104"/>
                    <a:pt x="1813584" y="949410"/>
                  </a:cubicBezTo>
                  <a:cubicBezTo>
                    <a:pt x="1813048" y="949525"/>
                    <a:pt x="1812474" y="949754"/>
                    <a:pt x="1811823" y="949946"/>
                  </a:cubicBezTo>
                  <a:cubicBezTo>
                    <a:pt x="1811287" y="950061"/>
                    <a:pt x="1810713" y="950061"/>
                    <a:pt x="1810063" y="950290"/>
                  </a:cubicBezTo>
                  <a:cubicBezTo>
                    <a:pt x="1809718" y="950520"/>
                    <a:pt x="1808953" y="950520"/>
                    <a:pt x="1808302" y="950520"/>
                  </a:cubicBezTo>
                  <a:cubicBezTo>
                    <a:pt x="1804782" y="950864"/>
                    <a:pt x="1801261" y="950290"/>
                    <a:pt x="1797778" y="949104"/>
                  </a:cubicBezTo>
                  <a:cubicBezTo>
                    <a:pt x="1794602" y="947688"/>
                    <a:pt x="1791540" y="945583"/>
                    <a:pt x="1788900" y="942751"/>
                  </a:cubicBezTo>
                  <a:cubicBezTo>
                    <a:pt x="1786259" y="939881"/>
                    <a:pt x="1783963" y="936398"/>
                    <a:pt x="1782202" y="932112"/>
                  </a:cubicBezTo>
                  <a:cubicBezTo>
                    <a:pt x="1780442" y="927826"/>
                    <a:pt x="1779256" y="923233"/>
                    <a:pt x="1778682" y="918067"/>
                  </a:cubicBezTo>
                  <a:cubicBezTo>
                    <a:pt x="1777916" y="912059"/>
                    <a:pt x="1778031" y="905821"/>
                    <a:pt x="1778911" y="900003"/>
                  </a:cubicBezTo>
                  <a:close/>
                  <a:moveTo>
                    <a:pt x="1494186" y="1004784"/>
                  </a:moveTo>
                  <a:cubicBezTo>
                    <a:pt x="1495602" y="999847"/>
                    <a:pt x="1497898" y="995140"/>
                    <a:pt x="1500883" y="991083"/>
                  </a:cubicBezTo>
                  <a:cubicBezTo>
                    <a:pt x="1503830" y="986797"/>
                    <a:pt x="1507580" y="983200"/>
                    <a:pt x="1511866" y="980559"/>
                  </a:cubicBezTo>
                  <a:cubicBezTo>
                    <a:pt x="1513091" y="979909"/>
                    <a:pt x="1514392" y="979143"/>
                    <a:pt x="1515388" y="978569"/>
                  </a:cubicBezTo>
                  <a:cubicBezTo>
                    <a:pt x="1516803" y="978148"/>
                    <a:pt x="1517798" y="977574"/>
                    <a:pt x="1519100" y="977039"/>
                  </a:cubicBezTo>
                  <a:cubicBezTo>
                    <a:pt x="1520401" y="976694"/>
                    <a:pt x="1521626" y="976388"/>
                    <a:pt x="1522812" y="975929"/>
                  </a:cubicBezTo>
                  <a:cubicBezTo>
                    <a:pt x="1523807" y="975814"/>
                    <a:pt x="1525223" y="975584"/>
                    <a:pt x="1526333" y="975393"/>
                  </a:cubicBezTo>
                  <a:cubicBezTo>
                    <a:pt x="1529854" y="975278"/>
                    <a:pt x="1533375" y="975278"/>
                    <a:pt x="1536551" y="976044"/>
                  </a:cubicBezTo>
                  <a:cubicBezTo>
                    <a:pt x="1540072" y="976924"/>
                    <a:pt x="1543249" y="978034"/>
                    <a:pt x="1546004" y="979985"/>
                  </a:cubicBezTo>
                  <a:cubicBezTo>
                    <a:pt x="1549180" y="981975"/>
                    <a:pt x="1552051" y="984042"/>
                    <a:pt x="1554347" y="986912"/>
                  </a:cubicBezTo>
                  <a:cubicBezTo>
                    <a:pt x="1556758" y="989782"/>
                    <a:pt x="1558939" y="992959"/>
                    <a:pt x="1560585" y="996786"/>
                  </a:cubicBezTo>
                  <a:cubicBezTo>
                    <a:pt x="1562996" y="1001493"/>
                    <a:pt x="1564412" y="1006889"/>
                    <a:pt x="1564871" y="1012132"/>
                  </a:cubicBezTo>
                  <a:cubicBezTo>
                    <a:pt x="1565216" y="1017413"/>
                    <a:pt x="1564642" y="1022771"/>
                    <a:pt x="1563226" y="1027823"/>
                  </a:cubicBezTo>
                  <a:cubicBezTo>
                    <a:pt x="1562001" y="1032760"/>
                    <a:pt x="1559705" y="1037582"/>
                    <a:pt x="1556643" y="1041754"/>
                  </a:cubicBezTo>
                  <a:cubicBezTo>
                    <a:pt x="1553696" y="1045810"/>
                    <a:pt x="1549946" y="1049331"/>
                    <a:pt x="1545354" y="1052163"/>
                  </a:cubicBezTo>
                  <a:cubicBezTo>
                    <a:pt x="1544359" y="1052814"/>
                    <a:pt x="1543057" y="1053388"/>
                    <a:pt x="1541833" y="1053924"/>
                  </a:cubicBezTo>
                  <a:cubicBezTo>
                    <a:pt x="1540838" y="1054574"/>
                    <a:pt x="1539422" y="1055033"/>
                    <a:pt x="1538312" y="1055340"/>
                  </a:cubicBezTo>
                  <a:cubicBezTo>
                    <a:pt x="1536896" y="1055875"/>
                    <a:pt x="1535786" y="1056220"/>
                    <a:pt x="1534370" y="1056449"/>
                  </a:cubicBezTo>
                  <a:cubicBezTo>
                    <a:pt x="1533260" y="1056794"/>
                    <a:pt x="1531959" y="1056985"/>
                    <a:pt x="1530849" y="1057100"/>
                  </a:cubicBezTo>
                  <a:cubicBezTo>
                    <a:pt x="1527328" y="1057444"/>
                    <a:pt x="1523808" y="1057100"/>
                    <a:pt x="1520440" y="1056449"/>
                  </a:cubicBezTo>
                  <a:cubicBezTo>
                    <a:pt x="1517034" y="1055799"/>
                    <a:pt x="1513857" y="1054383"/>
                    <a:pt x="1510796" y="1052622"/>
                  </a:cubicBezTo>
                  <a:cubicBezTo>
                    <a:pt x="1507925" y="1050862"/>
                    <a:pt x="1505094" y="1048566"/>
                    <a:pt x="1502683" y="1045696"/>
                  </a:cubicBezTo>
                  <a:cubicBezTo>
                    <a:pt x="1500272" y="1043055"/>
                    <a:pt x="1498090" y="1039878"/>
                    <a:pt x="1496330" y="1036166"/>
                  </a:cubicBezTo>
                  <a:cubicBezTo>
                    <a:pt x="1494148" y="1031229"/>
                    <a:pt x="1492809" y="1026178"/>
                    <a:pt x="1492388" y="1020591"/>
                  </a:cubicBezTo>
                  <a:cubicBezTo>
                    <a:pt x="1491967" y="1015424"/>
                    <a:pt x="1492771" y="1010181"/>
                    <a:pt x="1494187" y="1004785"/>
                  </a:cubicBezTo>
                  <a:close/>
                  <a:moveTo>
                    <a:pt x="1572869" y="1232489"/>
                  </a:moveTo>
                  <a:cubicBezTo>
                    <a:pt x="1576045" y="1234479"/>
                    <a:pt x="1578686" y="1236775"/>
                    <a:pt x="1581326" y="1239722"/>
                  </a:cubicBezTo>
                  <a:cubicBezTo>
                    <a:pt x="1583737" y="1242669"/>
                    <a:pt x="1585919" y="1245884"/>
                    <a:pt x="1587679" y="1249710"/>
                  </a:cubicBezTo>
                  <a:cubicBezTo>
                    <a:pt x="1590090" y="1254647"/>
                    <a:pt x="1591506" y="1259929"/>
                    <a:pt x="1591965" y="1265630"/>
                  </a:cubicBezTo>
                  <a:cubicBezTo>
                    <a:pt x="1592310" y="1271103"/>
                    <a:pt x="1591965" y="1276614"/>
                    <a:pt x="1590549" y="1281857"/>
                  </a:cubicBezTo>
                  <a:cubicBezTo>
                    <a:pt x="1589133" y="1287138"/>
                    <a:pt x="1586608" y="1292075"/>
                    <a:pt x="1583623" y="1296323"/>
                  </a:cubicBezTo>
                  <a:cubicBezTo>
                    <a:pt x="1580676" y="1300609"/>
                    <a:pt x="1576696" y="1304436"/>
                    <a:pt x="1572218" y="1307307"/>
                  </a:cubicBezTo>
                  <a:cubicBezTo>
                    <a:pt x="1570993" y="1307957"/>
                    <a:pt x="1569807" y="1308723"/>
                    <a:pt x="1568505" y="1309067"/>
                  </a:cubicBezTo>
                  <a:cubicBezTo>
                    <a:pt x="1567281" y="1309718"/>
                    <a:pt x="1566209" y="1310177"/>
                    <a:pt x="1564793" y="1310713"/>
                  </a:cubicBezTo>
                  <a:cubicBezTo>
                    <a:pt x="1563568" y="1311248"/>
                    <a:pt x="1562382" y="1311593"/>
                    <a:pt x="1560851" y="1311708"/>
                  </a:cubicBezTo>
                  <a:cubicBezTo>
                    <a:pt x="1559741" y="1311937"/>
                    <a:pt x="1558441" y="1312243"/>
                    <a:pt x="1557139" y="1312243"/>
                  </a:cubicBezTo>
                  <a:cubicBezTo>
                    <a:pt x="1553733" y="1312588"/>
                    <a:pt x="1550097" y="1312243"/>
                    <a:pt x="1546730" y="1311363"/>
                  </a:cubicBezTo>
                  <a:cubicBezTo>
                    <a:pt x="1543209" y="1310713"/>
                    <a:pt x="1539918" y="1309067"/>
                    <a:pt x="1536856" y="1307307"/>
                  </a:cubicBezTo>
                  <a:cubicBezTo>
                    <a:pt x="1533986" y="1305317"/>
                    <a:pt x="1531269" y="1303020"/>
                    <a:pt x="1528743" y="1300265"/>
                  </a:cubicBezTo>
                  <a:cubicBezTo>
                    <a:pt x="1526102" y="1297318"/>
                    <a:pt x="1523806" y="1293912"/>
                    <a:pt x="1521931" y="1290046"/>
                  </a:cubicBezTo>
                  <a:cubicBezTo>
                    <a:pt x="1519864" y="1284995"/>
                    <a:pt x="1518754" y="1279522"/>
                    <a:pt x="1518410" y="1273821"/>
                  </a:cubicBezTo>
                  <a:cubicBezTo>
                    <a:pt x="1518066" y="1268539"/>
                    <a:pt x="1518754" y="1262837"/>
                    <a:pt x="1520170" y="1257786"/>
                  </a:cubicBezTo>
                  <a:cubicBezTo>
                    <a:pt x="1521586" y="1252619"/>
                    <a:pt x="1523691" y="1247683"/>
                    <a:pt x="1526868" y="1243511"/>
                  </a:cubicBezTo>
                  <a:cubicBezTo>
                    <a:pt x="1530044" y="1239225"/>
                    <a:pt x="1533909" y="1235704"/>
                    <a:pt x="1538273" y="1232872"/>
                  </a:cubicBezTo>
                  <a:cubicBezTo>
                    <a:pt x="1539382" y="1232222"/>
                    <a:pt x="1540569" y="1231456"/>
                    <a:pt x="1541564" y="1230806"/>
                  </a:cubicBezTo>
                  <a:cubicBezTo>
                    <a:pt x="1542980" y="1230270"/>
                    <a:pt x="1544090" y="1229696"/>
                    <a:pt x="1545276" y="1229390"/>
                  </a:cubicBezTo>
                  <a:cubicBezTo>
                    <a:pt x="1546501" y="1229045"/>
                    <a:pt x="1547687" y="1228739"/>
                    <a:pt x="1548988" y="1228280"/>
                  </a:cubicBezTo>
                  <a:cubicBezTo>
                    <a:pt x="1550213" y="1227935"/>
                    <a:pt x="1551399" y="1227935"/>
                    <a:pt x="1552700" y="1227859"/>
                  </a:cubicBezTo>
                  <a:cubicBezTo>
                    <a:pt x="1556222" y="1227515"/>
                    <a:pt x="1559627" y="1227859"/>
                    <a:pt x="1562919" y="1228739"/>
                  </a:cubicBezTo>
                  <a:cubicBezTo>
                    <a:pt x="1566478" y="1229275"/>
                    <a:pt x="1569769" y="1230729"/>
                    <a:pt x="1572869" y="1232490"/>
                  </a:cubicBezTo>
                  <a:close/>
                  <a:moveTo>
                    <a:pt x="1435905" y="1166091"/>
                  </a:moveTo>
                  <a:cubicBezTo>
                    <a:pt x="1439081" y="1165746"/>
                    <a:pt x="1442257" y="1165746"/>
                    <a:pt x="1445434" y="1166206"/>
                  </a:cubicBezTo>
                  <a:cubicBezTo>
                    <a:pt x="1448725" y="1166550"/>
                    <a:pt x="1452131" y="1167315"/>
                    <a:pt x="1455307" y="1168387"/>
                  </a:cubicBezTo>
                  <a:cubicBezTo>
                    <a:pt x="1458484" y="1169267"/>
                    <a:pt x="1461660" y="1170683"/>
                    <a:pt x="1464837" y="1172444"/>
                  </a:cubicBezTo>
                  <a:cubicBezTo>
                    <a:pt x="1467707" y="1174204"/>
                    <a:pt x="1470654" y="1176156"/>
                    <a:pt x="1473294" y="1178490"/>
                  </a:cubicBezTo>
                  <a:cubicBezTo>
                    <a:pt x="1477581" y="1182317"/>
                    <a:pt x="1481102" y="1186603"/>
                    <a:pt x="1483397" y="1190775"/>
                  </a:cubicBezTo>
                  <a:cubicBezTo>
                    <a:pt x="1485693" y="1195367"/>
                    <a:pt x="1487339" y="1200113"/>
                    <a:pt x="1487798" y="1204475"/>
                  </a:cubicBezTo>
                  <a:cubicBezTo>
                    <a:pt x="1488334" y="1209068"/>
                    <a:pt x="1487798" y="1213584"/>
                    <a:pt x="1486267" y="1217870"/>
                  </a:cubicBezTo>
                  <a:cubicBezTo>
                    <a:pt x="1484622" y="1222156"/>
                    <a:pt x="1482211" y="1225983"/>
                    <a:pt x="1478690" y="1229159"/>
                  </a:cubicBezTo>
                  <a:cubicBezTo>
                    <a:pt x="1477274" y="1230575"/>
                    <a:pt x="1475820" y="1231570"/>
                    <a:pt x="1474097" y="1232565"/>
                  </a:cubicBezTo>
                  <a:cubicBezTo>
                    <a:pt x="1472681" y="1233445"/>
                    <a:pt x="1470921" y="1234326"/>
                    <a:pt x="1469161" y="1234976"/>
                  </a:cubicBezTo>
                  <a:cubicBezTo>
                    <a:pt x="1467400" y="1235627"/>
                    <a:pt x="1465640" y="1236201"/>
                    <a:pt x="1463879" y="1236622"/>
                  </a:cubicBezTo>
                  <a:cubicBezTo>
                    <a:pt x="1461889" y="1237043"/>
                    <a:pt x="1460052" y="1237502"/>
                    <a:pt x="1458062" y="1237617"/>
                  </a:cubicBezTo>
                  <a:cubicBezTo>
                    <a:pt x="1455116" y="1237961"/>
                    <a:pt x="1451709" y="1237847"/>
                    <a:pt x="1448418" y="1237502"/>
                  </a:cubicBezTo>
                  <a:cubicBezTo>
                    <a:pt x="1445242" y="1236966"/>
                    <a:pt x="1442065" y="1236277"/>
                    <a:pt x="1438659" y="1235206"/>
                  </a:cubicBezTo>
                  <a:cubicBezTo>
                    <a:pt x="1435483" y="1234096"/>
                    <a:pt x="1432307" y="1232795"/>
                    <a:pt x="1429321" y="1230920"/>
                  </a:cubicBezTo>
                  <a:cubicBezTo>
                    <a:pt x="1426375" y="1229274"/>
                    <a:pt x="1423275" y="1227207"/>
                    <a:pt x="1420634" y="1224873"/>
                  </a:cubicBezTo>
                  <a:cubicBezTo>
                    <a:pt x="1416348" y="1221046"/>
                    <a:pt x="1413057" y="1216760"/>
                    <a:pt x="1410646" y="1212588"/>
                  </a:cubicBezTo>
                  <a:cubicBezTo>
                    <a:pt x="1408350" y="1207996"/>
                    <a:pt x="1406704" y="1203365"/>
                    <a:pt x="1406360" y="1198888"/>
                  </a:cubicBezTo>
                  <a:cubicBezTo>
                    <a:pt x="1406015" y="1194295"/>
                    <a:pt x="1406360" y="1189665"/>
                    <a:pt x="1407891" y="1185838"/>
                  </a:cubicBezTo>
                  <a:cubicBezTo>
                    <a:pt x="1409536" y="1181552"/>
                    <a:pt x="1411947" y="1177725"/>
                    <a:pt x="1415468" y="1174549"/>
                  </a:cubicBezTo>
                  <a:cubicBezTo>
                    <a:pt x="1416884" y="1173439"/>
                    <a:pt x="1418338" y="1172253"/>
                    <a:pt x="1419869" y="1171143"/>
                  </a:cubicBezTo>
                  <a:cubicBezTo>
                    <a:pt x="1421515" y="1170263"/>
                    <a:pt x="1423275" y="1169153"/>
                    <a:pt x="1424806" y="1168502"/>
                  </a:cubicBezTo>
                  <a:cubicBezTo>
                    <a:pt x="1426567" y="1167852"/>
                    <a:pt x="1428518" y="1167392"/>
                    <a:pt x="1430279" y="1166742"/>
                  </a:cubicBezTo>
                  <a:cubicBezTo>
                    <a:pt x="1432077" y="1166512"/>
                    <a:pt x="1434144" y="1166321"/>
                    <a:pt x="1435904" y="1166091"/>
                  </a:cubicBezTo>
                  <a:close/>
                  <a:moveTo>
                    <a:pt x="1346927" y="1059851"/>
                  </a:moveTo>
                  <a:cubicBezTo>
                    <a:pt x="1348343" y="1055564"/>
                    <a:pt x="1350754" y="1051967"/>
                    <a:pt x="1354275" y="1048561"/>
                  </a:cubicBezTo>
                  <a:cubicBezTo>
                    <a:pt x="1355691" y="1047451"/>
                    <a:pt x="1357222" y="1046495"/>
                    <a:pt x="1358867" y="1045385"/>
                  </a:cubicBezTo>
                  <a:cubicBezTo>
                    <a:pt x="1360513" y="1044275"/>
                    <a:pt x="1362044" y="1043624"/>
                    <a:pt x="1363804" y="1042974"/>
                  </a:cubicBezTo>
                  <a:cubicBezTo>
                    <a:pt x="1365564" y="1042323"/>
                    <a:pt x="1367325" y="1041749"/>
                    <a:pt x="1369085" y="1041213"/>
                  </a:cubicBezTo>
                  <a:cubicBezTo>
                    <a:pt x="1371075" y="1040869"/>
                    <a:pt x="1372912" y="1040563"/>
                    <a:pt x="1374673" y="1040333"/>
                  </a:cubicBezTo>
                  <a:cubicBezTo>
                    <a:pt x="1377849" y="1040218"/>
                    <a:pt x="1381026" y="1040218"/>
                    <a:pt x="1384202" y="1040563"/>
                  </a:cubicBezTo>
                  <a:cubicBezTo>
                    <a:pt x="1387378" y="1040907"/>
                    <a:pt x="1390555" y="1041558"/>
                    <a:pt x="1393731" y="1042629"/>
                  </a:cubicBezTo>
                  <a:cubicBezTo>
                    <a:pt x="1396908" y="1043510"/>
                    <a:pt x="1399893" y="1044926"/>
                    <a:pt x="1402839" y="1046571"/>
                  </a:cubicBezTo>
                  <a:cubicBezTo>
                    <a:pt x="1405710" y="1048332"/>
                    <a:pt x="1408542" y="1050283"/>
                    <a:pt x="1411297" y="1052618"/>
                  </a:cubicBezTo>
                  <a:cubicBezTo>
                    <a:pt x="1415583" y="1056139"/>
                    <a:pt x="1418875" y="1060425"/>
                    <a:pt x="1421171" y="1064597"/>
                  </a:cubicBezTo>
                  <a:cubicBezTo>
                    <a:pt x="1423582" y="1068998"/>
                    <a:pt x="1424998" y="1073361"/>
                    <a:pt x="1425457" y="1077992"/>
                  </a:cubicBezTo>
                  <a:cubicBezTo>
                    <a:pt x="1426108" y="1082584"/>
                    <a:pt x="1425457" y="1087100"/>
                    <a:pt x="1423811" y="1091386"/>
                  </a:cubicBezTo>
                  <a:cubicBezTo>
                    <a:pt x="1422281" y="1095443"/>
                    <a:pt x="1419755" y="1099193"/>
                    <a:pt x="1416234" y="1102676"/>
                  </a:cubicBezTo>
                  <a:cubicBezTo>
                    <a:pt x="1414818" y="1103785"/>
                    <a:pt x="1413287" y="1104857"/>
                    <a:pt x="1411642" y="1105852"/>
                  </a:cubicBezTo>
                  <a:cubicBezTo>
                    <a:pt x="1410226" y="1106732"/>
                    <a:pt x="1408465" y="1107612"/>
                    <a:pt x="1406934" y="1108378"/>
                  </a:cubicBezTo>
                  <a:cubicBezTo>
                    <a:pt x="1405174" y="1109028"/>
                    <a:pt x="1403222" y="1109373"/>
                    <a:pt x="1401462" y="1109909"/>
                  </a:cubicBezTo>
                  <a:cubicBezTo>
                    <a:pt x="1399701" y="1110444"/>
                    <a:pt x="1397750" y="1110789"/>
                    <a:pt x="1395874" y="1110789"/>
                  </a:cubicBezTo>
                  <a:cubicBezTo>
                    <a:pt x="1392928" y="1111133"/>
                    <a:pt x="1389521" y="1111133"/>
                    <a:pt x="1386345" y="1110789"/>
                  </a:cubicBezTo>
                  <a:cubicBezTo>
                    <a:pt x="1383169" y="1110444"/>
                    <a:pt x="1379992" y="1109679"/>
                    <a:pt x="1376816" y="1108607"/>
                  </a:cubicBezTo>
                  <a:cubicBezTo>
                    <a:pt x="1373869" y="1107497"/>
                    <a:pt x="1370769" y="1106196"/>
                    <a:pt x="1367822" y="1104321"/>
                  </a:cubicBezTo>
                  <a:cubicBezTo>
                    <a:pt x="1364876" y="1102675"/>
                    <a:pt x="1362120" y="1100800"/>
                    <a:pt x="1359479" y="1098274"/>
                  </a:cubicBezTo>
                  <a:cubicBezTo>
                    <a:pt x="1355193" y="1094753"/>
                    <a:pt x="1351902" y="1090467"/>
                    <a:pt x="1349376" y="1086295"/>
                  </a:cubicBezTo>
                  <a:cubicBezTo>
                    <a:pt x="1347080" y="1081894"/>
                    <a:pt x="1345549" y="1077417"/>
                    <a:pt x="1344975" y="1072901"/>
                  </a:cubicBezTo>
                  <a:cubicBezTo>
                    <a:pt x="1344861" y="1068308"/>
                    <a:pt x="1345167" y="1064137"/>
                    <a:pt x="1346927" y="1059851"/>
                  </a:cubicBezTo>
                  <a:close/>
                  <a:moveTo>
                    <a:pt x="1127373" y="1556938"/>
                  </a:moveTo>
                  <a:cubicBezTo>
                    <a:pt x="1129133" y="1554757"/>
                    <a:pt x="1131315" y="1552652"/>
                    <a:pt x="1133420" y="1550891"/>
                  </a:cubicBezTo>
                  <a:cubicBezTo>
                    <a:pt x="1135831" y="1549131"/>
                    <a:pt x="1138357" y="1547715"/>
                    <a:pt x="1141303" y="1546375"/>
                  </a:cubicBezTo>
                  <a:cubicBezTo>
                    <a:pt x="1144174" y="1545151"/>
                    <a:pt x="1147120" y="1544079"/>
                    <a:pt x="1150297" y="1543429"/>
                  </a:cubicBezTo>
                  <a:cubicBezTo>
                    <a:pt x="1153703" y="1542778"/>
                    <a:pt x="1157109" y="1542013"/>
                    <a:pt x="1160515" y="1542013"/>
                  </a:cubicBezTo>
                  <a:cubicBezTo>
                    <a:pt x="1163041" y="1541668"/>
                    <a:pt x="1165452" y="1541668"/>
                    <a:pt x="1167978" y="1541668"/>
                  </a:cubicBezTo>
                  <a:cubicBezTo>
                    <a:pt x="1170619" y="1541898"/>
                    <a:pt x="1173259" y="1542013"/>
                    <a:pt x="1175785" y="1542434"/>
                  </a:cubicBezTo>
                  <a:cubicBezTo>
                    <a:pt x="1178196" y="1542778"/>
                    <a:pt x="1180837" y="1543084"/>
                    <a:pt x="1183592" y="1543850"/>
                  </a:cubicBezTo>
                  <a:cubicBezTo>
                    <a:pt x="1186003" y="1544500"/>
                    <a:pt x="1188529" y="1545495"/>
                    <a:pt x="1190940" y="1546261"/>
                  </a:cubicBezTo>
                  <a:cubicBezTo>
                    <a:pt x="1196987" y="1548557"/>
                    <a:pt x="1201924" y="1551542"/>
                    <a:pt x="1205750" y="1554718"/>
                  </a:cubicBezTo>
                  <a:cubicBezTo>
                    <a:pt x="1210037" y="1558239"/>
                    <a:pt x="1212792" y="1562181"/>
                    <a:pt x="1214744" y="1566007"/>
                  </a:cubicBezTo>
                  <a:cubicBezTo>
                    <a:pt x="1216734" y="1569949"/>
                    <a:pt x="1217384" y="1574121"/>
                    <a:pt x="1217040" y="1578407"/>
                  </a:cubicBezTo>
                  <a:cubicBezTo>
                    <a:pt x="1216696" y="1582234"/>
                    <a:pt x="1214859" y="1586520"/>
                    <a:pt x="1212103" y="1590041"/>
                  </a:cubicBezTo>
                  <a:cubicBezTo>
                    <a:pt x="1210343" y="1592222"/>
                    <a:pt x="1208276" y="1594327"/>
                    <a:pt x="1206056" y="1596088"/>
                  </a:cubicBezTo>
                  <a:cubicBezTo>
                    <a:pt x="1203645" y="1597733"/>
                    <a:pt x="1201005" y="1599264"/>
                    <a:pt x="1198173" y="1600374"/>
                  </a:cubicBezTo>
                  <a:cubicBezTo>
                    <a:pt x="1195303" y="1601790"/>
                    <a:pt x="1192126" y="1602785"/>
                    <a:pt x="1188835" y="1603550"/>
                  </a:cubicBezTo>
                  <a:cubicBezTo>
                    <a:pt x="1185659" y="1604316"/>
                    <a:pt x="1182252" y="1604775"/>
                    <a:pt x="1178961" y="1604966"/>
                  </a:cubicBezTo>
                  <a:cubicBezTo>
                    <a:pt x="1176321" y="1605311"/>
                    <a:pt x="1173680" y="1605311"/>
                    <a:pt x="1171154" y="1605311"/>
                  </a:cubicBezTo>
                  <a:cubicBezTo>
                    <a:pt x="1168743" y="1605196"/>
                    <a:pt x="1166103" y="1604966"/>
                    <a:pt x="1163347" y="1604660"/>
                  </a:cubicBezTo>
                  <a:cubicBezTo>
                    <a:pt x="1160936" y="1604316"/>
                    <a:pt x="1158410" y="1603550"/>
                    <a:pt x="1155770" y="1603015"/>
                  </a:cubicBezTo>
                  <a:cubicBezTo>
                    <a:pt x="1153129" y="1602364"/>
                    <a:pt x="1150603" y="1601484"/>
                    <a:pt x="1148192" y="1600603"/>
                  </a:cubicBezTo>
                  <a:cubicBezTo>
                    <a:pt x="1142375" y="1598307"/>
                    <a:pt x="1137438" y="1595552"/>
                    <a:pt x="1133382" y="1591916"/>
                  </a:cubicBezTo>
                  <a:cubicBezTo>
                    <a:pt x="1129555" y="1588510"/>
                    <a:pt x="1126455" y="1584874"/>
                    <a:pt x="1124618" y="1580933"/>
                  </a:cubicBezTo>
                  <a:cubicBezTo>
                    <a:pt x="1122858" y="1576646"/>
                    <a:pt x="1122092" y="1572590"/>
                    <a:pt x="1122437" y="1568533"/>
                  </a:cubicBezTo>
                  <a:cubicBezTo>
                    <a:pt x="1122743" y="1564515"/>
                    <a:pt x="1124618" y="1560458"/>
                    <a:pt x="1127373" y="1556937"/>
                  </a:cubicBezTo>
                  <a:close/>
                  <a:moveTo>
                    <a:pt x="1006329" y="1464439"/>
                  </a:moveTo>
                  <a:cubicBezTo>
                    <a:pt x="1008090" y="1462258"/>
                    <a:pt x="1010156" y="1460383"/>
                    <a:pt x="1012682" y="1458737"/>
                  </a:cubicBezTo>
                  <a:cubicBezTo>
                    <a:pt x="1014978" y="1456977"/>
                    <a:pt x="1017619" y="1455561"/>
                    <a:pt x="1020489" y="1454145"/>
                  </a:cubicBezTo>
                  <a:cubicBezTo>
                    <a:pt x="1023360" y="1452920"/>
                    <a:pt x="1026306" y="1451963"/>
                    <a:pt x="1029598" y="1451198"/>
                  </a:cubicBezTo>
                  <a:cubicBezTo>
                    <a:pt x="1032774" y="1450547"/>
                    <a:pt x="1035950" y="1449973"/>
                    <a:pt x="1039471" y="1449552"/>
                  </a:cubicBezTo>
                  <a:cubicBezTo>
                    <a:pt x="1041882" y="1449552"/>
                    <a:pt x="1044408" y="1449437"/>
                    <a:pt x="1046819" y="1449552"/>
                  </a:cubicBezTo>
                  <a:cubicBezTo>
                    <a:pt x="1049230" y="1449552"/>
                    <a:pt x="1051756" y="1449667"/>
                    <a:pt x="1054396" y="1450088"/>
                  </a:cubicBezTo>
                  <a:cubicBezTo>
                    <a:pt x="1057037" y="1450203"/>
                    <a:pt x="1059448" y="1450968"/>
                    <a:pt x="1061974" y="1451504"/>
                  </a:cubicBezTo>
                  <a:cubicBezTo>
                    <a:pt x="1064500" y="1452040"/>
                    <a:pt x="1066911" y="1452729"/>
                    <a:pt x="1069437" y="1453800"/>
                  </a:cubicBezTo>
                  <a:cubicBezTo>
                    <a:pt x="1075024" y="1455982"/>
                    <a:pt x="1079961" y="1458737"/>
                    <a:pt x="1083903" y="1462143"/>
                  </a:cubicBezTo>
                  <a:cubicBezTo>
                    <a:pt x="1087730" y="1465549"/>
                    <a:pt x="1090830" y="1469185"/>
                    <a:pt x="1092590" y="1473127"/>
                  </a:cubicBezTo>
                  <a:cubicBezTo>
                    <a:pt x="1094580" y="1477183"/>
                    <a:pt x="1095231" y="1481240"/>
                    <a:pt x="1094772" y="1485297"/>
                  </a:cubicBezTo>
                  <a:cubicBezTo>
                    <a:pt x="1094236" y="1489238"/>
                    <a:pt x="1092782" y="1493104"/>
                    <a:pt x="1089605" y="1496931"/>
                  </a:cubicBezTo>
                  <a:cubicBezTo>
                    <a:pt x="1088189" y="1498997"/>
                    <a:pt x="1086085" y="1500758"/>
                    <a:pt x="1083559" y="1502518"/>
                  </a:cubicBezTo>
                  <a:cubicBezTo>
                    <a:pt x="1081492" y="1504279"/>
                    <a:pt x="1078851" y="1505695"/>
                    <a:pt x="1076211" y="1507034"/>
                  </a:cubicBezTo>
                  <a:cubicBezTo>
                    <a:pt x="1073341" y="1508259"/>
                    <a:pt x="1070164" y="1509330"/>
                    <a:pt x="1067103" y="1509981"/>
                  </a:cubicBezTo>
                  <a:cubicBezTo>
                    <a:pt x="1063926" y="1510631"/>
                    <a:pt x="1060520" y="1511397"/>
                    <a:pt x="1057229" y="1511512"/>
                  </a:cubicBezTo>
                  <a:cubicBezTo>
                    <a:pt x="1054818" y="1511741"/>
                    <a:pt x="1052292" y="1511741"/>
                    <a:pt x="1049652" y="1511741"/>
                  </a:cubicBezTo>
                  <a:cubicBezTo>
                    <a:pt x="1047011" y="1511741"/>
                    <a:pt x="1044485" y="1511397"/>
                    <a:pt x="1042074" y="1510976"/>
                  </a:cubicBezTo>
                  <a:cubicBezTo>
                    <a:pt x="1039663" y="1510631"/>
                    <a:pt x="1037137" y="1510325"/>
                    <a:pt x="1034496" y="1509560"/>
                  </a:cubicBezTo>
                  <a:cubicBezTo>
                    <a:pt x="1032086" y="1508909"/>
                    <a:pt x="1029560" y="1508144"/>
                    <a:pt x="1027263" y="1507264"/>
                  </a:cubicBezTo>
                  <a:cubicBezTo>
                    <a:pt x="1021446" y="1504967"/>
                    <a:pt x="1016739" y="1502212"/>
                    <a:pt x="1012682" y="1498806"/>
                  </a:cubicBezTo>
                  <a:cubicBezTo>
                    <a:pt x="1008740" y="1495400"/>
                    <a:pt x="1005985" y="1491879"/>
                    <a:pt x="1003995" y="1487822"/>
                  </a:cubicBezTo>
                  <a:cubicBezTo>
                    <a:pt x="1002235" y="1483881"/>
                    <a:pt x="1001584" y="1479939"/>
                    <a:pt x="1001928" y="1475959"/>
                  </a:cubicBezTo>
                  <a:cubicBezTo>
                    <a:pt x="1002158" y="1471788"/>
                    <a:pt x="1003689" y="1467961"/>
                    <a:pt x="1006329" y="1464440"/>
                  </a:cubicBezTo>
                  <a:close/>
                  <a:moveTo>
                    <a:pt x="712611" y="2162407"/>
                  </a:moveTo>
                  <a:cubicBezTo>
                    <a:pt x="708784" y="2166349"/>
                    <a:pt x="703617" y="2169985"/>
                    <a:pt x="697800" y="2173162"/>
                  </a:cubicBezTo>
                  <a:cubicBezTo>
                    <a:pt x="691754" y="2176568"/>
                    <a:pt x="685287" y="2179400"/>
                    <a:pt x="678168" y="2181619"/>
                  </a:cubicBezTo>
                  <a:cubicBezTo>
                    <a:pt x="670935" y="2184030"/>
                    <a:pt x="663587" y="2185676"/>
                    <a:pt x="655895" y="2186556"/>
                  </a:cubicBezTo>
                  <a:cubicBezTo>
                    <a:pt x="655245" y="2186556"/>
                    <a:pt x="654671" y="2186671"/>
                    <a:pt x="653905" y="2186901"/>
                  </a:cubicBezTo>
                  <a:lnTo>
                    <a:pt x="652145" y="2186901"/>
                  </a:lnTo>
                  <a:cubicBezTo>
                    <a:pt x="651494" y="2186901"/>
                    <a:pt x="650729" y="2187015"/>
                    <a:pt x="650155" y="2187015"/>
                  </a:cubicBezTo>
                  <a:lnTo>
                    <a:pt x="648394" y="2187245"/>
                  </a:lnTo>
                  <a:cubicBezTo>
                    <a:pt x="641697" y="2187360"/>
                    <a:pt x="635459" y="2187245"/>
                    <a:pt x="630408" y="2186135"/>
                  </a:cubicBezTo>
                  <a:cubicBezTo>
                    <a:pt x="625126" y="2185025"/>
                    <a:pt x="620764" y="2183495"/>
                    <a:pt x="617128" y="2181543"/>
                  </a:cubicBezTo>
                  <a:cubicBezTo>
                    <a:pt x="613722" y="2179476"/>
                    <a:pt x="611311" y="2176950"/>
                    <a:pt x="610086" y="2173736"/>
                  </a:cubicBezTo>
                  <a:cubicBezTo>
                    <a:pt x="608670" y="2170980"/>
                    <a:pt x="608440" y="2167574"/>
                    <a:pt x="609741" y="2163862"/>
                  </a:cubicBezTo>
                  <a:cubicBezTo>
                    <a:pt x="610966" y="2159576"/>
                    <a:pt x="613798" y="2155749"/>
                    <a:pt x="617740" y="2151883"/>
                  </a:cubicBezTo>
                  <a:cubicBezTo>
                    <a:pt x="621567" y="2147941"/>
                    <a:pt x="626733" y="2144306"/>
                    <a:pt x="632321" y="2140900"/>
                  </a:cubicBezTo>
                  <a:cubicBezTo>
                    <a:pt x="638368" y="2137723"/>
                    <a:pt x="644720" y="2134853"/>
                    <a:pt x="651724" y="2132557"/>
                  </a:cubicBezTo>
                  <a:cubicBezTo>
                    <a:pt x="658766" y="2130261"/>
                    <a:pt x="666535" y="2128500"/>
                    <a:pt x="673997" y="2127620"/>
                  </a:cubicBezTo>
                  <a:cubicBezTo>
                    <a:pt x="674763" y="2127390"/>
                    <a:pt x="675413" y="2127390"/>
                    <a:pt x="675987" y="2127390"/>
                  </a:cubicBezTo>
                  <a:cubicBezTo>
                    <a:pt x="676408" y="2127275"/>
                    <a:pt x="677212" y="2127275"/>
                    <a:pt x="677977" y="2127275"/>
                  </a:cubicBezTo>
                  <a:cubicBezTo>
                    <a:pt x="678513" y="2127161"/>
                    <a:pt x="679087" y="2127161"/>
                    <a:pt x="679737" y="2127161"/>
                  </a:cubicBezTo>
                  <a:cubicBezTo>
                    <a:pt x="680273" y="2127161"/>
                    <a:pt x="680847" y="2127161"/>
                    <a:pt x="681498" y="2127046"/>
                  </a:cubicBezTo>
                  <a:cubicBezTo>
                    <a:pt x="688080" y="2126816"/>
                    <a:pt x="694242" y="2127046"/>
                    <a:pt x="699255" y="2127926"/>
                  </a:cubicBezTo>
                  <a:cubicBezTo>
                    <a:pt x="704536" y="2129036"/>
                    <a:pt x="709014" y="2130567"/>
                    <a:pt x="712535" y="2132518"/>
                  </a:cubicBezTo>
                  <a:cubicBezTo>
                    <a:pt x="716056" y="2134585"/>
                    <a:pt x="718582" y="2137226"/>
                    <a:pt x="719998" y="2140326"/>
                  </a:cubicBezTo>
                  <a:cubicBezTo>
                    <a:pt x="721414" y="2143081"/>
                    <a:pt x="721758" y="2146678"/>
                    <a:pt x="720534" y="2150199"/>
                  </a:cubicBezTo>
                  <a:cubicBezTo>
                    <a:pt x="719424" y="2154409"/>
                    <a:pt x="716554" y="2158466"/>
                    <a:pt x="712612" y="2162407"/>
                  </a:cubicBezTo>
                  <a:close/>
                  <a:moveTo>
                    <a:pt x="847900" y="2002626"/>
                  </a:moveTo>
                  <a:cubicBezTo>
                    <a:pt x="843958" y="2006567"/>
                    <a:pt x="838906" y="2010089"/>
                    <a:pt x="833089" y="2013609"/>
                  </a:cubicBezTo>
                  <a:cubicBezTo>
                    <a:pt x="827272" y="2016786"/>
                    <a:pt x="820690" y="2019656"/>
                    <a:pt x="813686" y="2021837"/>
                  </a:cubicBezTo>
                  <a:cubicBezTo>
                    <a:pt x="806644" y="2024134"/>
                    <a:pt x="798990" y="2025894"/>
                    <a:pt x="791413" y="2027004"/>
                  </a:cubicBezTo>
                  <a:cubicBezTo>
                    <a:pt x="790648" y="2027004"/>
                    <a:pt x="789997" y="2027004"/>
                    <a:pt x="789232" y="2027119"/>
                  </a:cubicBezTo>
                  <a:cubicBezTo>
                    <a:pt x="788696" y="2027119"/>
                    <a:pt x="788122" y="2027233"/>
                    <a:pt x="787471" y="2027233"/>
                  </a:cubicBezTo>
                  <a:lnTo>
                    <a:pt x="785711" y="2027233"/>
                  </a:lnTo>
                  <a:lnTo>
                    <a:pt x="783950" y="2027463"/>
                  </a:lnTo>
                  <a:cubicBezTo>
                    <a:pt x="777253" y="2027808"/>
                    <a:pt x="771206" y="2027578"/>
                    <a:pt x="765964" y="2026583"/>
                  </a:cubicBezTo>
                  <a:cubicBezTo>
                    <a:pt x="760683" y="2025702"/>
                    <a:pt x="756320" y="2024172"/>
                    <a:pt x="752684" y="2022182"/>
                  </a:cubicBezTo>
                  <a:cubicBezTo>
                    <a:pt x="749392" y="2020192"/>
                    <a:pt x="746637" y="2017780"/>
                    <a:pt x="745336" y="2014604"/>
                  </a:cubicBezTo>
                  <a:cubicBezTo>
                    <a:pt x="744111" y="2011849"/>
                    <a:pt x="743690" y="2008557"/>
                    <a:pt x="744800" y="2004960"/>
                  </a:cubicBezTo>
                  <a:cubicBezTo>
                    <a:pt x="746216" y="2000903"/>
                    <a:pt x="749086" y="1996847"/>
                    <a:pt x="752684" y="1992981"/>
                  </a:cubicBezTo>
                  <a:cubicBezTo>
                    <a:pt x="756626" y="1989269"/>
                    <a:pt x="761677" y="1985404"/>
                    <a:pt x="767380" y="1982227"/>
                  </a:cubicBezTo>
                  <a:cubicBezTo>
                    <a:pt x="773426" y="1979050"/>
                    <a:pt x="779664" y="1976180"/>
                    <a:pt x="786783" y="1973884"/>
                  </a:cubicBezTo>
                  <a:cubicBezTo>
                    <a:pt x="793824" y="1971588"/>
                    <a:pt x="801249" y="1969827"/>
                    <a:pt x="809056" y="1968832"/>
                  </a:cubicBezTo>
                  <a:cubicBezTo>
                    <a:pt x="809706" y="1968832"/>
                    <a:pt x="810280" y="1968718"/>
                    <a:pt x="810816" y="1968718"/>
                  </a:cubicBezTo>
                  <a:cubicBezTo>
                    <a:pt x="811467" y="1968488"/>
                    <a:pt x="812232" y="1968488"/>
                    <a:pt x="812577" y="1968488"/>
                  </a:cubicBezTo>
                  <a:cubicBezTo>
                    <a:pt x="813227" y="1968488"/>
                    <a:pt x="813993" y="1968488"/>
                    <a:pt x="814643" y="1968373"/>
                  </a:cubicBezTo>
                  <a:lnTo>
                    <a:pt x="816404" y="1968258"/>
                  </a:lnTo>
                  <a:cubicBezTo>
                    <a:pt x="822986" y="1967914"/>
                    <a:pt x="828917" y="1968258"/>
                    <a:pt x="834276" y="1969139"/>
                  </a:cubicBezTo>
                  <a:cubicBezTo>
                    <a:pt x="839557" y="1970019"/>
                    <a:pt x="844149" y="1971435"/>
                    <a:pt x="847556" y="1973540"/>
                  </a:cubicBezTo>
                  <a:cubicBezTo>
                    <a:pt x="851268" y="1975721"/>
                    <a:pt x="853908" y="1978132"/>
                    <a:pt x="855133" y="1981002"/>
                  </a:cubicBezTo>
                  <a:cubicBezTo>
                    <a:pt x="856664" y="1983873"/>
                    <a:pt x="856664" y="1987164"/>
                    <a:pt x="855669" y="1990876"/>
                  </a:cubicBezTo>
                  <a:cubicBezTo>
                    <a:pt x="854597" y="1994741"/>
                    <a:pt x="851727" y="1998798"/>
                    <a:pt x="847900" y="2002625"/>
                  </a:cubicBezTo>
                  <a:close/>
                  <a:moveTo>
                    <a:pt x="1040590" y="2298793"/>
                  </a:moveTo>
                  <a:cubicBezTo>
                    <a:pt x="1038829" y="2303730"/>
                    <a:pt x="1035653" y="2308896"/>
                    <a:pt x="1031252" y="2314140"/>
                  </a:cubicBezTo>
                  <a:cubicBezTo>
                    <a:pt x="1026966" y="2319421"/>
                    <a:pt x="1021608" y="2325009"/>
                    <a:pt x="1015332" y="2330060"/>
                  </a:cubicBezTo>
                  <a:cubicBezTo>
                    <a:pt x="1009094" y="2335226"/>
                    <a:pt x="1002052" y="2340163"/>
                    <a:pt x="994360" y="2344756"/>
                  </a:cubicBezTo>
                  <a:cubicBezTo>
                    <a:pt x="990074" y="2346937"/>
                    <a:pt x="986247" y="2349042"/>
                    <a:pt x="981961" y="2350802"/>
                  </a:cubicBezTo>
                  <a:cubicBezTo>
                    <a:pt x="978134" y="2352563"/>
                    <a:pt x="974153" y="2354094"/>
                    <a:pt x="970326" y="2355395"/>
                  </a:cubicBezTo>
                  <a:cubicBezTo>
                    <a:pt x="966614" y="2356811"/>
                    <a:pt x="962864" y="2357691"/>
                    <a:pt x="959572" y="2358342"/>
                  </a:cubicBezTo>
                  <a:cubicBezTo>
                    <a:pt x="956166" y="2358877"/>
                    <a:pt x="952760" y="2359451"/>
                    <a:pt x="949813" y="2359566"/>
                  </a:cubicBezTo>
                  <a:cubicBezTo>
                    <a:pt x="947173" y="2359566"/>
                    <a:pt x="944876" y="2359566"/>
                    <a:pt x="942772" y="2359222"/>
                  </a:cubicBezTo>
                  <a:cubicBezTo>
                    <a:pt x="940475" y="2358877"/>
                    <a:pt x="938485" y="2358342"/>
                    <a:pt x="936725" y="2357461"/>
                  </a:cubicBezTo>
                  <a:cubicBezTo>
                    <a:pt x="934964" y="2356696"/>
                    <a:pt x="933548" y="2355586"/>
                    <a:pt x="932439" y="2354591"/>
                  </a:cubicBezTo>
                  <a:cubicBezTo>
                    <a:pt x="931214" y="2353175"/>
                    <a:pt x="930449" y="2351836"/>
                    <a:pt x="930028" y="2349999"/>
                  </a:cubicBezTo>
                  <a:cubicBezTo>
                    <a:pt x="928918" y="2346478"/>
                    <a:pt x="929262" y="2342000"/>
                    <a:pt x="931023" y="2337178"/>
                  </a:cubicBezTo>
                  <a:cubicBezTo>
                    <a:pt x="932783" y="2332241"/>
                    <a:pt x="935960" y="2327075"/>
                    <a:pt x="940246" y="2321832"/>
                  </a:cubicBezTo>
                  <a:cubicBezTo>
                    <a:pt x="944532" y="2316474"/>
                    <a:pt x="949698" y="2311193"/>
                    <a:pt x="956166" y="2305912"/>
                  </a:cubicBezTo>
                  <a:cubicBezTo>
                    <a:pt x="962328" y="2300745"/>
                    <a:pt x="969561" y="2295923"/>
                    <a:pt x="977330" y="2291445"/>
                  </a:cubicBezTo>
                  <a:cubicBezTo>
                    <a:pt x="981272" y="2289149"/>
                    <a:pt x="985443" y="2286929"/>
                    <a:pt x="989309" y="2284978"/>
                  </a:cubicBezTo>
                  <a:cubicBezTo>
                    <a:pt x="993251" y="2283217"/>
                    <a:pt x="997116" y="2281686"/>
                    <a:pt x="1000943" y="2280385"/>
                  </a:cubicBezTo>
                  <a:cubicBezTo>
                    <a:pt x="1004655" y="2278969"/>
                    <a:pt x="1008176" y="2278089"/>
                    <a:pt x="1011467" y="2277438"/>
                  </a:cubicBezTo>
                  <a:cubicBezTo>
                    <a:pt x="1014988" y="2276558"/>
                    <a:pt x="1018279" y="2276214"/>
                    <a:pt x="1021226" y="2276214"/>
                  </a:cubicBezTo>
                  <a:cubicBezTo>
                    <a:pt x="1023867" y="2276214"/>
                    <a:pt x="1026277" y="2276214"/>
                    <a:pt x="1028459" y="2276558"/>
                  </a:cubicBezTo>
                  <a:cubicBezTo>
                    <a:pt x="1030755" y="2276979"/>
                    <a:pt x="1032745" y="2277324"/>
                    <a:pt x="1034506" y="2278433"/>
                  </a:cubicBezTo>
                  <a:cubicBezTo>
                    <a:pt x="1036266" y="2279084"/>
                    <a:pt x="1037682" y="2280194"/>
                    <a:pt x="1039098" y="2281380"/>
                  </a:cubicBezTo>
                  <a:cubicBezTo>
                    <a:pt x="1040208" y="2282605"/>
                    <a:pt x="1041088" y="2284136"/>
                    <a:pt x="1041509" y="2285781"/>
                  </a:cubicBezTo>
                  <a:cubicBezTo>
                    <a:pt x="1042887" y="2289570"/>
                    <a:pt x="1042351" y="2293971"/>
                    <a:pt x="1040591" y="2298793"/>
                  </a:cubicBezTo>
                  <a:close/>
                  <a:moveTo>
                    <a:pt x="1089614" y="1825082"/>
                  </a:moveTo>
                  <a:cubicBezTo>
                    <a:pt x="1085787" y="1828909"/>
                    <a:pt x="1080620" y="1832430"/>
                    <a:pt x="1074803" y="1835836"/>
                  </a:cubicBezTo>
                  <a:cubicBezTo>
                    <a:pt x="1068986" y="1839127"/>
                    <a:pt x="1062059" y="1841998"/>
                    <a:pt x="1055056" y="1844524"/>
                  </a:cubicBezTo>
                  <a:cubicBezTo>
                    <a:pt x="1048015" y="1846590"/>
                    <a:pt x="1040246" y="1848580"/>
                    <a:pt x="1032438" y="1849460"/>
                  </a:cubicBezTo>
                  <a:cubicBezTo>
                    <a:pt x="1031903" y="1849575"/>
                    <a:pt x="1031329" y="1849805"/>
                    <a:pt x="1030678" y="1849805"/>
                  </a:cubicBezTo>
                  <a:cubicBezTo>
                    <a:pt x="1030027" y="1849805"/>
                    <a:pt x="1029453" y="1849805"/>
                    <a:pt x="1028688" y="1849920"/>
                  </a:cubicBezTo>
                  <a:cubicBezTo>
                    <a:pt x="1028152" y="1850034"/>
                    <a:pt x="1027464" y="1850034"/>
                    <a:pt x="1026928" y="1850034"/>
                  </a:cubicBezTo>
                  <a:lnTo>
                    <a:pt x="1024938" y="1850034"/>
                  </a:lnTo>
                  <a:cubicBezTo>
                    <a:pt x="1018355" y="1850685"/>
                    <a:pt x="1012194" y="1850379"/>
                    <a:pt x="1006951" y="1849384"/>
                  </a:cubicBezTo>
                  <a:cubicBezTo>
                    <a:pt x="1001670" y="1848733"/>
                    <a:pt x="997307" y="1847088"/>
                    <a:pt x="993671" y="1845098"/>
                  </a:cubicBezTo>
                  <a:cubicBezTo>
                    <a:pt x="990150" y="1843031"/>
                    <a:pt x="987433" y="1840505"/>
                    <a:pt x="986094" y="1837750"/>
                  </a:cubicBezTo>
                  <a:cubicBezTo>
                    <a:pt x="984678" y="1834803"/>
                    <a:pt x="984333" y="1831397"/>
                    <a:pt x="985443" y="1827647"/>
                  </a:cubicBezTo>
                  <a:cubicBezTo>
                    <a:pt x="986553" y="1823590"/>
                    <a:pt x="989270" y="1819763"/>
                    <a:pt x="993250" y="1816013"/>
                  </a:cubicBezTo>
                  <a:cubicBezTo>
                    <a:pt x="997077" y="1812301"/>
                    <a:pt x="1002129" y="1808780"/>
                    <a:pt x="1007717" y="1805374"/>
                  </a:cubicBezTo>
                  <a:cubicBezTo>
                    <a:pt x="1013763" y="1802198"/>
                    <a:pt x="1020001" y="1799213"/>
                    <a:pt x="1027349" y="1796916"/>
                  </a:cubicBezTo>
                  <a:cubicBezTo>
                    <a:pt x="1034391" y="1794620"/>
                    <a:pt x="1041930" y="1792860"/>
                    <a:pt x="1049738" y="1791750"/>
                  </a:cubicBezTo>
                  <a:cubicBezTo>
                    <a:pt x="1050273" y="1791750"/>
                    <a:pt x="1050962" y="1791635"/>
                    <a:pt x="1051498" y="1791406"/>
                  </a:cubicBezTo>
                  <a:lnTo>
                    <a:pt x="1053488" y="1791406"/>
                  </a:lnTo>
                  <a:cubicBezTo>
                    <a:pt x="1054024" y="1791406"/>
                    <a:pt x="1054713" y="1791176"/>
                    <a:pt x="1055478" y="1791061"/>
                  </a:cubicBezTo>
                  <a:lnTo>
                    <a:pt x="1057238" y="1791061"/>
                  </a:lnTo>
                  <a:cubicBezTo>
                    <a:pt x="1063936" y="1790717"/>
                    <a:pt x="1070288" y="1790717"/>
                    <a:pt x="1075570" y="1791712"/>
                  </a:cubicBezTo>
                  <a:cubicBezTo>
                    <a:pt x="1080851" y="1792362"/>
                    <a:pt x="1085443" y="1794008"/>
                    <a:pt x="1088964" y="1795998"/>
                  </a:cubicBezTo>
                  <a:cubicBezTo>
                    <a:pt x="1092485" y="1797758"/>
                    <a:pt x="1095126" y="1800514"/>
                    <a:pt x="1096542" y="1803461"/>
                  </a:cubicBezTo>
                  <a:cubicBezTo>
                    <a:pt x="1097958" y="1806101"/>
                    <a:pt x="1098303" y="1809507"/>
                    <a:pt x="1097193" y="1812990"/>
                  </a:cubicBezTo>
                  <a:cubicBezTo>
                    <a:pt x="1096006" y="1817200"/>
                    <a:pt x="1093595" y="1821256"/>
                    <a:pt x="1089615" y="1825084"/>
                  </a:cubicBezTo>
                  <a:close/>
                  <a:moveTo>
                    <a:pt x="1104884" y="1910578"/>
                  </a:moveTo>
                  <a:cubicBezTo>
                    <a:pt x="1110471" y="1911687"/>
                    <a:pt x="1114872" y="1912989"/>
                    <a:pt x="1118584" y="1914979"/>
                  </a:cubicBezTo>
                  <a:cubicBezTo>
                    <a:pt x="1122105" y="1916969"/>
                    <a:pt x="1124745" y="1919495"/>
                    <a:pt x="1126161" y="1922441"/>
                  </a:cubicBezTo>
                  <a:cubicBezTo>
                    <a:pt x="1127577" y="1925388"/>
                    <a:pt x="1127807" y="1928794"/>
                    <a:pt x="1126697" y="1932430"/>
                  </a:cubicBezTo>
                  <a:cubicBezTo>
                    <a:pt x="1125587" y="1936371"/>
                    <a:pt x="1122985" y="1940543"/>
                    <a:pt x="1119349" y="1944409"/>
                  </a:cubicBezTo>
                  <a:cubicBezTo>
                    <a:pt x="1115407" y="1948350"/>
                    <a:pt x="1110126" y="1951871"/>
                    <a:pt x="1104080" y="1955392"/>
                  </a:cubicBezTo>
                  <a:cubicBezTo>
                    <a:pt x="1098492" y="1958569"/>
                    <a:pt x="1091335" y="1961554"/>
                    <a:pt x="1084332" y="1964079"/>
                  </a:cubicBezTo>
                  <a:cubicBezTo>
                    <a:pt x="1076984" y="1966376"/>
                    <a:pt x="1069177" y="1968136"/>
                    <a:pt x="1061409" y="1969131"/>
                  </a:cubicBezTo>
                  <a:lnTo>
                    <a:pt x="1059649" y="1969476"/>
                  </a:lnTo>
                  <a:lnTo>
                    <a:pt x="1057659" y="1969476"/>
                  </a:lnTo>
                  <a:cubicBezTo>
                    <a:pt x="1057123" y="1969476"/>
                    <a:pt x="1056434" y="1969476"/>
                    <a:pt x="1055898" y="1969590"/>
                  </a:cubicBezTo>
                  <a:cubicBezTo>
                    <a:pt x="1055362" y="1969820"/>
                    <a:pt x="1054673" y="1969820"/>
                    <a:pt x="1053908" y="1969820"/>
                  </a:cubicBezTo>
                  <a:cubicBezTo>
                    <a:pt x="1047211" y="1970164"/>
                    <a:pt x="1041164" y="1969820"/>
                    <a:pt x="1035691" y="1968940"/>
                  </a:cubicBezTo>
                  <a:cubicBezTo>
                    <a:pt x="1030219" y="1968060"/>
                    <a:pt x="1025818" y="1966529"/>
                    <a:pt x="1022182" y="1964539"/>
                  </a:cubicBezTo>
                  <a:cubicBezTo>
                    <a:pt x="1018470" y="1962357"/>
                    <a:pt x="1016020" y="1959832"/>
                    <a:pt x="1014375" y="1956731"/>
                  </a:cubicBezTo>
                  <a:cubicBezTo>
                    <a:pt x="1012959" y="1953785"/>
                    <a:pt x="1012844" y="1950379"/>
                    <a:pt x="1013724" y="1946513"/>
                  </a:cubicBezTo>
                  <a:cubicBezTo>
                    <a:pt x="1014949" y="1942571"/>
                    <a:pt x="1017666" y="1938706"/>
                    <a:pt x="1021531" y="1934879"/>
                  </a:cubicBezTo>
                  <a:cubicBezTo>
                    <a:pt x="1025244" y="1931052"/>
                    <a:pt x="1030410" y="1927531"/>
                    <a:pt x="1036227" y="1924355"/>
                  </a:cubicBezTo>
                  <a:cubicBezTo>
                    <a:pt x="1042274" y="1920949"/>
                    <a:pt x="1048971" y="1918002"/>
                    <a:pt x="1055974" y="1915897"/>
                  </a:cubicBezTo>
                  <a:cubicBezTo>
                    <a:pt x="1063016" y="1913486"/>
                    <a:pt x="1070785" y="1911611"/>
                    <a:pt x="1078592" y="1910731"/>
                  </a:cubicBezTo>
                  <a:cubicBezTo>
                    <a:pt x="1079243" y="1910616"/>
                    <a:pt x="1080008" y="1910616"/>
                    <a:pt x="1080582" y="1910386"/>
                  </a:cubicBezTo>
                  <a:cubicBezTo>
                    <a:pt x="1081233" y="1910157"/>
                    <a:pt x="1081998" y="1910157"/>
                    <a:pt x="1082572" y="1910157"/>
                  </a:cubicBezTo>
                  <a:cubicBezTo>
                    <a:pt x="1083222" y="1910157"/>
                    <a:pt x="1083988" y="1910157"/>
                    <a:pt x="1084639" y="1910042"/>
                  </a:cubicBezTo>
                  <a:cubicBezTo>
                    <a:pt x="1085289" y="1910042"/>
                    <a:pt x="1085863" y="1909927"/>
                    <a:pt x="1086399" y="1909927"/>
                  </a:cubicBezTo>
                  <a:cubicBezTo>
                    <a:pt x="1093364" y="1909468"/>
                    <a:pt x="1099525" y="1909812"/>
                    <a:pt x="1104883" y="1910578"/>
                  </a:cubicBezTo>
                  <a:close/>
                  <a:moveTo>
                    <a:pt x="1113341" y="2173376"/>
                  </a:moveTo>
                  <a:cubicBezTo>
                    <a:pt x="1111045" y="2173032"/>
                    <a:pt x="1108825" y="2172496"/>
                    <a:pt x="1107295" y="2171616"/>
                  </a:cubicBezTo>
                  <a:cubicBezTo>
                    <a:pt x="1105304" y="2170850"/>
                    <a:pt x="1103774" y="2169970"/>
                    <a:pt x="1102702" y="2168669"/>
                  </a:cubicBezTo>
                  <a:cubicBezTo>
                    <a:pt x="1101477" y="2167253"/>
                    <a:pt x="1100636" y="2165799"/>
                    <a:pt x="1100061" y="2164077"/>
                  </a:cubicBezTo>
                  <a:cubicBezTo>
                    <a:pt x="1098837" y="2160671"/>
                    <a:pt x="1099181" y="2156270"/>
                    <a:pt x="1100942" y="2151677"/>
                  </a:cubicBezTo>
                  <a:cubicBezTo>
                    <a:pt x="1102702" y="2147085"/>
                    <a:pt x="1105879" y="2141804"/>
                    <a:pt x="1110050" y="2136522"/>
                  </a:cubicBezTo>
                  <a:cubicBezTo>
                    <a:pt x="1114221" y="2131241"/>
                    <a:pt x="1119579" y="2125883"/>
                    <a:pt x="1125970" y="2120831"/>
                  </a:cubicBezTo>
                  <a:cubicBezTo>
                    <a:pt x="1132132" y="2115665"/>
                    <a:pt x="1139250" y="2110728"/>
                    <a:pt x="1146828" y="2106250"/>
                  </a:cubicBezTo>
                  <a:cubicBezTo>
                    <a:pt x="1150884" y="2103724"/>
                    <a:pt x="1154941" y="2101734"/>
                    <a:pt x="1158807" y="2099897"/>
                  </a:cubicBezTo>
                  <a:cubicBezTo>
                    <a:pt x="1162634" y="2098137"/>
                    <a:pt x="1166499" y="2096721"/>
                    <a:pt x="1170096" y="2095496"/>
                  </a:cubicBezTo>
                  <a:cubicBezTo>
                    <a:pt x="1173808" y="2094271"/>
                    <a:pt x="1177558" y="2093200"/>
                    <a:pt x="1180735" y="2092549"/>
                  </a:cubicBezTo>
                  <a:cubicBezTo>
                    <a:pt x="1184255" y="2091784"/>
                    <a:pt x="1187432" y="2091439"/>
                    <a:pt x="1190379" y="2091133"/>
                  </a:cubicBezTo>
                  <a:cubicBezTo>
                    <a:pt x="1193019" y="2091133"/>
                    <a:pt x="1195545" y="2091133"/>
                    <a:pt x="1197726" y="2091478"/>
                  </a:cubicBezTo>
                  <a:cubicBezTo>
                    <a:pt x="1200023" y="2091822"/>
                    <a:pt x="1202242" y="2092358"/>
                    <a:pt x="1203964" y="2093238"/>
                  </a:cubicBezTo>
                  <a:cubicBezTo>
                    <a:pt x="1205725" y="2093889"/>
                    <a:pt x="1207141" y="2094998"/>
                    <a:pt x="1208366" y="2095993"/>
                  </a:cubicBezTo>
                  <a:cubicBezTo>
                    <a:pt x="1209590" y="2097410"/>
                    <a:pt x="1210662" y="2098864"/>
                    <a:pt x="1211006" y="2100586"/>
                  </a:cubicBezTo>
                  <a:cubicBezTo>
                    <a:pt x="1212422" y="2104107"/>
                    <a:pt x="1212001" y="2108393"/>
                    <a:pt x="1210241" y="2113100"/>
                  </a:cubicBezTo>
                  <a:cubicBezTo>
                    <a:pt x="1208480" y="2117807"/>
                    <a:pt x="1205304" y="2122744"/>
                    <a:pt x="1201132" y="2128140"/>
                  </a:cubicBezTo>
                  <a:cubicBezTo>
                    <a:pt x="1196961" y="2133498"/>
                    <a:pt x="1191603" y="2138895"/>
                    <a:pt x="1185212" y="2144061"/>
                  </a:cubicBezTo>
                  <a:cubicBezTo>
                    <a:pt x="1178859" y="2149342"/>
                    <a:pt x="1171703" y="2154279"/>
                    <a:pt x="1164240" y="2158871"/>
                  </a:cubicBezTo>
                  <a:cubicBezTo>
                    <a:pt x="1160184" y="2161168"/>
                    <a:pt x="1156242" y="2163157"/>
                    <a:pt x="1152377" y="2165033"/>
                  </a:cubicBezTo>
                  <a:cubicBezTo>
                    <a:pt x="1148435" y="2166793"/>
                    <a:pt x="1144570" y="2168439"/>
                    <a:pt x="1140743" y="2169549"/>
                  </a:cubicBezTo>
                  <a:cubicBezTo>
                    <a:pt x="1137031" y="2170965"/>
                    <a:pt x="1133510" y="2171845"/>
                    <a:pt x="1130104" y="2172495"/>
                  </a:cubicBezTo>
                  <a:cubicBezTo>
                    <a:pt x="1126583" y="2173376"/>
                    <a:pt x="1123407" y="2173720"/>
                    <a:pt x="1120575" y="2173720"/>
                  </a:cubicBezTo>
                  <a:cubicBezTo>
                    <a:pt x="1117819" y="2173682"/>
                    <a:pt x="1115408" y="2173682"/>
                    <a:pt x="1113342" y="2173376"/>
                  </a:cubicBezTo>
                  <a:close/>
                  <a:moveTo>
                    <a:pt x="1136609" y="2270697"/>
                  </a:moveTo>
                  <a:cubicBezTo>
                    <a:pt x="1134849" y="2269932"/>
                    <a:pt x="1133318" y="2268822"/>
                    <a:pt x="1132017" y="2267750"/>
                  </a:cubicBezTo>
                  <a:cubicBezTo>
                    <a:pt x="1130792" y="2266449"/>
                    <a:pt x="1129836" y="2265339"/>
                    <a:pt x="1129376" y="2263464"/>
                  </a:cubicBezTo>
                  <a:cubicBezTo>
                    <a:pt x="1128152" y="2259637"/>
                    <a:pt x="1128496" y="2255466"/>
                    <a:pt x="1130257" y="2250414"/>
                  </a:cubicBezTo>
                  <a:cubicBezTo>
                    <a:pt x="1132247" y="2245592"/>
                    <a:pt x="1135308" y="2240426"/>
                    <a:pt x="1139594" y="2235068"/>
                  </a:cubicBezTo>
                  <a:cubicBezTo>
                    <a:pt x="1143881" y="2229787"/>
                    <a:pt x="1149353" y="2224314"/>
                    <a:pt x="1155629" y="2219377"/>
                  </a:cubicBezTo>
                  <a:cubicBezTo>
                    <a:pt x="1161676" y="2214096"/>
                    <a:pt x="1168679" y="2209159"/>
                    <a:pt x="1176487" y="2204796"/>
                  </a:cubicBezTo>
                  <a:cubicBezTo>
                    <a:pt x="1180773" y="2202500"/>
                    <a:pt x="1184829" y="2200395"/>
                    <a:pt x="1188886" y="2198213"/>
                  </a:cubicBezTo>
                  <a:cubicBezTo>
                    <a:pt x="1192713" y="2196453"/>
                    <a:pt x="1196578" y="2195037"/>
                    <a:pt x="1200520" y="2193621"/>
                  </a:cubicBezTo>
                  <a:cubicBezTo>
                    <a:pt x="1204347" y="2192205"/>
                    <a:pt x="1207868" y="2191325"/>
                    <a:pt x="1211504" y="2190674"/>
                  </a:cubicBezTo>
                  <a:cubicBezTo>
                    <a:pt x="1214910" y="2189794"/>
                    <a:pt x="1218201" y="2189449"/>
                    <a:pt x="1221033" y="2189449"/>
                  </a:cubicBezTo>
                  <a:cubicBezTo>
                    <a:pt x="1223903" y="2189105"/>
                    <a:pt x="1226314" y="2189449"/>
                    <a:pt x="1228381" y="2189679"/>
                  </a:cubicBezTo>
                  <a:cubicBezTo>
                    <a:pt x="1230677" y="2190100"/>
                    <a:pt x="1232667" y="2190559"/>
                    <a:pt x="1234427" y="2191210"/>
                  </a:cubicBezTo>
                  <a:cubicBezTo>
                    <a:pt x="1236188" y="2192320"/>
                    <a:pt x="1237604" y="2193200"/>
                    <a:pt x="1239020" y="2194386"/>
                  </a:cubicBezTo>
                  <a:cubicBezTo>
                    <a:pt x="1240130" y="2195802"/>
                    <a:pt x="1241201" y="2197142"/>
                    <a:pt x="1241661" y="2198979"/>
                  </a:cubicBezTo>
                  <a:cubicBezTo>
                    <a:pt x="1242885" y="2202500"/>
                    <a:pt x="1242541" y="2206863"/>
                    <a:pt x="1240780" y="2211723"/>
                  </a:cubicBezTo>
                  <a:cubicBezTo>
                    <a:pt x="1239020" y="2216545"/>
                    <a:pt x="1235843" y="2221826"/>
                    <a:pt x="1231672" y="2227069"/>
                  </a:cubicBezTo>
                  <a:cubicBezTo>
                    <a:pt x="1227386" y="2232542"/>
                    <a:pt x="1222143" y="2237823"/>
                    <a:pt x="1215752" y="2243104"/>
                  </a:cubicBezTo>
                  <a:cubicBezTo>
                    <a:pt x="1209399" y="2248385"/>
                    <a:pt x="1202357" y="2253322"/>
                    <a:pt x="1194473" y="2257685"/>
                  </a:cubicBezTo>
                  <a:cubicBezTo>
                    <a:pt x="1190417" y="2259981"/>
                    <a:pt x="1186360" y="2262086"/>
                    <a:pt x="1182494" y="2263923"/>
                  </a:cubicBezTo>
                  <a:cubicBezTo>
                    <a:pt x="1178438" y="2265684"/>
                    <a:pt x="1174496" y="2267444"/>
                    <a:pt x="1170631" y="2268439"/>
                  </a:cubicBezTo>
                  <a:cubicBezTo>
                    <a:pt x="1166919" y="2269970"/>
                    <a:pt x="1163283" y="2270735"/>
                    <a:pt x="1159876" y="2271386"/>
                  </a:cubicBezTo>
                  <a:cubicBezTo>
                    <a:pt x="1156356" y="2272151"/>
                    <a:pt x="1152950" y="2272687"/>
                    <a:pt x="1150232" y="2272687"/>
                  </a:cubicBezTo>
                  <a:cubicBezTo>
                    <a:pt x="1147362" y="2272917"/>
                    <a:pt x="1144951" y="2272687"/>
                    <a:pt x="1142770" y="2272343"/>
                  </a:cubicBezTo>
                  <a:cubicBezTo>
                    <a:pt x="1140435" y="2271922"/>
                    <a:pt x="1138330" y="2271577"/>
                    <a:pt x="1136608" y="2270697"/>
                  </a:cubicBezTo>
                  <a:close/>
                  <a:moveTo>
                    <a:pt x="1321609" y="2520103"/>
                  </a:moveTo>
                  <a:cubicBezTo>
                    <a:pt x="1318432" y="2526150"/>
                    <a:pt x="1313802" y="2532388"/>
                    <a:pt x="1308559" y="2538856"/>
                  </a:cubicBezTo>
                  <a:cubicBezTo>
                    <a:pt x="1303278" y="2545553"/>
                    <a:pt x="1296580" y="2552021"/>
                    <a:pt x="1289156" y="2558374"/>
                  </a:cubicBezTo>
                  <a:cubicBezTo>
                    <a:pt x="1283875" y="2562966"/>
                    <a:pt x="1278632" y="2567367"/>
                    <a:pt x="1273236" y="2570887"/>
                  </a:cubicBezTo>
                  <a:cubicBezTo>
                    <a:pt x="1267954" y="2574829"/>
                    <a:pt x="1262597" y="2577929"/>
                    <a:pt x="1257544" y="2580646"/>
                  </a:cubicBezTo>
                  <a:cubicBezTo>
                    <a:pt x="1252608" y="2583287"/>
                    <a:pt x="1247900" y="2585353"/>
                    <a:pt x="1243270" y="2586884"/>
                  </a:cubicBezTo>
                  <a:cubicBezTo>
                    <a:pt x="1238984" y="2588300"/>
                    <a:pt x="1234812" y="2588951"/>
                    <a:pt x="1231291" y="2589181"/>
                  </a:cubicBezTo>
                  <a:cubicBezTo>
                    <a:pt x="1229875" y="2589410"/>
                    <a:pt x="1228880" y="2589181"/>
                    <a:pt x="1227579" y="2588951"/>
                  </a:cubicBezTo>
                  <a:cubicBezTo>
                    <a:pt x="1226469" y="2588951"/>
                    <a:pt x="1225397" y="2588606"/>
                    <a:pt x="1224632" y="2588300"/>
                  </a:cubicBezTo>
                  <a:cubicBezTo>
                    <a:pt x="1223522" y="2587956"/>
                    <a:pt x="1222451" y="2587535"/>
                    <a:pt x="1221762" y="2586999"/>
                  </a:cubicBezTo>
                  <a:cubicBezTo>
                    <a:pt x="1221111" y="2586464"/>
                    <a:pt x="1220231" y="2585890"/>
                    <a:pt x="1219695" y="2585239"/>
                  </a:cubicBezTo>
                  <a:cubicBezTo>
                    <a:pt x="1217284" y="2582598"/>
                    <a:pt x="1216519" y="2578656"/>
                    <a:pt x="1216825" y="2573834"/>
                  </a:cubicBezTo>
                  <a:cubicBezTo>
                    <a:pt x="1217475" y="2569318"/>
                    <a:pt x="1219236" y="2563846"/>
                    <a:pt x="1222412" y="2557914"/>
                  </a:cubicBezTo>
                  <a:cubicBezTo>
                    <a:pt x="1225589" y="2552096"/>
                    <a:pt x="1229875" y="2545629"/>
                    <a:pt x="1235156" y="2539046"/>
                  </a:cubicBezTo>
                  <a:cubicBezTo>
                    <a:pt x="1240629" y="2532693"/>
                    <a:pt x="1246905" y="2526226"/>
                    <a:pt x="1254138" y="2519719"/>
                  </a:cubicBezTo>
                  <a:cubicBezTo>
                    <a:pt x="1259420" y="2515012"/>
                    <a:pt x="1265122" y="2510726"/>
                    <a:pt x="1270364" y="2507206"/>
                  </a:cubicBezTo>
                  <a:cubicBezTo>
                    <a:pt x="1275646" y="2503379"/>
                    <a:pt x="1281003" y="2500279"/>
                    <a:pt x="1286055" y="2497561"/>
                  </a:cubicBezTo>
                  <a:cubicBezTo>
                    <a:pt x="1291222" y="2494921"/>
                    <a:pt x="1295929" y="2492739"/>
                    <a:pt x="1300330" y="2491323"/>
                  </a:cubicBezTo>
                  <a:cubicBezTo>
                    <a:pt x="1304922" y="2489907"/>
                    <a:pt x="1308788" y="2489142"/>
                    <a:pt x="1312500" y="2488912"/>
                  </a:cubicBezTo>
                  <a:cubicBezTo>
                    <a:pt x="1313725" y="2488912"/>
                    <a:pt x="1314911" y="2488912"/>
                    <a:pt x="1316212" y="2489257"/>
                  </a:cubicBezTo>
                  <a:cubicBezTo>
                    <a:pt x="1317322" y="2489257"/>
                    <a:pt x="1318279" y="2489678"/>
                    <a:pt x="1319389" y="2490022"/>
                  </a:cubicBezTo>
                  <a:cubicBezTo>
                    <a:pt x="1320269" y="2490252"/>
                    <a:pt x="1321149" y="2490788"/>
                    <a:pt x="1322029" y="2491132"/>
                  </a:cubicBezTo>
                  <a:cubicBezTo>
                    <a:pt x="1322909" y="2491668"/>
                    <a:pt x="1323675" y="2492242"/>
                    <a:pt x="1324325" y="2492893"/>
                  </a:cubicBezTo>
                  <a:cubicBezTo>
                    <a:pt x="1326736" y="2495763"/>
                    <a:pt x="1327502" y="2499704"/>
                    <a:pt x="1327196" y="2504297"/>
                  </a:cubicBezTo>
                  <a:cubicBezTo>
                    <a:pt x="1326545" y="2508813"/>
                    <a:pt x="1324555" y="2514286"/>
                    <a:pt x="1321608" y="2520103"/>
                  </a:cubicBezTo>
                  <a:close/>
                  <a:moveTo>
                    <a:pt x="1526585" y="2419144"/>
                  </a:moveTo>
                  <a:cubicBezTo>
                    <a:pt x="1523408" y="2426185"/>
                    <a:pt x="1519237" y="2433418"/>
                    <a:pt x="1513841" y="2440651"/>
                  </a:cubicBezTo>
                  <a:cubicBezTo>
                    <a:pt x="1509248" y="2447004"/>
                    <a:pt x="1504311" y="2452630"/>
                    <a:pt x="1499259" y="2457758"/>
                  </a:cubicBezTo>
                  <a:cubicBezTo>
                    <a:pt x="1494093" y="2462809"/>
                    <a:pt x="1488850" y="2467402"/>
                    <a:pt x="1483454" y="2470923"/>
                  </a:cubicBezTo>
                  <a:cubicBezTo>
                    <a:pt x="1478173" y="2474750"/>
                    <a:pt x="1472930" y="2477735"/>
                    <a:pt x="1467993" y="2479802"/>
                  </a:cubicBezTo>
                  <a:cubicBezTo>
                    <a:pt x="1463056" y="2481868"/>
                    <a:pt x="1458464" y="2483093"/>
                    <a:pt x="1454293" y="2483323"/>
                  </a:cubicBezTo>
                  <a:lnTo>
                    <a:pt x="1452532" y="2483323"/>
                  </a:lnTo>
                  <a:cubicBezTo>
                    <a:pt x="1451767" y="2483323"/>
                    <a:pt x="1451116" y="2483323"/>
                    <a:pt x="1450351" y="2482902"/>
                  </a:cubicBezTo>
                  <a:cubicBezTo>
                    <a:pt x="1449815" y="2482902"/>
                    <a:pt x="1449241" y="2482902"/>
                    <a:pt x="1448590" y="2482787"/>
                  </a:cubicBezTo>
                  <a:cubicBezTo>
                    <a:pt x="1448054" y="2482557"/>
                    <a:pt x="1447480" y="2482251"/>
                    <a:pt x="1446830" y="2482251"/>
                  </a:cubicBezTo>
                  <a:cubicBezTo>
                    <a:pt x="1443118" y="2480606"/>
                    <a:pt x="1440668" y="2477659"/>
                    <a:pt x="1439482" y="2473373"/>
                  </a:cubicBezTo>
                  <a:cubicBezTo>
                    <a:pt x="1438066" y="2469546"/>
                    <a:pt x="1437836" y="2464379"/>
                    <a:pt x="1438831" y="2458562"/>
                  </a:cubicBezTo>
                  <a:cubicBezTo>
                    <a:pt x="1439941" y="2452860"/>
                    <a:pt x="1442008" y="2446392"/>
                    <a:pt x="1445184" y="2439466"/>
                  </a:cubicBezTo>
                  <a:cubicBezTo>
                    <a:pt x="1448131" y="2432654"/>
                    <a:pt x="1452647" y="2425535"/>
                    <a:pt x="1457698" y="2418302"/>
                  </a:cubicBezTo>
                  <a:cubicBezTo>
                    <a:pt x="1462291" y="2411949"/>
                    <a:pt x="1467227" y="2406323"/>
                    <a:pt x="1472394" y="2401310"/>
                  </a:cubicBezTo>
                  <a:cubicBezTo>
                    <a:pt x="1477446" y="2396143"/>
                    <a:pt x="1482612" y="2391551"/>
                    <a:pt x="1487855" y="2387686"/>
                  </a:cubicBezTo>
                  <a:cubicBezTo>
                    <a:pt x="1493136" y="2383974"/>
                    <a:pt x="1498188" y="2380874"/>
                    <a:pt x="1503124" y="2378807"/>
                  </a:cubicBezTo>
                  <a:cubicBezTo>
                    <a:pt x="1508061" y="2376741"/>
                    <a:pt x="1512654" y="2375746"/>
                    <a:pt x="1516825" y="2375401"/>
                  </a:cubicBezTo>
                  <a:lnTo>
                    <a:pt x="1518585" y="2375401"/>
                  </a:lnTo>
                  <a:cubicBezTo>
                    <a:pt x="1519236" y="2375516"/>
                    <a:pt x="1520001" y="2375746"/>
                    <a:pt x="1520575" y="2375746"/>
                  </a:cubicBezTo>
                  <a:cubicBezTo>
                    <a:pt x="1521111" y="2375746"/>
                    <a:pt x="1521800" y="2375746"/>
                    <a:pt x="1522336" y="2376090"/>
                  </a:cubicBezTo>
                  <a:cubicBezTo>
                    <a:pt x="1522872" y="2376090"/>
                    <a:pt x="1523560" y="2376320"/>
                    <a:pt x="1523867" y="2376434"/>
                  </a:cubicBezTo>
                  <a:cubicBezTo>
                    <a:pt x="1527923" y="2378310"/>
                    <a:pt x="1530679" y="2381027"/>
                    <a:pt x="1531980" y="2385122"/>
                  </a:cubicBezTo>
                  <a:cubicBezTo>
                    <a:pt x="1533281" y="2389178"/>
                    <a:pt x="1533740" y="2394345"/>
                    <a:pt x="1532630" y="2400162"/>
                  </a:cubicBezTo>
                  <a:cubicBezTo>
                    <a:pt x="1531942" y="2405750"/>
                    <a:pt x="1529760" y="2412371"/>
                    <a:pt x="1526584" y="2419144"/>
                  </a:cubicBezTo>
                  <a:close/>
                  <a:moveTo>
                    <a:pt x="1561908" y="2205056"/>
                  </a:moveTo>
                  <a:cubicBezTo>
                    <a:pt x="1558961" y="2211868"/>
                    <a:pt x="1554867" y="2218987"/>
                    <a:pt x="1549509" y="2226028"/>
                  </a:cubicBezTo>
                  <a:cubicBezTo>
                    <a:pt x="1544917" y="2232266"/>
                    <a:pt x="1539980" y="2237891"/>
                    <a:pt x="1535043" y="2242828"/>
                  </a:cubicBezTo>
                  <a:cubicBezTo>
                    <a:pt x="1530106" y="2247995"/>
                    <a:pt x="1524824" y="2252357"/>
                    <a:pt x="1519467" y="2256108"/>
                  </a:cubicBezTo>
                  <a:cubicBezTo>
                    <a:pt x="1514416" y="2259935"/>
                    <a:pt x="1509249" y="2262920"/>
                    <a:pt x="1504657" y="2264987"/>
                  </a:cubicBezTo>
                  <a:cubicBezTo>
                    <a:pt x="1499720" y="2267053"/>
                    <a:pt x="1495127" y="2268393"/>
                    <a:pt x="1491147" y="2268393"/>
                  </a:cubicBezTo>
                  <a:lnTo>
                    <a:pt x="1489081" y="2268393"/>
                  </a:lnTo>
                  <a:lnTo>
                    <a:pt x="1487091" y="2268393"/>
                  </a:lnTo>
                  <a:cubicBezTo>
                    <a:pt x="1486555" y="2268048"/>
                    <a:pt x="1485866" y="2268048"/>
                    <a:pt x="1485445" y="2267972"/>
                  </a:cubicBezTo>
                  <a:cubicBezTo>
                    <a:pt x="1484795" y="2267742"/>
                    <a:pt x="1484029" y="2267551"/>
                    <a:pt x="1483685" y="2267436"/>
                  </a:cubicBezTo>
                  <a:cubicBezTo>
                    <a:pt x="1479858" y="2265790"/>
                    <a:pt x="1477102" y="2262844"/>
                    <a:pt x="1475801" y="2258978"/>
                  </a:cubicBezTo>
                  <a:cubicBezTo>
                    <a:pt x="1474385" y="2255037"/>
                    <a:pt x="1474155" y="2250100"/>
                    <a:pt x="1475151" y="2244512"/>
                  </a:cubicBezTo>
                  <a:cubicBezTo>
                    <a:pt x="1476031" y="2238925"/>
                    <a:pt x="1477906" y="2232533"/>
                    <a:pt x="1481197" y="2225875"/>
                  </a:cubicBezTo>
                  <a:cubicBezTo>
                    <a:pt x="1484144" y="2219178"/>
                    <a:pt x="1488430" y="2212175"/>
                    <a:pt x="1493711" y="2205018"/>
                  </a:cubicBezTo>
                  <a:cubicBezTo>
                    <a:pt x="1498227" y="2198856"/>
                    <a:pt x="1502934" y="2193154"/>
                    <a:pt x="1507986" y="2188102"/>
                  </a:cubicBezTo>
                  <a:cubicBezTo>
                    <a:pt x="1513152" y="2183165"/>
                    <a:pt x="1518395" y="2178573"/>
                    <a:pt x="1523561" y="2174822"/>
                  </a:cubicBezTo>
                  <a:cubicBezTo>
                    <a:pt x="1528727" y="2171110"/>
                    <a:pt x="1533664" y="2168125"/>
                    <a:pt x="1538602" y="2166135"/>
                  </a:cubicBezTo>
                  <a:cubicBezTo>
                    <a:pt x="1543309" y="2164068"/>
                    <a:pt x="1547940" y="2162614"/>
                    <a:pt x="1551996" y="2162422"/>
                  </a:cubicBezTo>
                  <a:lnTo>
                    <a:pt x="1553986" y="2162422"/>
                  </a:lnTo>
                  <a:cubicBezTo>
                    <a:pt x="1554637" y="2162422"/>
                    <a:pt x="1555211" y="2162652"/>
                    <a:pt x="1555976" y="2162652"/>
                  </a:cubicBezTo>
                  <a:cubicBezTo>
                    <a:pt x="1556512" y="2162652"/>
                    <a:pt x="1557086" y="2162767"/>
                    <a:pt x="1557737" y="2162996"/>
                  </a:cubicBezTo>
                  <a:cubicBezTo>
                    <a:pt x="1558273" y="2162996"/>
                    <a:pt x="1558847" y="2163341"/>
                    <a:pt x="1559497" y="2163341"/>
                  </a:cubicBezTo>
                  <a:cubicBezTo>
                    <a:pt x="1563209" y="2165102"/>
                    <a:pt x="1565850" y="2167933"/>
                    <a:pt x="1567304" y="2171799"/>
                  </a:cubicBezTo>
                  <a:cubicBezTo>
                    <a:pt x="1568720" y="2175626"/>
                    <a:pt x="1569065" y="2180677"/>
                    <a:pt x="1568184" y="2186265"/>
                  </a:cubicBezTo>
                  <a:cubicBezTo>
                    <a:pt x="1567266" y="2191776"/>
                    <a:pt x="1565085" y="2198167"/>
                    <a:pt x="1561908" y="2205056"/>
                  </a:cubicBezTo>
                  <a:close/>
                  <a:moveTo>
                    <a:pt x="1734505" y="2568393"/>
                  </a:moveTo>
                  <a:cubicBezTo>
                    <a:pt x="1732438" y="2575856"/>
                    <a:pt x="1729568" y="2582553"/>
                    <a:pt x="1726047" y="2588600"/>
                  </a:cubicBezTo>
                  <a:cubicBezTo>
                    <a:pt x="1722526" y="2594647"/>
                    <a:pt x="1718699" y="2599774"/>
                    <a:pt x="1714413" y="2603870"/>
                  </a:cubicBezTo>
                  <a:cubicBezTo>
                    <a:pt x="1709820" y="2607697"/>
                    <a:pt x="1705304" y="2610567"/>
                    <a:pt x="1700253" y="2611983"/>
                  </a:cubicBezTo>
                  <a:cubicBezTo>
                    <a:pt x="1699909" y="2612098"/>
                    <a:pt x="1699602" y="2612327"/>
                    <a:pt x="1699258" y="2612327"/>
                  </a:cubicBezTo>
                  <a:cubicBezTo>
                    <a:pt x="1698914" y="2612327"/>
                    <a:pt x="1698378" y="2612327"/>
                    <a:pt x="1698033" y="2612442"/>
                  </a:cubicBezTo>
                  <a:cubicBezTo>
                    <a:pt x="1697498" y="2612442"/>
                    <a:pt x="1697153" y="2612672"/>
                    <a:pt x="1696924" y="2612672"/>
                  </a:cubicBezTo>
                  <a:lnTo>
                    <a:pt x="1695699" y="2612672"/>
                  </a:lnTo>
                  <a:cubicBezTo>
                    <a:pt x="1691413" y="2612672"/>
                    <a:pt x="1687815" y="2611562"/>
                    <a:pt x="1684410" y="2609495"/>
                  </a:cubicBezTo>
                  <a:cubicBezTo>
                    <a:pt x="1681233" y="2607084"/>
                    <a:pt x="1678057" y="2603678"/>
                    <a:pt x="1675722" y="2599277"/>
                  </a:cubicBezTo>
                  <a:cubicBezTo>
                    <a:pt x="1673426" y="2594991"/>
                    <a:pt x="1671666" y="2589747"/>
                    <a:pt x="1670556" y="2583701"/>
                  </a:cubicBezTo>
                  <a:cubicBezTo>
                    <a:pt x="1669446" y="2577884"/>
                    <a:pt x="1669140" y="2571187"/>
                    <a:pt x="1669905" y="2563954"/>
                  </a:cubicBezTo>
                  <a:cubicBezTo>
                    <a:pt x="1670250" y="2556147"/>
                    <a:pt x="1671666" y="2548379"/>
                    <a:pt x="1673962" y="2541337"/>
                  </a:cubicBezTo>
                  <a:cubicBezTo>
                    <a:pt x="1676028" y="2534104"/>
                    <a:pt x="1678899" y="2527177"/>
                    <a:pt x="1682190" y="2521359"/>
                  </a:cubicBezTo>
                  <a:cubicBezTo>
                    <a:pt x="1685711" y="2515427"/>
                    <a:pt x="1689653" y="2510184"/>
                    <a:pt x="1693824" y="2506319"/>
                  </a:cubicBezTo>
                  <a:cubicBezTo>
                    <a:pt x="1698110" y="2502377"/>
                    <a:pt x="1702588" y="2499507"/>
                    <a:pt x="1707219" y="2498511"/>
                  </a:cubicBezTo>
                  <a:cubicBezTo>
                    <a:pt x="1707563" y="2498167"/>
                    <a:pt x="1708329" y="2498167"/>
                    <a:pt x="1708635" y="2498167"/>
                  </a:cubicBezTo>
                  <a:cubicBezTo>
                    <a:pt x="1708979" y="2497937"/>
                    <a:pt x="1709400" y="2497823"/>
                    <a:pt x="1709936" y="2497823"/>
                  </a:cubicBezTo>
                  <a:cubicBezTo>
                    <a:pt x="1710357" y="2497823"/>
                    <a:pt x="1710816" y="2497823"/>
                    <a:pt x="1711160" y="2497593"/>
                  </a:cubicBezTo>
                  <a:lnTo>
                    <a:pt x="1712576" y="2497593"/>
                  </a:lnTo>
                  <a:cubicBezTo>
                    <a:pt x="1716633" y="2497363"/>
                    <a:pt x="1720384" y="2498703"/>
                    <a:pt x="1723866" y="2500884"/>
                  </a:cubicBezTo>
                  <a:cubicBezTo>
                    <a:pt x="1727042" y="2503066"/>
                    <a:pt x="1730027" y="2506357"/>
                    <a:pt x="1732323" y="2510643"/>
                  </a:cubicBezTo>
                  <a:cubicBezTo>
                    <a:pt x="1734620" y="2515044"/>
                    <a:pt x="1736380" y="2520172"/>
                    <a:pt x="1737375" y="2525989"/>
                  </a:cubicBezTo>
                  <a:cubicBezTo>
                    <a:pt x="1738600" y="2532036"/>
                    <a:pt x="1739021" y="2538274"/>
                    <a:pt x="1738600" y="2545393"/>
                  </a:cubicBezTo>
                  <a:cubicBezTo>
                    <a:pt x="1738217" y="2553468"/>
                    <a:pt x="1736571" y="2561351"/>
                    <a:pt x="1734505" y="2568393"/>
                  </a:cubicBezTo>
                  <a:close/>
                  <a:moveTo>
                    <a:pt x="1839745" y="2328863"/>
                  </a:moveTo>
                  <a:cubicBezTo>
                    <a:pt x="1835459" y="2332690"/>
                    <a:pt x="1830867" y="2335560"/>
                    <a:pt x="1826045" y="2336976"/>
                  </a:cubicBezTo>
                  <a:cubicBezTo>
                    <a:pt x="1825701" y="2337091"/>
                    <a:pt x="1825280" y="2337321"/>
                    <a:pt x="1824935" y="2337321"/>
                  </a:cubicBezTo>
                  <a:cubicBezTo>
                    <a:pt x="1824591" y="2337321"/>
                    <a:pt x="1824285" y="2337435"/>
                    <a:pt x="1823825" y="2337435"/>
                  </a:cubicBezTo>
                  <a:cubicBezTo>
                    <a:pt x="1823290" y="2337665"/>
                    <a:pt x="1822716" y="2337665"/>
                    <a:pt x="1822601" y="2337665"/>
                  </a:cubicBezTo>
                  <a:lnTo>
                    <a:pt x="1821376" y="2337665"/>
                  </a:lnTo>
                  <a:cubicBezTo>
                    <a:pt x="1817090" y="2338009"/>
                    <a:pt x="1813492" y="2336785"/>
                    <a:pt x="1810087" y="2334489"/>
                  </a:cubicBezTo>
                  <a:cubicBezTo>
                    <a:pt x="1806566" y="2332422"/>
                    <a:pt x="1803734" y="2329207"/>
                    <a:pt x="1801323" y="2325036"/>
                  </a:cubicBezTo>
                  <a:cubicBezTo>
                    <a:pt x="1799027" y="2320750"/>
                    <a:pt x="1797037" y="2315813"/>
                    <a:pt x="1796042" y="2309995"/>
                  </a:cubicBezTo>
                  <a:cubicBezTo>
                    <a:pt x="1794932" y="2304063"/>
                    <a:pt x="1794626" y="2297825"/>
                    <a:pt x="1794932" y="2290668"/>
                  </a:cubicBezTo>
                  <a:cubicBezTo>
                    <a:pt x="1795277" y="2282976"/>
                    <a:pt x="1796693" y="2275399"/>
                    <a:pt x="1798759" y="2268396"/>
                  </a:cubicBezTo>
                  <a:cubicBezTo>
                    <a:pt x="1800940" y="2261469"/>
                    <a:pt x="1803696" y="2254886"/>
                    <a:pt x="1807102" y="2249069"/>
                  </a:cubicBezTo>
                  <a:cubicBezTo>
                    <a:pt x="1810508" y="2243251"/>
                    <a:pt x="1814565" y="2238085"/>
                    <a:pt x="1818736" y="2234258"/>
                  </a:cubicBezTo>
                  <a:cubicBezTo>
                    <a:pt x="1823022" y="2230316"/>
                    <a:pt x="1827500" y="2227676"/>
                    <a:pt x="1832360" y="2226451"/>
                  </a:cubicBezTo>
                  <a:cubicBezTo>
                    <a:pt x="1832704" y="2226451"/>
                    <a:pt x="1833240" y="2226336"/>
                    <a:pt x="1833585" y="2226107"/>
                  </a:cubicBezTo>
                  <a:cubicBezTo>
                    <a:pt x="1834120" y="2226107"/>
                    <a:pt x="1834465" y="2226107"/>
                    <a:pt x="1835001" y="2225992"/>
                  </a:cubicBezTo>
                  <a:cubicBezTo>
                    <a:pt x="1835345" y="2225877"/>
                    <a:pt x="1835881" y="2225877"/>
                    <a:pt x="1836225" y="2225877"/>
                  </a:cubicBezTo>
                  <a:cubicBezTo>
                    <a:pt x="1836570" y="2225877"/>
                    <a:pt x="1837105" y="2225762"/>
                    <a:pt x="1837450" y="2225762"/>
                  </a:cubicBezTo>
                  <a:cubicBezTo>
                    <a:pt x="1841506" y="2225533"/>
                    <a:pt x="1845333" y="2226643"/>
                    <a:pt x="1848739" y="2228939"/>
                  </a:cubicBezTo>
                  <a:cubicBezTo>
                    <a:pt x="1852030" y="2231005"/>
                    <a:pt x="1854901" y="2234411"/>
                    <a:pt x="1857427" y="2238277"/>
                  </a:cubicBezTo>
                  <a:cubicBezTo>
                    <a:pt x="1859723" y="2242563"/>
                    <a:pt x="1861254" y="2247500"/>
                    <a:pt x="1862593" y="2253202"/>
                  </a:cubicBezTo>
                  <a:cubicBezTo>
                    <a:pt x="1863817" y="2258789"/>
                    <a:pt x="1864124" y="2265257"/>
                    <a:pt x="1863817" y="2272184"/>
                  </a:cubicBezTo>
                  <a:cubicBezTo>
                    <a:pt x="1863282" y="2279991"/>
                    <a:pt x="1861828" y="2287453"/>
                    <a:pt x="1859761" y="2294686"/>
                  </a:cubicBezTo>
                  <a:cubicBezTo>
                    <a:pt x="1857579" y="2301805"/>
                    <a:pt x="1854824" y="2308387"/>
                    <a:pt x="1851418" y="2314205"/>
                  </a:cubicBezTo>
                  <a:cubicBezTo>
                    <a:pt x="1847974" y="2319945"/>
                    <a:pt x="1843917" y="2324997"/>
                    <a:pt x="1839746" y="2328862"/>
                  </a:cubicBezTo>
                  <a:close/>
                  <a:moveTo>
                    <a:pt x="1891946" y="2506397"/>
                  </a:moveTo>
                  <a:cubicBezTo>
                    <a:pt x="1886779" y="2509152"/>
                    <a:pt x="1881727" y="2510913"/>
                    <a:pt x="1876676" y="2511334"/>
                  </a:cubicBezTo>
                  <a:lnTo>
                    <a:pt x="1876025" y="2511334"/>
                  </a:lnTo>
                  <a:cubicBezTo>
                    <a:pt x="1871088" y="2511334"/>
                    <a:pt x="1866917" y="2509688"/>
                    <a:pt x="1863741" y="2506741"/>
                  </a:cubicBezTo>
                  <a:cubicBezTo>
                    <a:pt x="1860220" y="2503986"/>
                    <a:pt x="1857923" y="2499700"/>
                    <a:pt x="1856278" y="2494762"/>
                  </a:cubicBezTo>
                  <a:cubicBezTo>
                    <a:pt x="1854862" y="2489596"/>
                    <a:pt x="1854211" y="2483473"/>
                    <a:pt x="1854747" y="2476776"/>
                  </a:cubicBezTo>
                  <a:cubicBezTo>
                    <a:pt x="1855168" y="2469964"/>
                    <a:pt x="1856737" y="2462501"/>
                    <a:pt x="1859454" y="2454732"/>
                  </a:cubicBezTo>
                  <a:cubicBezTo>
                    <a:pt x="1862095" y="2447040"/>
                    <a:pt x="1865616" y="2439386"/>
                    <a:pt x="1869864" y="2432689"/>
                  </a:cubicBezTo>
                  <a:cubicBezTo>
                    <a:pt x="1873920" y="2425991"/>
                    <a:pt x="1878742" y="2419639"/>
                    <a:pt x="1883794" y="2414586"/>
                  </a:cubicBezTo>
                  <a:cubicBezTo>
                    <a:pt x="1888731" y="2409229"/>
                    <a:pt x="1894013" y="2405057"/>
                    <a:pt x="1899370" y="2402073"/>
                  </a:cubicBezTo>
                  <a:cubicBezTo>
                    <a:pt x="1904728" y="2399126"/>
                    <a:pt x="1910008" y="2397251"/>
                    <a:pt x="1914945" y="2397021"/>
                  </a:cubicBezTo>
                  <a:cubicBezTo>
                    <a:pt x="1919997" y="2397021"/>
                    <a:pt x="1924283" y="2398552"/>
                    <a:pt x="1927690" y="2401307"/>
                  </a:cubicBezTo>
                  <a:cubicBezTo>
                    <a:pt x="1931096" y="2404063"/>
                    <a:pt x="1933277" y="2408349"/>
                    <a:pt x="1934923" y="2413286"/>
                  </a:cubicBezTo>
                  <a:cubicBezTo>
                    <a:pt x="1936568" y="2418453"/>
                    <a:pt x="1936913" y="2424575"/>
                    <a:pt x="1936339" y="2431273"/>
                  </a:cubicBezTo>
                  <a:cubicBezTo>
                    <a:pt x="1935918" y="2438085"/>
                    <a:pt x="1934042" y="2445433"/>
                    <a:pt x="1931287" y="2453316"/>
                  </a:cubicBezTo>
                  <a:cubicBezTo>
                    <a:pt x="1928531" y="2461200"/>
                    <a:pt x="1925125" y="2468663"/>
                    <a:pt x="1921069" y="2475474"/>
                  </a:cubicBezTo>
                  <a:cubicBezTo>
                    <a:pt x="1917012" y="2482401"/>
                    <a:pt x="1912190" y="2488524"/>
                    <a:pt x="1907368" y="2493921"/>
                  </a:cubicBezTo>
                  <a:cubicBezTo>
                    <a:pt x="1902393" y="2498819"/>
                    <a:pt x="1897226" y="2503220"/>
                    <a:pt x="1891946" y="2506396"/>
                  </a:cubicBezTo>
                  <a:close/>
                  <a:moveTo>
                    <a:pt x="1985669" y="2604593"/>
                  </a:moveTo>
                  <a:cubicBezTo>
                    <a:pt x="1983028" y="2612477"/>
                    <a:pt x="1979431" y="2619940"/>
                    <a:pt x="1975260" y="2626982"/>
                  </a:cubicBezTo>
                  <a:cubicBezTo>
                    <a:pt x="1971433" y="2633794"/>
                    <a:pt x="1966496" y="2640032"/>
                    <a:pt x="1961559" y="2645313"/>
                  </a:cubicBezTo>
                  <a:cubicBezTo>
                    <a:pt x="1956622" y="2650671"/>
                    <a:pt x="1951341" y="2654843"/>
                    <a:pt x="1946098" y="2657713"/>
                  </a:cubicBezTo>
                  <a:cubicBezTo>
                    <a:pt x="1940817" y="2660774"/>
                    <a:pt x="1935460" y="2662650"/>
                    <a:pt x="1930523" y="2662650"/>
                  </a:cubicBezTo>
                  <a:lnTo>
                    <a:pt x="1929872" y="2662650"/>
                  </a:lnTo>
                  <a:cubicBezTo>
                    <a:pt x="1924706" y="2662994"/>
                    <a:pt x="1920535" y="2661348"/>
                    <a:pt x="1917128" y="2658363"/>
                  </a:cubicBezTo>
                  <a:cubicBezTo>
                    <a:pt x="1913837" y="2655608"/>
                    <a:pt x="1911541" y="2651436"/>
                    <a:pt x="1909895" y="2646384"/>
                  </a:cubicBezTo>
                  <a:cubicBezTo>
                    <a:pt x="1908364" y="2641103"/>
                    <a:pt x="1907829" y="2634865"/>
                    <a:pt x="1908364" y="2627824"/>
                  </a:cubicBezTo>
                  <a:cubicBezTo>
                    <a:pt x="1909015" y="2620897"/>
                    <a:pt x="1910431" y="2613549"/>
                    <a:pt x="1913301" y="2605435"/>
                  </a:cubicBezTo>
                  <a:cubicBezTo>
                    <a:pt x="1915942" y="2597551"/>
                    <a:pt x="1919654" y="2589860"/>
                    <a:pt x="1923520" y="2583047"/>
                  </a:cubicBezTo>
                  <a:cubicBezTo>
                    <a:pt x="1927806" y="2576120"/>
                    <a:pt x="1932513" y="2569881"/>
                    <a:pt x="1937565" y="2564486"/>
                  </a:cubicBezTo>
                  <a:cubicBezTo>
                    <a:pt x="1942502" y="2559205"/>
                    <a:pt x="1947783" y="2554957"/>
                    <a:pt x="1953140" y="2551972"/>
                  </a:cubicBezTo>
                  <a:cubicBezTo>
                    <a:pt x="1958498" y="2549025"/>
                    <a:pt x="1963550" y="2547265"/>
                    <a:pt x="1968487" y="2547035"/>
                  </a:cubicBezTo>
                  <a:lnTo>
                    <a:pt x="1969367" y="2547035"/>
                  </a:lnTo>
                  <a:cubicBezTo>
                    <a:pt x="1974074" y="2547035"/>
                    <a:pt x="1978360" y="2548681"/>
                    <a:pt x="1981766" y="2551436"/>
                  </a:cubicBezTo>
                  <a:cubicBezTo>
                    <a:pt x="1985172" y="2554383"/>
                    <a:pt x="1987353" y="2558478"/>
                    <a:pt x="1988999" y="2563836"/>
                  </a:cubicBezTo>
                  <a:cubicBezTo>
                    <a:pt x="1990645" y="2569117"/>
                    <a:pt x="1991181" y="2575241"/>
                    <a:pt x="1990645" y="2582167"/>
                  </a:cubicBezTo>
                  <a:cubicBezTo>
                    <a:pt x="1990071" y="2589132"/>
                    <a:pt x="1988310" y="2596672"/>
                    <a:pt x="1985670" y="2604594"/>
                  </a:cubicBezTo>
                  <a:close/>
                  <a:moveTo>
                    <a:pt x="2245940" y="2084159"/>
                  </a:moveTo>
                  <a:cubicBezTo>
                    <a:pt x="2243529" y="2089097"/>
                    <a:pt x="2239893" y="2093497"/>
                    <a:pt x="2235416" y="2096904"/>
                  </a:cubicBezTo>
                  <a:cubicBezTo>
                    <a:pt x="2233770" y="2098014"/>
                    <a:pt x="2232239" y="2099085"/>
                    <a:pt x="2230479" y="2100080"/>
                  </a:cubicBezTo>
                  <a:cubicBezTo>
                    <a:pt x="2228719" y="2100960"/>
                    <a:pt x="2226958" y="2101841"/>
                    <a:pt x="2225198" y="2102376"/>
                  </a:cubicBezTo>
                  <a:cubicBezTo>
                    <a:pt x="2223437" y="2103142"/>
                    <a:pt x="2221677" y="2103601"/>
                    <a:pt x="2219725" y="2104022"/>
                  </a:cubicBezTo>
                  <a:cubicBezTo>
                    <a:pt x="2217965" y="2104366"/>
                    <a:pt x="2216013" y="2104673"/>
                    <a:pt x="2214253" y="2104673"/>
                  </a:cubicBezTo>
                  <a:cubicBezTo>
                    <a:pt x="2210425" y="2104673"/>
                    <a:pt x="2206675" y="2104558"/>
                    <a:pt x="2202963" y="2103563"/>
                  </a:cubicBezTo>
                  <a:cubicBezTo>
                    <a:pt x="2199251" y="2102912"/>
                    <a:pt x="2195501" y="2101496"/>
                    <a:pt x="2191980" y="2099850"/>
                  </a:cubicBezTo>
                  <a:cubicBezTo>
                    <a:pt x="2188459" y="2098090"/>
                    <a:pt x="2184938" y="2096023"/>
                    <a:pt x="2181761" y="2093268"/>
                  </a:cubicBezTo>
                  <a:cubicBezTo>
                    <a:pt x="2178585" y="2090857"/>
                    <a:pt x="2175600" y="2087681"/>
                    <a:pt x="2172998" y="2084504"/>
                  </a:cubicBezTo>
                  <a:cubicBezTo>
                    <a:pt x="2169056" y="2079223"/>
                    <a:pt x="2166185" y="2073521"/>
                    <a:pt x="2164655" y="2067512"/>
                  </a:cubicBezTo>
                  <a:cubicBezTo>
                    <a:pt x="2163009" y="2061924"/>
                    <a:pt x="2162358" y="2056107"/>
                    <a:pt x="2162894" y="2050405"/>
                  </a:cubicBezTo>
                  <a:cubicBezTo>
                    <a:pt x="2163430" y="2044703"/>
                    <a:pt x="2164884" y="2039422"/>
                    <a:pt x="2167295" y="2034714"/>
                  </a:cubicBezTo>
                  <a:cubicBezTo>
                    <a:pt x="2169706" y="2029777"/>
                    <a:pt x="2173457" y="2025491"/>
                    <a:pt x="2178050" y="2021970"/>
                  </a:cubicBezTo>
                  <a:cubicBezTo>
                    <a:pt x="2179695" y="2020860"/>
                    <a:pt x="2181456" y="2019788"/>
                    <a:pt x="2182986" y="2018793"/>
                  </a:cubicBezTo>
                  <a:cubicBezTo>
                    <a:pt x="2184747" y="2017913"/>
                    <a:pt x="2186393" y="2017263"/>
                    <a:pt x="2188268" y="2016497"/>
                  </a:cubicBezTo>
                  <a:cubicBezTo>
                    <a:pt x="2190028" y="2015961"/>
                    <a:pt x="2191980" y="2015196"/>
                    <a:pt x="2193740" y="2014852"/>
                  </a:cubicBezTo>
                  <a:cubicBezTo>
                    <a:pt x="2195730" y="2014507"/>
                    <a:pt x="2197682" y="2014316"/>
                    <a:pt x="2199443" y="2014201"/>
                  </a:cubicBezTo>
                  <a:cubicBezTo>
                    <a:pt x="2203155" y="2013971"/>
                    <a:pt x="2206790" y="2014316"/>
                    <a:pt x="2210541" y="2015196"/>
                  </a:cubicBezTo>
                  <a:cubicBezTo>
                    <a:pt x="2214253" y="2015961"/>
                    <a:pt x="2217774" y="2016956"/>
                    <a:pt x="2221295" y="2018717"/>
                  </a:cubicBezTo>
                  <a:cubicBezTo>
                    <a:pt x="2224816" y="2020477"/>
                    <a:pt x="2228337" y="2022659"/>
                    <a:pt x="2231513" y="2025070"/>
                  </a:cubicBezTo>
                  <a:cubicBezTo>
                    <a:pt x="2234690" y="2027710"/>
                    <a:pt x="2237560" y="2030657"/>
                    <a:pt x="2240392" y="2034178"/>
                  </a:cubicBezTo>
                  <a:cubicBezTo>
                    <a:pt x="2244219" y="2039344"/>
                    <a:pt x="2247089" y="2044933"/>
                    <a:pt x="2248735" y="2050634"/>
                  </a:cubicBezTo>
                  <a:cubicBezTo>
                    <a:pt x="2250495" y="2056452"/>
                    <a:pt x="2251031" y="2062269"/>
                    <a:pt x="2250725" y="2067856"/>
                  </a:cubicBezTo>
                  <a:cubicBezTo>
                    <a:pt x="2250228" y="2073941"/>
                    <a:pt x="2248582" y="2079223"/>
                    <a:pt x="2245941" y="2084159"/>
                  </a:cubicBezTo>
                  <a:close/>
                  <a:moveTo>
                    <a:pt x="2341615" y="2361536"/>
                  </a:moveTo>
                  <a:cubicBezTo>
                    <a:pt x="2339089" y="2366473"/>
                    <a:pt x="2335262" y="2370759"/>
                    <a:pt x="2330631" y="2374280"/>
                  </a:cubicBezTo>
                  <a:cubicBezTo>
                    <a:pt x="2328986" y="2375696"/>
                    <a:pt x="2327340" y="2376692"/>
                    <a:pt x="2325695" y="2377342"/>
                  </a:cubicBezTo>
                  <a:cubicBezTo>
                    <a:pt x="2323934" y="2378452"/>
                    <a:pt x="2321982" y="2379217"/>
                    <a:pt x="2320413" y="2379753"/>
                  </a:cubicBezTo>
                  <a:cubicBezTo>
                    <a:pt x="2318423" y="2380519"/>
                    <a:pt x="2316472" y="2380863"/>
                    <a:pt x="2314711" y="2381284"/>
                  </a:cubicBezTo>
                  <a:cubicBezTo>
                    <a:pt x="2312530" y="2381628"/>
                    <a:pt x="2310884" y="2381935"/>
                    <a:pt x="2308664" y="2381935"/>
                  </a:cubicBezTo>
                  <a:cubicBezTo>
                    <a:pt x="2304952" y="2382164"/>
                    <a:pt x="2301317" y="2381590"/>
                    <a:pt x="2297375" y="2380825"/>
                  </a:cubicBezTo>
                  <a:cubicBezTo>
                    <a:pt x="2293433" y="2379715"/>
                    <a:pt x="2289568" y="2378528"/>
                    <a:pt x="2285970" y="2376653"/>
                  </a:cubicBezTo>
                  <a:cubicBezTo>
                    <a:pt x="2282449" y="2375008"/>
                    <a:pt x="2278929" y="2372711"/>
                    <a:pt x="2275446" y="2369841"/>
                  </a:cubicBezTo>
                  <a:cubicBezTo>
                    <a:pt x="2272270" y="2367201"/>
                    <a:pt x="2269093" y="2364024"/>
                    <a:pt x="2266453" y="2360503"/>
                  </a:cubicBezTo>
                  <a:cubicBezTo>
                    <a:pt x="2262396" y="2355031"/>
                    <a:pt x="2259526" y="2349329"/>
                    <a:pt x="2257765" y="2343397"/>
                  </a:cubicBezTo>
                  <a:cubicBezTo>
                    <a:pt x="2256005" y="2337465"/>
                    <a:pt x="2255355" y="2331226"/>
                    <a:pt x="2255775" y="2325410"/>
                  </a:cubicBezTo>
                  <a:cubicBezTo>
                    <a:pt x="2256311" y="2319363"/>
                    <a:pt x="2257765" y="2314005"/>
                    <a:pt x="2260177" y="2308839"/>
                  </a:cubicBezTo>
                  <a:cubicBezTo>
                    <a:pt x="2263047" y="2303902"/>
                    <a:pt x="2266529" y="2299501"/>
                    <a:pt x="2271160" y="2296210"/>
                  </a:cubicBezTo>
                  <a:cubicBezTo>
                    <a:pt x="2272920" y="2294794"/>
                    <a:pt x="2274336" y="2293798"/>
                    <a:pt x="2276097" y="2292803"/>
                  </a:cubicBezTo>
                  <a:cubicBezTo>
                    <a:pt x="2277857" y="2291923"/>
                    <a:pt x="2279618" y="2291273"/>
                    <a:pt x="2281378" y="2290507"/>
                  </a:cubicBezTo>
                  <a:cubicBezTo>
                    <a:pt x="2283368" y="2289742"/>
                    <a:pt x="2285320" y="2289397"/>
                    <a:pt x="2286966" y="2289091"/>
                  </a:cubicBezTo>
                  <a:cubicBezTo>
                    <a:pt x="2288956" y="2288747"/>
                    <a:pt x="2290793" y="2288326"/>
                    <a:pt x="2292668" y="2288326"/>
                  </a:cubicBezTo>
                  <a:cubicBezTo>
                    <a:pt x="2296495" y="2288211"/>
                    <a:pt x="2300360" y="2288555"/>
                    <a:pt x="2303957" y="2289436"/>
                  </a:cubicBezTo>
                  <a:cubicBezTo>
                    <a:pt x="2307784" y="2290201"/>
                    <a:pt x="2311534" y="2291617"/>
                    <a:pt x="2315362" y="2293262"/>
                  </a:cubicBezTo>
                  <a:cubicBezTo>
                    <a:pt x="2318768" y="2295138"/>
                    <a:pt x="2322289" y="2297319"/>
                    <a:pt x="2325580" y="2300074"/>
                  </a:cubicBezTo>
                  <a:cubicBezTo>
                    <a:pt x="2328757" y="2302830"/>
                    <a:pt x="2331818" y="2306121"/>
                    <a:pt x="2334344" y="2309604"/>
                  </a:cubicBezTo>
                  <a:cubicBezTo>
                    <a:pt x="2338631" y="2315076"/>
                    <a:pt x="2341577" y="2320893"/>
                    <a:pt x="2343567" y="2326825"/>
                  </a:cubicBezTo>
                  <a:cubicBezTo>
                    <a:pt x="2345443" y="2332872"/>
                    <a:pt x="2345978" y="2338995"/>
                    <a:pt x="2345749" y="2344812"/>
                  </a:cubicBezTo>
                  <a:cubicBezTo>
                    <a:pt x="2345557" y="2350897"/>
                    <a:pt x="2344027" y="2356484"/>
                    <a:pt x="2341616" y="2361536"/>
                  </a:cubicBezTo>
                  <a:close/>
                  <a:moveTo>
                    <a:pt x="2396609" y="2146685"/>
                  </a:moveTo>
                  <a:cubicBezTo>
                    <a:pt x="2394734" y="2148866"/>
                    <a:pt x="2392897" y="2150397"/>
                    <a:pt x="2390678" y="2151966"/>
                  </a:cubicBezTo>
                  <a:cubicBezTo>
                    <a:pt x="2388496" y="2153382"/>
                    <a:pt x="2386276" y="2154607"/>
                    <a:pt x="2383636" y="2155678"/>
                  </a:cubicBezTo>
                  <a:cubicBezTo>
                    <a:pt x="2381225" y="2156788"/>
                    <a:pt x="2378355" y="2157669"/>
                    <a:pt x="2375637" y="2158089"/>
                  </a:cubicBezTo>
                  <a:cubicBezTo>
                    <a:pt x="2372767" y="2158625"/>
                    <a:pt x="2369705" y="2158970"/>
                    <a:pt x="2366758" y="2159199"/>
                  </a:cubicBezTo>
                  <a:cubicBezTo>
                    <a:pt x="2363467" y="2159314"/>
                    <a:pt x="2360061" y="2159314"/>
                    <a:pt x="2356885" y="2159084"/>
                  </a:cubicBezTo>
                  <a:cubicBezTo>
                    <a:pt x="2353364" y="2158549"/>
                    <a:pt x="2349843" y="2157975"/>
                    <a:pt x="2346552" y="2157094"/>
                  </a:cubicBezTo>
                  <a:cubicBezTo>
                    <a:pt x="2343031" y="2156214"/>
                    <a:pt x="2339625" y="2155104"/>
                    <a:pt x="2336333" y="2153803"/>
                  </a:cubicBezTo>
                  <a:cubicBezTo>
                    <a:pt x="2332813" y="2152387"/>
                    <a:pt x="2329521" y="2150933"/>
                    <a:pt x="2326460" y="2148866"/>
                  </a:cubicBezTo>
                  <a:cubicBezTo>
                    <a:pt x="2320222" y="2145345"/>
                    <a:pt x="2315055" y="2140753"/>
                    <a:pt x="2310884" y="2136122"/>
                  </a:cubicBezTo>
                  <a:cubicBezTo>
                    <a:pt x="2306598" y="2131530"/>
                    <a:pt x="2303843" y="2126593"/>
                    <a:pt x="2302006" y="2121656"/>
                  </a:cubicBezTo>
                  <a:cubicBezTo>
                    <a:pt x="2300245" y="2116719"/>
                    <a:pt x="2299595" y="2111782"/>
                    <a:pt x="2300245" y="2107189"/>
                  </a:cubicBezTo>
                  <a:cubicBezTo>
                    <a:pt x="2300896" y="2102482"/>
                    <a:pt x="2303001" y="2098081"/>
                    <a:pt x="2306598" y="2093909"/>
                  </a:cubicBezTo>
                  <a:cubicBezTo>
                    <a:pt x="2308473" y="2091919"/>
                    <a:pt x="2310310" y="2090388"/>
                    <a:pt x="2312645" y="2088858"/>
                  </a:cubicBezTo>
                  <a:cubicBezTo>
                    <a:pt x="2314826" y="2087442"/>
                    <a:pt x="2317046" y="2086217"/>
                    <a:pt x="2319687" y="2085145"/>
                  </a:cubicBezTo>
                  <a:cubicBezTo>
                    <a:pt x="2322098" y="2084265"/>
                    <a:pt x="2324853" y="2083385"/>
                    <a:pt x="2327570" y="2082849"/>
                  </a:cubicBezTo>
                  <a:cubicBezTo>
                    <a:pt x="2330440" y="2082198"/>
                    <a:pt x="2333502" y="2081739"/>
                    <a:pt x="2336449" y="2081624"/>
                  </a:cubicBezTo>
                  <a:cubicBezTo>
                    <a:pt x="2339510" y="2081395"/>
                    <a:pt x="2342917" y="2081395"/>
                    <a:pt x="2346437" y="2081739"/>
                  </a:cubicBezTo>
                  <a:cubicBezTo>
                    <a:pt x="2349613" y="2082275"/>
                    <a:pt x="2353249" y="2082849"/>
                    <a:pt x="2356770" y="2083729"/>
                  </a:cubicBezTo>
                  <a:cubicBezTo>
                    <a:pt x="2360061" y="2084610"/>
                    <a:pt x="2363582" y="2085719"/>
                    <a:pt x="2366989" y="2087250"/>
                  </a:cubicBezTo>
                  <a:cubicBezTo>
                    <a:pt x="2370395" y="2088475"/>
                    <a:pt x="2373801" y="2090197"/>
                    <a:pt x="2376977" y="2092187"/>
                  </a:cubicBezTo>
                  <a:cubicBezTo>
                    <a:pt x="2383138" y="2095899"/>
                    <a:pt x="2388382" y="2100186"/>
                    <a:pt x="2392552" y="2104701"/>
                  </a:cubicBezTo>
                  <a:cubicBezTo>
                    <a:pt x="2396724" y="2109217"/>
                    <a:pt x="2399594" y="2113809"/>
                    <a:pt x="2401316" y="2118861"/>
                  </a:cubicBezTo>
                  <a:cubicBezTo>
                    <a:pt x="2403076" y="2123798"/>
                    <a:pt x="2403727" y="2128734"/>
                    <a:pt x="2402962" y="2133671"/>
                  </a:cubicBezTo>
                  <a:cubicBezTo>
                    <a:pt x="2401967" y="2138110"/>
                    <a:pt x="2399900" y="2142741"/>
                    <a:pt x="2396609" y="2146683"/>
                  </a:cubicBezTo>
                  <a:close/>
                  <a:moveTo>
                    <a:pt x="2506984" y="2281435"/>
                  </a:moveTo>
                  <a:cubicBezTo>
                    <a:pt x="2505109" y="2283425"/>
                    <a:pt x="2503272" y="2284956"/>
                    <a:pt x="2501052" y="2286372"/>
                  </a:cubicBezTo>
                  <a:cubicBezTo>
                    <a:pt x="2498871" y="2288017"/>
                    <a:pt x="2496460" y="2289242"/>
                    <a:pt x="2493934" y="2290314"/>
                  </a:cubicBezTo>
                  <a:cubicBezTo>
                    <a:pt x="2491293" y="2291423"/>
                    <a:pt x="2488576" y="2292074"/>
                    <a:pt x="2485591" y="2292380"/>
                  </a:cubicBezTo>
                  <a:cubicBezTo>
                    <a:pt x="2482836" y="2293146"/>
                    <a:pt x="2479774" y="2293490"/>
                    <a:pt x="2476827" y="2293490"/>
                  </a:cubicBezTo>
                  <a:cubicBezTo>
                    <a:pt x="2473306" y="2293911"/>
                    <a:pt x="2469900" y="2293720"/>
                    <a:pt x="2466418" y="2293375"/>
                  </a:cubicBezTo>
                  <a:cubicBezTo>
                    <a:pt x="2463012" y="2292954"/>
                    <a:pt x="2459491" y="2292265"/>
                    <a:pt x="2456008" y="2291385"/>
                  </a:cubicBezTo>
                  <a:cubicBezTo>
                    <a:pt x="2452487" y="2290390"/>
                    <a:pt x="2448966" y="2289204"/>
                    <a:pt x="2445369" y="2287864"/>
                  </a:cubicBezTo>
                  <a:cubicBezTo>
                    <a:pt x="2441849" y="2286333"/>
                    <a:pt x="2438442" y="2284688"/>
                    <a:pt x="2435036" y="2282927"/>
                  </a:cubicBezTo>
                  <a:cubicBezTo>
                    <a:pt x="2428684" y="2278986"/>
                    <a:pt x="2423402" y="2274585"/>
                    <a:pt x="2419345" y="2269878"/>
                  </a:cubicBezTo>
                  <a:cubicBezTo>
                    <a:pt x="2415289" y="2265285"/>
                    <a:pt x="2412112" y="2260348"/>
                    <a:pt x="2410352" y="2254953"/>
                  </a:cubicBezTo>
                  <a:cubicBezTo>
                    <a:pt x="2408476" y="2250016"/>
                    <a:pt x="2407941" y="2245079"/>
                    <a:pt x="2408821" y="2240142"/>
                  </a:cubicBezTo>
                  <a:cubicBezTo>
                    <a:pt x="2409587" y="2235550"/>
                    <a:pt x="2411691" y="2231034"/>
                    <a:pt x="2415289" y="2227093"/>
                  </a:cubicBezTo>
                  <a:cubicBezTo>
                    <a:pt x="2416934" y="2225332"/>
                    <a:pt x="2418810" y="2223571"/>
                    <a:pt x="2420876" y="2222041"/>
                  </a:cubicBezTo>
                  <a:cubicBezTo>
                    <a:pt x="2423058" y="2220395"/>
                    <a:pt x="2425469" y="2219400"/>
                    <a:pt x="2427918" y="2218329"/>
                  </a:cubicBezTo>
                  <a:cubicBezTo>
                    <a:pt x="2430559" y="2217334"/>
                    <a:pt x="2433276" y="2216262"/>
                    <a:pt x="2436031" y="2215918"/>
                  </a:cubicBezTo>
                  <a:cubicBezTo>
                    <a:pt x="2438978" y="2215267"/>
                    <a:pt x="2442078" y="2214923"/>
                    <a:pt x="2445254" y="2214693"/>
                  </a:cubicBezTo>
                  <a:cubicBezTo>
                    <a:pt x="2448316" y="2214578"/>
                    <a:pt x="2451951" y="2214693"/>
                    <a:pt x="2455473" y="2215229"/>
                  </a:cubicBezTo>
                  <a:cubicBezTo>
                    <a:pt x="2458879" y="2215344"/>
                    <a:pt x="2462400" y="2216109"/>
                    <a:pt x="2465882" y="2216989"/>
                  </a:cubicBezTo>
                  <a:cubicBezTo>
                    <a:pt x="2469403" y="2217869"/>
                    <a:pt x="2472924" y="2218979"/>
                    <a:pt x="2476521" y="2220395"/>
                  </a:cubicBezTo>
                  <a:cubicBezTo>
                    <a:pt x="2479927" y="2221811"/>
                    <a:pt x="2483448" y="2223342"/>
                    <a:pt x="2486854" y="2225332"/>
                  </a:cubicBezTo>
                  <a:cubicBezTo>
                    <a:pt x="2493207" y="2229389"/>
                    <a:pt x="2498259" y="2233675"/>
                    <a:pt x="2502545" y="2238382"/>
                  </a:cubicBezTo>
                  <a:cubicBezTo>
                    <a:pt x="2506831" y="2243089"/>
                    <a:pt x="2510008" y="2248026"/>
                    <a:pt x="2511768" y="2253423"/>
                  </a:cubicBezTo>
                  <a:cubicBezTo>
                    <a:pt x="2513528" y="2258359"/>
                    <a:pt x="2514179" y="2263525"/>
                    <a:pt x="2513528" y="2268233"/>
                  </a:cubicBezTo>
                  <a:cubicBezTo>
                    <a:pt x="2512572" y="2272978"/>
                    <a:pt x="2510505" y="2277609"/>
                    <a:pt x="2506984" y="2281436"/>
                  </a:cubicBezTo>
                  <a:close/>
                  <a:moveTo>
                    <a:pt x="2584136" y="1669270"/>
                  </a:moveTo>
                  <a:cubicBezTo>
                    <a:pt x="2582376" y="1672217"/>
                    <a:pt x="2579965" y="1674857"/>
                    <a:pt x="2577018" y="1677154"/>
                  </a:cubicBezTo>
                  <a:cubicBezTo>
                    <a:pt x="2574071" y="1679565"/>
                    <a:pt x="2570206" y="1681746"/>
                    <a:pt x="2566149" y="1683507"/>
                  </a:cubicBezTo>
                  <a:cubicBezTo>
                    <a:pt x="2562093" y="1685267"/>
                    <a:pt x="2557577" y="1686798"/>
                    <a:pt x="2552755" y="1687908"/>
                  </a:cubicBezTo>
                  <a:cubicBezTo>
                    <a:pt x="2547818" y="1689132"/>
                    <a:pt x="2542652" y="1689898"/>
                    <a:pt x="2537408" y="1690204"/>
                  </a:cubicBezTo>
                  <a:cubicBezTo>
                    <a:pt x="2535418" y="1690204"/>
                    <a:pt x="2533122" y="1690319"/>
                    <a:pt x="2530941" y="1690319"/>
                  </a:cubicBezTo>
                  <a:cubicBezTo>
                    <a:pt x="2528645" y="1690319"/>
                    <a:pt x="2526540" y="1690204"/>
                    <a:pt x="2524473" y="1690204"/>
                  </a:cubicBezTo>
                  <a:cubicBezTo>
                    <a:pt x="2522292" y="1690204"/>
                    <a:pt x="2520187" y="1689860"/>
                    <a:pt x="2517891" y="1689553"/>
                  </a:cubicBezTo>
                  <a:cubicBezTo>
                    <a:pt x="2515594" y="1689439"/>
                    <a:pt x="2513374" y="1689018"/>
                    <a:pt x="2511308" y="1688673"/>
                  </a:cubicBezTo>
                  <a:cubicBezTo>
                    <a:pt x="2503730" y="1687142"/>
                    <a:pt x="2496918" y="1684961"/>
                    <a:pt x="2491446" y="1682091"/>
                  </a:cubicBezTo>
                  <a:cubicBezTo>
                    <a:pt x="2485859" y="1679335"/>
                    <a:pt x="2481228" y="1676044"/>
                    <a:pt x="2477746" y="1672638"/>
                  </a:cubicBezTo>
                  <a:cubicBezTo>
                    <a:pt x="2474569" y="1668926"/>
                    <a:pt x="2472388" y="1664831"/>
                    <a:pt x="2471699" y="1660775"/>
                  </a:cubicBezTo>
                  <a:cubicBezTo>
                    <a:pt x="2470934" y="1656718"/>
                    <a:pt x="2471699" y="1652432"/>
                    <a:pt x="2474110" y="1648261"/>
                  </a:cubicBezTo>
                  <a:cubicBezTo>
                    <a:pt x="2475871" y="1645390"/>
                    <a:pt x="2478282" y="1642673"/>
                    <a:pt x="2481152" y="1640148"/>
                  </a:cubicBezTo>
                  <a:cubicBezTo>
                    <a:pt x="2484214" y="1637966"/>
                    <a:pt x="2487849" y="1635632"/>
                    <a:pt x="2492135" y="1633910"/>
                  </a:cubicBezTo>
                  <a:cubicBezTo>
                    <a:pt x="2495962" y="1632149"/>
                    <a:pt x="2500593" y="1630733"/>
                    <a:pt x="2505301" y="1629508"/>
                  </a:cubicBezTo>
                  <a:cubicBezTo>
                    <a:pt x="2510123" y="1628399"/>
                    <a:pt x="2515289" y="1627748"/>
                    <a:pt x="2520571" y="1627327"/>
                  </a:cubicBezTo>
                  <a:cubicBezTo>
                    <a:pt x="2522752" y="1627212"/>
                    <a:pt x="2524972" y="1626982"/>
                    <a:pt x="2527153" y="1626982"/>
                  </a:cubicBezTo>
                  <a:cubicBezTo>
                    <a:pt x="2529335" y="1626982"/>
                    <a:pt x="2531325" y="1626982"/>
                    <a:pt x="2533506" y="1627327"/>
                  </a:cubicBezTo>
                  <a:cubicBezTo>
                    <a:pt x="2535687" y="1627327"/>
                    <a:pt x="2537907" y="1627557"/>
                    <a:pt x="2540318" y="1627671"/>
                  </a:cubicBezTo>
                  <a:cubicBezTo>
                    <a:pt x="2542499" y="1628016"/>
                    <a:pt x="2544490" y="1628322"/>
                    <a:pt x="2546671" y="1628781"/>
                  </a:cubicBezTo>
                  <a:cubicBezTo>
                    <a:pt x="2554248" y="1630197"/>
                    <a:pt x="2560945" y="1632302"/>
                    <a:pt x="2566878" y="1635134"/>
                  </a:cubicBezTo>
                  <a:cubicBezTo>
                    <a:pt x="2572580" y="1638004"/>
                    <a:pt x="2577096" y="1641181"/>
                    <a:pt x="2580578" y="1644778"/>
                  </a:cubicBezTo>
                  <a:cubicBezTo>
                    <a:pt x="2583754" y="1648490"/>
                    <a:pt x="2586051" y="1652356"/>
                    <a:pt x="2586816" y="1656642"/>
                  </a:cubicBezTo>
                  <a:cubicBezTo>
                    <a:pt x="2587543" y="1660813"/>
                    <a:pt x="2586548" y="1665214"/>
                    <a:pt x="2584137" y="1669271"/>
                  </a:cubicBezTo>
                  <a:close/>
                  <a:moveTo>
                    <a:pt x="2739823" y="1723920"/>
                  </a:moveTo>
                  <a:cubicBezTo>
                    <a:pt x="2737948" y="1726866"/>
                    <a:pt x="2735536" y="1729737"/>
                    <a:pt x="2732475" y="1732262"/>
                  </a:cubicBezTo>
                  <a:cubicBezTo>
                    <a:pt x="2729298" y="1734673"/>
                    <a:pt x="2725548" y="1736970"/>
                    <a:pt x="2721300" y="1738845"/>
                  </a:cubicBezTo>
                  <a:cubicBezTo>
                    <a:pt x="2717244" y="1740835"/>
                    <a:pt x="2712536" y="1742136"/>
                    <a:pt x="2707485" y="1743437"/>
                  </a:cubicBezTo>
                  <a:cubicBezTo>
                    <a:pt x="2702547" y="1744738"/>
                    <a:pt x="2697266" y="1745427"/>
                    <a:pt x="2691793" y="1745733"/>
                  </a:cubicBezTo>
                  <a:lnTo>
                    <a:pt x="2685440" y="1745733"/>
                  </a:lnTo>
                  <a:lnTo>
                    <a:pt x="2678858" y="1745733"/>
                  </a:lnTo>
                  <a:cubicBezTo>
                    <a:pt x="2676562" y="1745619"/>
                    <a:pt x="2674342" y="1745389"/>
                    <a:pt x="2672275" y="1745083"/>
                  </a:cubicBezTo>
                  <a:cubicBezTo>
                    <a:pt x="2669979" y="1744738"/>
                    <a:pt x="2667874" y="1744432"/>
                    <a:pt x="2665463" y="1743973"/>
                  </a:cubicBezTo>
                  <a:cubicBezTo>
                    <a:pt x="2657771" y="1742557"/>
                    <a:pt x="2650997" y="1740261"/>
                    <a:pt x="2644950" y="1737276"/>
                  </a:cubicBezTo>
                  <a:cubicBezTo>
                    <a:pt x="2639248" y="1734406"/>
                    <a:pt x="2634541" y="1731114"/>
                    <a:pt x="2631250" y="1727402"/>
                  </a:cubicBezTo>
                  <a:cubicBezTo>
                    <a:pt x="2627729" y="1723690"/>
                    <a:pt x="2625548" y="1719595"/>
                    <a:pt x="2624782" y="1715423"/>
                  </a:cubicBezTo>
                  <a:cubicBezTo>
                    <a:pt x="2624132" y="1711367"/>
                    <a:pt x="2625012" y="1707080"/>
                    <a:pt x="2627653" y="1703024"/>
                  </a:cubicBezTo>
                  <a:cubicBezTo>
                    <a:pt x="2629298" y="1699848"/>
                    <a:pt x="2631480" y="1696977"/>
                    <a:pt x="2634694" y="1694566"/>
                  </a:cubicBezTo>
                  <a:cubicBezTo>
                    <a:pt x="2637756" y="1692155"/>
                    <a:pt x="2641391" y="1689974"/>
                    <a:pt x="2645678" y="1688213"/>
                  </a:cubicBezTo>
                  <a:cubicBezTo>
                    <a:pt x="2649505" y="1686453"/>
                    <a:pt x="2654250" y="1684693"/>
                    <a:pt x="2659072" y="1683621"/>
                  </a:cubicBezTo>
                  <a:cubicBezTo>
                    <a:pt x="2664009" y="1682511"/>
                    <a:pt x="2669291" y="1681861"/>
                    <a:pt x="2674648" y="1681440"/>
                  </a:cubicBezTo>
                  <a:cubicBezTo>
                    <a:pt x="2676829" y="1681095"/>
                    <a:pt x="2678819" y="1681095"/>
                    <a:pt x="2681001" y="1681095"/>
                  </a:cubicBezTo>
                  <a:cubicBezTo>
                    <a:pt x="2683182" y="1681095"/>
                    <a:pt x="2685402" y="1681095"/>
                    <a:pt x="2687813" y="1681440"/>
                  </a:cubicBezTo>
                  <a:cubicBezTo>
                    <a:pt x="2689879" y="1681440"/>
                    <a:pt x="2691984" y="1681669"/>
                    <a:pt x="2694166" y="1681975"/>
                  </a:cubicBezTo>
                  <a:cubicBezTo>
                    <a:pt x="2696462" y="1682090"/>
                    <a:pt x="2698567" y="1682511"/>
                    <a:pt x="2700978" y="1683085"/>
                  </a:cubicBezTo>
                  <a:cubicBezTo>
                    <a:pt x="2708670" y="1684501"/>
                    <a:pt x="2715559" y="1686797"/>
                    <a:pt x="2721491" y="1689668"/>
                  </a:cubicBezTo>
                  <a:cubicBezTo>
                    <a:pt x="2727308" y="1692538"/>
                    <a:pt x="2732015" y="1695829"/>
                    <a:pt x="2735536" y="1699541"/>
                  </a:cubicBezTo>
                  <a:cubicBezTo>
                    <a:pt x="2739057" y="1703483"/>
                    <a:pt x="2741238" y="1707348"/>
                    <a:pt x="2742119" y="1711520"/>
                  </a:cubicBezTo>
                  <a:cubicBezTo>
                    <a:pt x="2742999" y="1715692"/>
                    <a:pt x="2742233" y="1719863"/>
                    <a:pt x="2739822" y="1723920"/>
                  </a:cubicBezTo>
                  <a:close/>
                  <a:moveTo>
                    <a:pt x="2952264" y="1223119"/>
                  </a:moveTo>
                  <a:cubicBezTo>
                    <a:pt x="2948973" y="1227405"/>
                    <a:pt x="2944151" y="1231806"/>
                    <a:pt x="2938104" y="1235633"/>
                  </a:cubicBezTo>
                  <a:cubicBezTo>
                    <a:pt x="2932058" y="1239919"/>
                    <a:pt x="2925284" y="1243746"/>
                    <a:pt x="2917476" y="1246922"/>
                  </a:cubicBezTo>
                  <a:cubicBezTo>
                    <a:pt x="2910014" y="1250443"/>
                    <a:pt x="2901441" y="1253275"/>
                    <a:pt x="2892562" y="1255609"/>
                  </a:cubicBezTo>
                  <a:cubicBezTo>
                    <a:pt x="2890381" y="1256145"/>
                    <a:pt x="2888391" y="1256719"/>
                    <a:pt x="2886209" y="1257255"/>
                  </a:cubicBezTo>
                  <a:cubicBezTo>
                    <a:pt x="2884028" y="1257599"/>
                    <a:pt x="2881923" y="1257906"/>
                    <a:pt x="2879971" y="1258480"/>
                  </a:cubicBezTo>
                  <a:cubicBezTo>
                    <a:pt x="2877981" y="1258594"/>
                    <a:pt x="2875915" y="1259015"/>
                    <a:pt x="2873925" y="1259360"/>
                  </a:cubicBezTo>
                  <a:cubicBezTo>
                    <a:pt x="2871935" y="1259475"/>
                    <a:pt x="2870289" y="1259704"/>
                    <a:pt x="2868337" y="1259896"/>
                  </a:cubicBezTo>
                  <a:cubicBezTo>
                    <a:pt x="2862405" y="1260431"/>
                    <a:pt x="2857163" y="1260431"/>
                    <a:pt x="2852531" y="1259896"/>
                  </a:cubicBezTo>
                  <a:cubicBezTo>
                    <a:pt x="2847939" y="1259360"/>
                    <a:pt x="2843768" y="1258480"/>
                    <a:pt x="2840553" y="1257025"/>
                  </a:cubicBezTo>
                  <a:cubicBezTo>
                    <a:pt x="2837032" y="1255801"/>
                    <a:pt x="2834506" y="1254079"/>
                    <a:pt x="2832746" y="1251744"/>
                  </a:cubicBezTo>
                  <a:cubicBezTo>
                    <a:pt x="2830985" y="1249448"/>
                    <a:pt x="2830220" y="1247037"/>
                    <a:pt x="2830334" y="1243937"/>
                  </a:cubicBezTo>
                  <a:cubicBezTo>
                    <a:pt x="2830755" y="1239881"/>
                    <a:pt x="2832631" y="1235824"/>
                    <a:pt x="2836037" y="1231538"/>
                  </a:cubicBezTo>
                  <a:cubicBezTo>
                    <a:pt x="2839443" y="1227252"/>
                    <a:pt x="2844150" y="1222850"/>
                    <a:pt x="2849967" y="1219024"/>
                  </a:cubicBezTo>
                  <a:cubicBezTo>
                    <a:pt x="2855899" y="1214967"/>
                    <a:pt x="2862711" y="1211217"/>
                    <a:pt x="2870365" y="1207735"/>
                  </a:cubicBezTo>
                  <a:cubicBezTo>
                    <a:pt x="2877827" y="1204558"/>
                    <a:pt x="2886285" y="1201382"/>
                    <a:pt x="2895049" y="1199277"/>
                  </a:cubicBezTo>
                  <a:cubicBezTo>
                    <a:pt x="2897230" y="1198741"/>
                    <a:pt x="2899335" y="1198167"/>
                    <a:pt x="2901516" y="1197861"/>
                  </a:cubicBezTo>
                  <a:cubicBezTo>
                    <a:pt x="2903583" y="1197325"/>
                    <a:pt x="2905688" y="1196751"/>
                    <a:pt x="2907869" y="1196445"/>
                  </a:cubicBezTo>
                  <a:cubicBezTo>
                    <a:pt x="2910051" y="1196101"/>
                    <a:pt x="2911696" y="1195680"/>
                    <a:pt x="2913916" y="1195565"/>
                  </a:cubicBezTo>
                  <a:cubicBezTo>
                    <a:pt x="2915906" y="1195450"/>
                    <a:pt x="2917743" y="1195029"/>
                    <a:pt x="2919504" y="1195029"/>
                  </a:cubicBezTo>
                  <a:cubicBezTo>
                    <a:pt x="2925550" y="1194493"/>
                    <a:pt x="2930908" y="1194493"/>
                    <a:pt x="2935538" y="1195029"/>
                  </a:cubicBezTo>
                  <a:cubicBezTo>
                    <a:pt x="2940360" y="1195373"/>
                    <a:pt x="2944417" y="1196254"/>
                    <a:pt x="2947708" y="1197670"/>
                  </a:cubicBezTo>
                  <a:cubicBezTo>
                    <a:pt x="2951229" y="1198894"/>
                    <a:pt x="2953755" y="1200616"/>
                    <a:pt x="2955592" y="1202951"/>
                  </a:cubicBezTo>
                  <a:cubicBezTo>
                    <a:pt x="2957238" y="1205247"/>
                    <a:pt x="2958233" y="1207658"/>
                    <a:pt x="2957888" y="1210758"/>
                  </a:cubicBezTo>
                  <a:cubicBezTo>
                    <a:pt x="2957965" y="1214777"/>
                    <a:pt x="2955784" y="1218833"/>
                    <a:pt x="2952263" y="1223119"/>
                  </a:cubicBezTo>
                  <a:close/>
                  <a:moveTo>
                    <a:pt x="3061679" y="1053050"/>
                  </a:moveTo>
                  <a:cubicBezTo>
                    <a:pt x="3058158" y="1057337"/>
                    <a:pt x="3053221" y="1061508"/>
                    <a:pt x="3047519" y="1065564"/>
                  </a:cubicBezTo>
                  <a:cubicBezTo>
                    <a:pt x="3041472" y="1069621"/>
                    <a:pt x="3034698" y="1073371"/>
                    <a:pt x="3027005" y="1076854"/>
                  </a:cubicBezTo>
                  <a:cubicBezTo>
                    <a:pt x="3019313" y="1080260"/>
                    <a:pt x="3010894" y="1083206"/>
                    <a:pt x="3001862" y="1085311"/>
                  </a:cubicBezTo>
                  <a:cubicBezTo>
                    <a:pt x="2999795" y="1086077"/>
                    <a:pt x="2997691" y="1086421"/>
                    <a:pt x="2995509" y="1086957"/>
                  </a:cubicBezTo>
                  <a:cubicBezTo>
                    <a:pt x="2993328" y="1087493"/>
                    <a:pt x="2991452" y="1087837"/>
                    <a:pt x="2989462" y="1088181"/>
                  </a:cubicBezTo>
                  <a:cubicBezTo>
                    <a:pt x="2987281" y="1088526"/>
                    <a:pt x="2985406" y="1088832"/>
                    <a:pt x="2983416" y="1089291"/>
                  </a:cubicBezTo>
                  <a:cubicBezTo>
                    <a:pt x="2981426" y="1089406"/>
                    <a:pt x="2979589" y="1089636"/>
                    <a:pt x="2977714" y="1089827"/>
                  </a:cubicBezTo>
                  <a:cubicBezTo>
                    <a:pt x="2971896" y="1090363"/>
                    <a:pt x="2966615" y="1090363"/>
                    <a:pt x="2962022" y="1089942"/>
                  </a:cubicBezTo>
                  <a:cubicBezTo>
                    <a:pt x="2957200" y="1089597"/>
                    <a:pt x="2953144" y="1088526"/>
                    <a:pt x="2949853" y="1087301"/>
                  </a:cubicBezTo>
                  <a:cubicBezTo>
                    <a:pt x="2946331" y="1085885"/>
                    <a:pt x="2943806" y="1084354"/>
                    <a:pt x="2942160" y="1082020"/>
                  </a:cubicBezTo>
                  <a:cubicBezTo>
                    <a:pt x="2940285" y="1079839"/>
                    <a:pt x="2939749" y="1077313"/>
                    <a:pt x="2939749" y="1074443"/>
                  </a:cubicBezTo>
                  <a:cubicBezTo>
                    <a:pt x="2939749" y="1070616"/>
                    <a:pt x="2941816" y="1066559"/>
                    <a:pt x="2945031" y="1062272"/>
                  </a:cubicBezTo>
                  <a:cubicBezTo>
                    <a:pt x="2948322" y="1058216"/>
                    <a:pt x="2953144" y="1053930"/>
                    <a:pt x="2958731" y="1049759"/>
                  </a:cubicBezTo>
                  <a:cubicBezTo>
                    <a:pt x="2964777" y="1045817"/>
                    <a:pt x="2971666" y="1041951"/>
                    <a:pt x="2979244" y="1038469"/>
                  </a:cubicBezTo>
                  <a:cubicBezTo>
                    <a:pt x="2987051" y="1035293"/>
                    <a:pt x="2995279" y="1032423"/>
                    <a:pt x="3004042" y="1030012"/>
                  </a:cubicBezTo>
                  <a:cubicBezTo>
                    <a:pt x="3006224" y="1029476"/>
                    <a:pt x="3008443" y="1028902"/>
                    <a:pt x="3010395" y="1028596"/>
                  </a:cubicBezTo>
                  <a:cubicBezTo>
                    <a:pt x="3012577" y="1028060"/>
                    <a:pt x="3014682" y="1027486"/>
                    <a:pt x="3016633" y="1027180"/>
                  </a:cubicBezTo>
                  <a:cubicBezTo>
                    <a:pt x="3018623" y="1026835"/>
                    <a:pt x="3020690" y="1026529"/>
                    <a:pt x="3022450" y="1026299"/>
                  </a:cubicBezTo>
                  <a:cubicBezTo>
                    <a:pt x="3024632" y="1026185"/>
                    <a:pt x="3026392" y="1025764"/>
                    <a:pt x="3028153" y="1025764"/>
                  </a:cubicBezTo>
                  <a:cubicBezTo>
                    <a:pt x="3034199" y="1025113"/>
                    <a:pt x="3039442" y="1025113"/>
                    <a:pt x="3044073" y="1025419"/>
                  </a:cubicBezTo>
                  <a:cubicBezTo>
                    <a:pt x="3049010" y="1025955"/>
                    <a:pt x="3052952" y="1026835"/>
                    <a:pt x="3056472" y="1028290"/>
                  </a:cubicBezTo>
                  <a:cubicBezTo>
                    <a:pt x="3059878" y="1029399"/>
                    <a:pt x="3062519" y="1031160"/>
                    <a:pt x="3064471" y="1033226"/>
                  </a:cubicBezTo>
                  <a:cubicBezTo>
                    <a:pt x="3066346" y="1035408"/>
                    <a:pt x="3067341" y="1038163"/>
                    <a:pt x="3067112" y="1041034"/>
                  </a:cubicBezTo>
                  <a:cubicBezTo>
                    <a:pt x="3066920" y="1044708"/>
                    <a:pt x="3064968" y="1048764"/>
                    <a:pt x="3061677" y="1053051"/>
                  </a:cubicBezTo>
                  <a:close/>
                  <a:moveTo>
                    <a:pt x="3082957" y="869579"/>
                  </a:moveTo>
                  <a:cubicBezTo>
                    <a:pt x="3081311" y="873521"/>
                    <a:pt x="3078900" y="877693"/>
                    <a:pt x="3075839" y="881443"/>
                  </a:cubicBezTo>
                  <a:cubicBezTo>
                    <a:pt x="3072662" y="885155"/>
                    <a:pt x="3068797" y="888790"/>
                    <a:pt x="3064205" y="891852"/>
                  </a:cubicBezTo>
                  <a:lnTo>
                    <a:pt x="2255940" y="1445087"/>
                  </a:lnTo>
                  <a:cubicBezTo>
                    <a:pt x="2252534" y="1447383"/>
                    <a:pt x="2249587" y="1450024"/>
                    <a:pt x="2246717" y="1452664"/>
                  </a:cubicBezTo>
                  <a:cubicBezTo>
                    <a:pt x="2244076" y="1455535"/>
                    <a:pt x="2241780" y="1458482"/>
                    <a:pt x="2239790" y="1461543"/>
                  </a:cubicBezTo>
                  <a:cubicBezTo>
                    <a:pt x="2237800" y="1464720"/>
                    <a:pt x="2236384" y="1467896"/>
                    <a:pt x="2235389" y="1471072"/>
                  </a:cubicBezTo>
                  <a:cubicBezTo>
                    <a:pt x="2234279" y="1473943"/>
                    <a:pt x="2233973" y="1477119"/>
                    <a:pt x="2233973" y="1480066"/>
                  </a:cubicBezTo>
                  <a:cubicBezTo>
                    <a:pt x="2233973" y="1483013"/>
                    <a:pt x="2234624" y="1485883"/>
                    <a:pt x="2235734" y="1488179"/>
                  </a:cubicBezTo>
                  <a:cubicBezTo>
                    <a:pt x="2236958" y="1490475"/>
                    <a:pt x="2238604" y="1492695"/>
                    <a:pt x="2240671" y="1494417"/>
                  </a:cubicBezTo>
                  <a:cubicBezTo>
                    <a:pt x="2242431" y="1496178"/>
                    <a:pt x="2245187" y="1497594"/>
                    <a:pt x="2247712" y="1498703"/>
                  </a:cubicBezTo>
                  <a:cubicBezTo>
                    <a:pt x="2250583" y="1499354"/>
                    <a:pt x="2253759" y="1500119"/>
                    <a:pt x="2257242" y="1500119"/>
                  </a:cubicBezTo>
                  <a:lnTo>
                    <a:pt x="2512467" y="1503640"/>
                  </a:lnTo>
                  <a:lnTo>
                    <a:pt x="2516409" y="1503755"/>
                  </a:lnTo>
                  <a:lnTo>
                    <a:pt x="2772163" y="1478535"/>
                  </a:lnTo>
                  <a:lnTo>
                    <a:pt x="2772507" y="1478535"/>
                  </a:lnTo>
                  <a:lnTo>
                    <a:pt x="2772928" y="1478535"/>
                  </a:lnTo>
                  <a:lnTo>
                    <a:pt x="2773273" y="1478535"/>
                  </a:lnTo>
                  <a:lnTo>
                    <a:pt x="2773388" y="1478535"/>
                  </a:lnTo>
                  <a:cubicBezTo>
                    <a:pt x="2778210" y="1477999"/>
                    <a:pt x="2782611" y="1478535"/>
                    <a:pt x="2786323" y="1479645"/>
                  </a:cubicBezTo>
                  <a:cubicBezTo>
                    <a:pt x="2789959" y="1481061"/>
                    <a:pt x="2793250" y="1482822"/>
                    <a:pt x="2795661" y="1485462"/>
                  </a:cubicBezTo>
                  <a:cubicBezTo>
                    <a:pt x="2798072" y="1487873"/>
                    <a:pt x="2799832" y="1490935"/>
                    <a:pt x="2800827" y="1494456"/>
                  </a:cubicBezTo>
                  <a:cubicBezTo>
                    <a:pt x="2801937" y="1497977"/>
                    <a:pt x="2801937" y="1501804"/>
                    <a:pt x="2801172" y="1506090"/>
                  </a:cubicBezTo>
                  <a:cubicBezTo>
                    <a:pt x="2800406" y="1510682"/>
                    <a:pt x="2798761" y="1514968"/>
                    <a:pt x="2796235" y="1518834"/>
                  </a:cubicBezTo>
                  <a:cubicBezTo>
                    <a:pt x="2793479" y="1523120"/>
                    <a:pt x="2790188" y="1526947"/>
                    <a:pt x="2786361" y="1530123"/>
                  </a:cubicBezTo>
                  <a:cubicBezTo>
                    <a:pt x="2782649" y="1533644"/>
                    <a:pt x="2778248" y="1536706"/>
                    <a:pt x="2773617" y="1539002"/>
                  </a:cubicBezTo>
                  <a:cubicBezTo>
                    <a:pt x="2769025" y="1541413"/>
                    <a:pt x="2764088" y="1543288"/>
                    <a:pt x="2758807" y="1544283"/>
                  </a:cubicBezTo>
                  <a:lnTo>
                    <a:pt x="2192601" y="1652590"/>
                  </a:lnTo>
                  <a:cubicBezTo>
                    <a:pt x="2188774" y="1653241"/>
                    <a:pt x="2184908" y="1654351"/>
                    <a:pt x="2180966" y="1656111"/>
                  </a:cubicBezTo>
                  <a:cubicBezTo>
                    <a:pt x="2177139" y="1657872"/>
                    <a:pt x="2173619" y="1659938"/>
                    <a:pt x="2169983" y="1662464"/>
                  </a:cubicBezTo>
                  <a:cubicBezTo>
                    <a:pt x="2166806" y="1665105"/>
                    <a:pt x="2163630" y="1667937"/>
                    <a:pt x="2160989" y="1670922"/>
                  </a:cubicBezTo>
                  <a:cubicBezTo>
                    <a:pt x="2158349" y="1674098"/>
                    <a:pt x="2155823" y="1677275"/>
                    <a:pt x="2154292" y="1680795"/>
                  </a:cubicBezTo>
                  <a:cubicBezTo>
                    <a:pt x="2152302" y="1684316"/>
                    <a:pt x="2151345" y="1687837"/>
                    <a:pt x="2150580" y="1691434"/>
                  </a:cubicBezTo>
                  <a:cubicBezTo>
                    <a:pt x="2149815" y="1694611"/>
                    <a:pt x="2149815" y="1697787"/>
                    <a:pt x="2150580" y="1700772"/>
                  </a:cubicBezTo>
                  <a:cubicBezTo>
                    <a:pt x="2150924" y="1703719"/>
                    <a:pt x="2152111" y="1706474"/>
                    <a:pt x="2153756" y="1708770"/>
                  </a:cubicBezTo>
                  <a:cubicBezTo>
                    <a:pt x="2155517" y="1711067"/>
                    <a:pt x="2158043" y="1713057"/>
                    <a:pt x="2160798" y="1714588"/>
                  </a:cubicBezTo>
                  <a:lnTo>
                    <a:pt x="2570515" y="1927450"/>
                  </a:lnTo>
                  <a:cubicBezTo>
                    <a:pt x="2574342" y="1929440"/>
                    <a:pt x="2577327" y="1931851"/>
                    <a:pt x="2578972" y="1935028"/>
                  </a:cubicBezTo>
                  <a:cubicBezTo>
                    <a:pt x="2581154" y="1938204"/>
                    <a:pt x="2582149" y="1941840"/>
                    <a:pt x="2582493" y="1945666"/>
                  </a:cubicBezTo>
                  <a:cubicBezTo>
                    <a:pt x="2582493" y="1949608"/>
                    <a:pt x="2581957" y="1954009"/>
                    <a:pt x="2580312" y="1958410"/>
                  </a:cubicBezTo>
                  <a:cubicBezTo>
                    <a:pt x="2578666" y="1962697"/>
                    <a:pt x="2576485" y="1967098"/>
                    <a:pt x="2573194" y="1971346"/>
                  </a:cubicBezTo>
                  <a:cubicBezTo>
                    <a:pt x="2570553" y="1974522"/>
                    <a:pt x="2567836" y="1977507"/>
                    <a:pt x="2564851" y="1980033"/>
                  </a:cubicBezTo>
                  <a:cubicBezTo>
                    <a:pt x="2561789" y="1982444"/>
                    <a:pt x="2558268" y="1984625"/>
                    <a:pt x="2554977" y="1986730"/>
                  </a:cubicBezTo>
                  <a:cubicBezTo>
                    <a:pt x="2551456" y="1988491"/>
                    <a:pt x="2547935" y="1989906"/>
                    <a:pt x="2544339" y="1991016"/>
                  </a:cubicBezTo>
                  <a:cubicBezTo>
                    <a:pt x="2540703" y="1992126"/>
                    <a:pt x="2537220" y="1992777"/>
                    <a:pt x="2533584" y="1993006"/>
                  </a:cubicBezTo>
                  <a:cubicBezTo>
                    <a:pt x="2532283" y="1993121"/>
                    <a:pt x="2531288" y="1993121"/>
                    <a:pt x="2530063" y="1993006"/>
                  </a:cubicBezTo>
                  <a:cubicBezTo>
                    <a:pt x="2528762" y="1993006"/>
                    <a:pt x="2527767" y="1992777"/>
                    <a:pt x="2526542" y="1992777"/>
                  </a:cubicBezTo>
                  <a:cubicBezTo>
                    <a:pt x="2525433" y="1992432"/>
                    <a:pt x="2524246" y="1992241"/>
                    <a:pt x="2523251" y="1992126"/>
                  </a:cubicBezTo>
                  <a:cubicBezTo>
                    <a:pt x="2522141" y="1991782"/>
                    <a:pt x="2521070" y="1991475"/>
                    <a:pt x="2520075" y="1991016"/>
                  </a:cubicBezTo>
                  <a:lnTo>
                    <a:pt x="2259265" y="1897982"/>
                  </a:lnTo>
                  <a:cubicBezTo>
                    <a:pt x="2258729" y="1897867"/>
                    <a:pt x="2258155" y="1897446"/>
                    <a:pt x="2257619" y="1897446"/>
                  </a:cubicBezTo>
                  <a:cubicBezTo>
                    <a:pt x="2257084" y="1897331"/>
                    <a:pt x="2256395" y="1897101"/>
                    <a:pt x="2255859" y="1897101"/>
                  </a:cubicBezTo>
                  <a:cubicBezTo>
                    <a:pt x="2255323" y="1897101"/>
                    <a:pt x="2254634" y="1896987"/>
                    <a:pt x="2253869" y="1896987"/>
                  </a:cubicBezTo>
                  <a:lnTo>
                    <a:pt x="2252108" y="1896987"/>
                  </a:lnTo>
                  <a:cubicBezTo>
                    <a:pt x="2250348" y="1897101"/>
                    <a:pt x="2248588" y="1897408"/>
                    <a:pt x="2246942" y="1897867"/>
                  </a:cubicBezTo>
                  <a:cubicBezTo>
                    <a:pt x="2245182" y="1898211"/>
                    <a:pt x="2243421" y="1898977"/>
                    <a:pt x="2241890" y="1899627"/>
                  </a:cubicBezTo>
                  <a:cubicBezTo>
                    <a:pt x="2240130" y="1900507"/>
                    <a:pt x="2238369" y="1901388"/>
                    <a:pt x="2236953" y="1902498"/>
                  </a:cubicBezTo>
                  <a:cubicBezTo>
                    <a:pt x="2235193" y="1903722"/>
                    <a:pt x="2233777" y="1904909"/>
                    <a:pt x="2232361" y="1906325"/>
                  </a:cubicBezTo>
                  <a:cubicBezTo>
                    <a:pt x="2230371" y="1908506"/>
                    <a:pt x="2228840" y="1910381"/>
                    <a:pt x="2227769" y="1912371"/>
                  </a:cubicBezTo>
                  <a:cubicBezTo>
                    <a:pt x="2226544" y="1914553"/>
                    <a:pt x="2225702" y="1916657"/>
                    <a:pt x="2225358" y="1918724"/>
                  </a:cubicBezTo>
                  <a:cubicBezTo>
                    <a:pt x="2224822" y="1920791"/>
                    <a:pt x="2224707" y="1923010"/>
                    <a:pt x="2225013" y="1924771"/>
                  </a:cubicBezTo>
                  <a:cubicBezTo>
                    <a:pt x="2225358" y="1926761"/>
                    <a:pt x="2226008" y="1928483"/>
                    <a:pt x="2227310" y="1930052"/>
                  </a:cubicBezTo>
                  <a:cubicBezTo>
                    <a:pt x="2228726" y="1931813"/>
                    <a:pt x="2229606" y="1933573"/>
                    <a:pt x="2229950" y="1935869"/>
                  </a:cubicBezTo>
                  <a:cubicBezTo>
                    <a:pt x="2230294" y="1938051"/>
                    <a:pt x="2229950" y="1940385"/>
                    <a:pt x="2229414" y="1942566"/>
                  </a:cubicBezTo>
                  <a:cubicBezTo>
                    <a:pt x="2228764" y="1944863"/>
                    <a:pt x="2227654" y="1947159"/>
                    <a:pt x="2226008" y="1949493"/>
                  </a:cubicBezTo>
                  <a:cubicBezTo>
                    <a:pt x="2224592" y="1951789"/>
                    <a:pt x="2222487" y="1954086"/>
                    <a:pt x="2220421" y="1955846"/>
                  </a:cubicBezTo>
                  <a:cubicBezTo>
                    <a:pt x="2219005" y="1956841"/>
                    <a:pt x="2217551" y="1957913"/>
                    <a:pt x="2216135" y="1959022"/>
                  </a:cubicBezTo>
                  <a:cubicBezTo>
                    <a:pt x="2214719" y="1959673"/>
                    <a:pt x="2213264" y="1960553"/>
                    <a:pt x="2211733" y="1961089"/>
                  </a:cubicBezTo>
                  <a:cubicBezTo>
                    <a:pt x="2210088" y="1961854"/>
                    <a:pt x="2208787" y="1962314"/>
                    <a:pt x="2207141" y="1962505"/>
                  </a:cubicBezTo>
                  <a:cubicBezTo>
                    <a:pt x="2205495" y="1962849"/>
                    <a:pt x="2204194" y="1963156"/>
                    <a:pt x="2202740" y="1963156"/>
                  </a:cubicBezTo>
                  <a:cubicBezTo>
                    <a:pt x="2201630" y="1963270"/>
                    <a:pt x="2200559" y="1963270"/>
                    <a:pt x="2199564" y="1963156"/>
                  </a:cubicBezTo>
                  <a:cubicBezTo>
                    <a:pt x="2198454" y="1963156"/>
                    <a:pt x="2197497" y="1962811"/>
                    <a:pt x="2196617" y="1962811"/>
                  </a:cubicBezTo>
                  <a:cubicBezTo>
                    <a:pt x="2195737" y="1962467"/>
                    <a:pt x="2194856" y="1962161"/>
                    <a:pt x="2193976" y="1961816"/>
                  </a:cubicBezTo>
                  <a:cubicBezTo>
                    <a:pt x="2193096" y="1961472"/>
                    <a:pt x="2192216" y="1960706"/>
                    <a:pt x="2191565" y="1960400"/>
                  </a:cubicBezTo>
                  <a:lnTo>
                    <a:pt x="2010622" y="1809426"/>
                  </a:lnTo>
                  <a:lnTo>
                    <a:pt x="2008326" y="1808010"/>
                  </a:lnTo>
                  <a:lnTo>
                    <a:pt x="1994625" y="1811531"/>
                  </a:lnTo>
                  <a:lnTo>
                    <a:pt x="1989344" y="1824275"/>
                  </a:lnTo>
                  <a:lnTo>
                    <a:pt x="2203774" y="2544404"/>
                  </a:lnTo>
                  <a:cubicBezTo>
                    <a:pt x="2204999" y="2548576"/>
                    <a:pt x="2205420" y="2552862"/>
                    <a:pt x="2204310" y="2557454"/>
                  </a:cubicBezTo>
                  <a:cubicBezTo>
                    <a:pt x="2203659" y="2561970"/>
                    <a:pt x="2202014" y="2566563"/>
                    <a:pt x="2199373" y="2570849"/>
                  </a:cubicBezTo>
                  <a:cubicBezTo>
                    <a:pt x="2196962" y="2575442"/>
                    <a:pt x="2193671" y="2579613"/>
                    <a:pt x="2189614" y="2583479"/>
                  </a:cubicBezTo>
                  <a:cubicBezTo>
                    <a:pt x="2185558" y="2587420"/>
                    <a:pt x="2180927" y="2590712"/>
                    <a:pt x="2175990" y="2593467"/>
                  </a:cubicBezTo>
                  <a:cubicBezTo>
                    <a:pt x="2174000" y="2594577"/>
                    <a:pt x="2172049" y="2595227"/>
                    <a:pt x="2170288" y="2595993"/>
                  </a:cubicBezTo>
                  <a:cubicBezTo>
                    <a:pt x="2168527" y="2596988"/>
                    <a:pt x="2166767" y="2597294"/>
                    <a:pt x="2165007" y="2597983"/>
                  </a:cubicBezTo>
                  <a:cubicBezTo>
                    <a:pt x="2163246" y="2598518"/>
                    <a:pt x="2161486" y="2598978"/>
                    <a:pt x="2159726" y="2599092"/>
                  </a:cubicBezTo>
                  <a:cubicBezTo>
                    <a:pt x="2157965" y="2599513"/>
                    <a:pt x="2156205" y="2599628"/>
                    <a:pt x="2154559" y="2599628"/>
                  </a:cubicBezTo>
                  <a:cubicBezTo>
                    <a:pt x="2151612" y="2599858"/>
                    <a:pt x="2148742" y="2599513"/>
                    <a:pt x="2145872" y="2598978"/>
                  </a:cubicBezTo>
                  <a:cubicBezTo>
                    <a:pt x="2143231" y="2598442"/>
                    <a:pt x="2140705" y="2597332"/>
                    <a:pt x="2138524" y="2596337"/>
                  </a:cubicBezTo>
                  <a:cubicBezTo>
                    <a:pt x="2136343" y="2594921"/>
                    <a:pt x="2134238" y="2593582"/>
                    <a:pt x="2132477" y="2591630"/>
                  </a:cubicBezTo>
                  <a:cubicBezTo>
                    <a:pt x="2130717" y="2589755"/>
                    <a:pt x="2129301" y="2587688"/>
                    <a:pt x="2128191" y="2585162"/>
                  </a:cubicBezTo>
                  <a:lnTo>
                    <a:pt x="1875797" y="1970813"/>
                  </a:lnTo>
                  <a:cubicBezTo>
                    <a:pt x="1874687" y="1968516"/>
                    <a:pt x="1873501" y="1966526"/>
                    <a:pt x="1871970" y="1964996"/>
                  </a:cubicBezTo>
                  <a:cubicBezTo>
                    <a:pt x="1870324" y="1963350"/>
                    <a:pt x="1868449" y="1962049"/>
                    <a:pt x="1866268" y="1960939"/>
                  </a:cubicBezTo>
                  <a:cubicBezTo>
                    <a:pt x="1864201" y="1959829"/>
                    <a:pt x="1861867" y="1959178"/>
                    <a:pt x="1859226" y="1958643"/>
                  </a:cubicBezTo>
                  <a:cubicBezTo>
                    <a:pt x="1856700" y="1958107"/>
                    <a:pt x="1853945" y="1958107"/>
                    <a:pt x="1851228" y="1958107"/>
                  </a:cubicBezTo>
                  <a:cubicBezTo>
                    <a:pt x="1850347" y="1958107"/>
                    <a:pt x="1849238" y="1958222"/>
                    <a:pt x="1848472" y="1958451"/>
                  </a:cubicBezTo>
                  <a:cubicBezTo>
                    <a:pt x="1847592" y="1958451"/>
                    <a:pt x="1846482" y="1958796"/>
                    <a:pt x="1845525" y="1958796"/>
                  </a:cubicBezTo>
                  <a:cubicBezTo>
                    <a:pt x="1844645" y="1959140"/>
                    <a:pt x="1843765" y="1959140"/>
                    <a:pt x="1842655" y="1959446"/>
                  </a:cubicBezTo>
                  <a:cubicBezTo>
                    <a:pt x="1841545" y="1959791"/>
                    <a:pt x="1840473" y="1960212"/>
                    <a:pt x="1839708" y="1960326"/>
                  </a:cubicBezTo>
                  <a:cubicBezTo>
                    <a:pt x="1835652" y="1961742"/>
                    <a:pt x="1831825" y="1963618"/>
                    <a:pt x="1828074" y="1965799"/>
                  </a:cubicBezTo>
                  <a:cubicBezTo>
                    <a:pt x="1824362" y="1968095"/>
                    <a:pt x="1821033" y="1970736"/>
                    <a:pt x="1818086" y="1973683"/>
                  </a:cubicBezTo>
                  <a:cubicBezTo>
                    <a:pt x="1814910" y="1976629"/>
                    <a:pt x="1812269" y="1979844"/>
                    <a:pt x="1809973" y="1983327"/>
                  </a:cubicBezTo>
                  <a:cubicBezTo>
                    <a:pt x="1807677" y="1986848"/>
                    <a:pt x="1806146" y="1990369"/>
                    <a:pt x="1804921" y="1994081"/>
                  </a:cubicBezTo>
                  <a:lnTo>
                    <a:pt x="1727463" y="2247239"/>
                  </a:lnTo>
                  <a:lnTo>
                    <a:pt x="1726697" y="2249000"/>
                  </a:lnTo>
                  <a:lnTo>
                    <a:pt x="1686858" y="2408429"/>
                  </a:lnTo>
                  <a:lnTo>
                    <a:pt x="1684448" y="2410495"/>
                  </a:lnTo>
                  <a:lnTo>
                    <a:pt x="1682266" y="2409271"/>
                  </a:lnTo>
                  <a:lnTo>
                    <a:pt x="1680505" y="2407625"/>
                  </a:lnTo>
                  <a:lnTo>
                    <a:pt x="1678094" y="2409386"/>
                  </a:lnTo>
                  <a:lnTo>
                    <a:pt x="1650540" y="2499052"/>
                  </a:lnTo>
                  <a:cubicBezTo>
                    <a:pt x="1649124" y="2503644"/>
                    <a:pt x="1646828" y="2508275"/>
                    <a:pt x="1644072" y="2512447"/>
                  </a:cubicBezTo>
                  <a:cubicBezTo>
                    <a:pt x="1641125" y="2516503"/>
                    <a:pt x="1637490" y="2520254"/>
                    <a:pt x="1633663" y="2523851"/>
                  </a:cubicBezTo>
                  <a:cubicBezTo>
                    <a:pt x="1629836" y="2526913"/>
                    <a:pt x="1625205" y="2529898"/>
                    <a:pt x="1620842" y="2531735"/>
                  </a:cubicBezTo>
                  <a:cubicBezTo>
                    <a:pt x="1616135" y="2533725"/>
                    <a:pt x="1611504" y="2535026"/>
                    <a:pt x="1606568" y="2535371"/>
                  </a:cubicBezTo>
                  <a:lnTo>
                    <a:pt x="1605458" y="2535792"/>
                  </a:lnTo>
                  <a:lnTo>
                    <a:pt x="1604807" y="2535792"/>
                  </a:lnTo>
                  <a:lnTo>
                    <a:pt x="1603927" y="2535792"/>
                  </a:lnTo>
                  <a:lnTo>
                    <a:pt x="1603047" y="2535792"/>
                  </a:lnTo>
                  <a:cubicBezTo>
                    <a:pt x="1598761" y="2535906"/>
                    <a:pt x="1594589" y="2535256"/>
                    <a:pt x="1591413" y="2533916"/>
                  </a:cubicBezTo>
                  <a:cubicBezTo>
                    <a:pt x="1587892" y="2532500"/>
                    <a:pt x="1585060" y="2530855"/>
                    <a:pt x="1582726" y="2528099"/>
                  </a:cubicBezTo>
                  <a:cubicBezTo>
                    <a:pt x="1580429" y="2525344"/>
                    <a:pt x="1578899" y="2522627"/>
                    <a:pt x="1578133" y="2519106"/>
                  </a:cubicBezTo>
                  <a:cubicBezTo>
                    <a:pt x="1577253" y="2515585"/>
                    <a:pt x="1577253" y="2511758"/>
                    <a:pt x="1578133" y="2507472"/>
                  </a:cubicBezTo>
                  <a:lnTo>
                    <a:pt x="1676105" y="1999970"/>
                  </a:lnTo>
                  <a:cubicBezTo>
                    <a:pt x="1676640" y="1996564"/>
                    <a:pt x="1676640" y="1993273"/>
                    <a:pt x="1676105" y="1990326"/>
                  </a:cubicBezTo>
                  <a:cubicBezTo>
                    <a:pt x="1675569" y="1987379"/>
                    <a:pt x="1674344" y="1984624"/>
                    <a:pt x="1672699" y="1982442"/>
                  </a:cubicBezTo>
                  <a:cubicBezTo>
                    <a:pt x="1671168" y="1980146"/>
                    <a:pt x="1668986" y="1978156"/>
                    <a:pt x="1666116" y="1976740"/>
                  </a:cubicBezTo>
                  <a:cubicBezTo>
                    <a:pt x="1663705" y="1975324"/>
                    <a:pt x="1660529" y="1974329"/>
                    <a:pt x="1657008" y="1973870"/>
                  </a:cubicBezTo>
                  <a:lnTo>
                    <a:pt x="1655592" y="1973870"/>
                  </a:lnTo>
                  <a:cubicBezTo>
                    <a:pt x="1654941" y="1973870"/>
                    <a:pt x="1654482" y="1973755"/>
                    <a:pt x="1653831" y="1973755"/>
                  </a:cubicBezTo>
                  <a:lnTo>
                    <a:pt x="1652415" y="1973755"/>
                  </a:lnTo>
                  <a:lnTo>
                    <a:pt x="1650655" y="1973755"/>
                  </a:lnTo>
                  <a:cubicBezTo>
                    <a:pt x="1647479" y="1973870"/>
                    <a:pt x="1644302" y="1974406"/>
                    <a:pt x="1641317" y="1975515"/>
                  </a:cubicBezTo>
                  <a:cubicBezTo>
                    <a:pt x="1638370" y="1976396"/>
                    <a:pt x="1634964" y="1977812"/>
                    <a:pt x="1631979" y="1979457"/>
                  </a:cubicBezTo>
                  <a:cubicBezTo>
                    <a:pt x="1629032" y="1980988"/>
                    <a:pt x="1625933" y="1983169"/>
                    <a:pt x="1623215" y="1985274"/>
                  </a:cubicBezTo>
                  <a:cubicBezTo>
                    <a:pt x="1620345" y="1987570"/>
                    <a:pt x="1617743" y="1990211"/>
                    <a:pt x="1615217" y="1993081"/>
                  </a:cubicBezTo>
                  <a:lnTo>
                    <a:pt x="1210203" y="2452626"/>
                  </a:lnTo>
                  <a:cubicBezTo>
                    <a:pt x="1207792" y="2455573"/>
                    <a:pt x="1205037" y="2458328"/>
                    <a:pt x="1202090" y="2460433"/>
                  </a:cubicBezTo>
                  <a:cubicBezTo>
                    <a:pt x="1199334" y="2462730"/>
                    <a:pt x="1196043" y="2464605"/>
                    <a:pt x="1192982" y="2466250"/>
                  </a:cubicBezTo>
                  <a:cubicBezTo>
                    <a:pt x="1189920" y="2467896"/>
                    <a:pt x="1186629" y="2469197"/>
                    <a:pt x="1183452" y="2469963"/>
                  </a:cubicBezTo>
                  <a:cubicBezTo>
                    <a:pt x="1180276" y="2471072"/>
                    <a:pt x="1177099" y="2471379"/>
                    <a:pt x="1173923" y="2471723"/>
                  </a:cubicBezTo>
                  <a:cubicBezTo>
                    <a:pt x="1172813" y="2471723"/>
                    <a:pt x="1171627" y="2471723"/>
                    <a:pt x="1170402" y="2471608"/>
                  </a:cubicBezTo>
                  <a:cubicBezTo>
                    <a:pt x="1169407" y="2471379"/>
                    <a:pt x="1168106" y="2471379"/>
                    <a:pt x="1167111" y="2471072"/>
                  </a:cubicBezTo>
                  <a:cubicBezTo>
                    <a:pt x="1165886" y="2470843"/>
                    <a:pt x="1164815" y="2470651"/>
                    <a:pt x="1163705" y="2470307"/>
                  </a:cubicBezTo>
                  <a:cubicBezTo>
                    <a:pt x="1162595" y="2469963"/>
                    <a:pt x="1161638" y="2469542"/>
                    <a:pt x="1160758" y="2468891"/>
                  </a:cubicBezTo>
                  <a:cubicBezTo>
                    <a:pt x="1157467" y="2467016"/>
                    <a:pt x="1154711" y="2464605"/>
                    <a:pt x="1152951" y="2461658"/>
                  </a:cubicBezTo>
                  <a:cubicBezTo>
                    <a:pt x="1150961" y="2458711"/>
                    <a:pt x="1150195" y="2455076"/>
                    <a:pt x="1150004" y="2451249"/>
                  </a:cubicBezTo>
                  <a:cubicBezTo>
                    <a:pt x="1150004" y="2447613"/>
                    <a:pt x="1150655" y="2443556"/>
                    <a:pt x="1152185" y="2439270"/>
                  </a:cubicBezTo>
                  <a:cubicBezTo>
                    <a:pt x="1153716" y="2435098"/>
                    <a:pt x="1156012" y="2430812"/>
                    <a:pt x="1159227" y="2426640"/>
                  </a:cubicBezTo>
                  <a:lnTo>
                    <a:pt x="1406684" y="2095487"/>
                  </a:lnTo>
                  <a:cubicBezTo>
                    <a:pt x="1408750" y="2092616"/>
                    <a:pt x="1410396" y="2089670"/>
                    <a:pt x="1411391" y="2086608"/>
                  </a:cubicBezTo>
                  <a:cubicBezTo>
                    <a:pt x="1412385" y="2083967"/>
                    <a:pt x="1412922" y="2081135"/>
                    <a:pt x="1412922" y="2078495"/>
                  </a:cubicBezTo>
                  <a:cubicBezTo>
                    <a:pt x="1412922" y="2075969"/>
                    <a:pt x="1412271" y="2073788"/>
                    <a:pt x="1411161" y="2071683"/>
                  </a:cubicBezTo>
                  <a:cubicBezTo>
                    <a:pt x="1410166" y="2069693"/>
                    <a:pt x="1408405" y="2068162"/>
                    <a:pt x="1406224" y="2067090"/>
                  </a:cubicBezTo>
                  <a:cubicBezTo>
                    <a:pt x="1405573" y="2066440"/>
                    <a:pt x="1404808" y="2065980"/>
                    <a:pt x="1403813" y="2065674"/>
                  </a:cubicBezTo>
                  <a:cubicBezTo>
                    <a:pt x="1403163" y="2065330"/>
                    <a:pt x="1402397" y="2065139"/>
                    <a:pt x="1401402" y="2065024"/>
                  </a:cubicBezTo>
                  <a:cubicBezTo>
                    <a:pt x="1400752" y="2064909"/>
                    <a:pt x="1399642" y="2064679"/>
                    <a:pt x="1398762" y="2064679"/>
                  </a:cubicBezTo>
                  <a:cubicBezTo>
                    <a:pt x="1397881" y="2064450"/>
                    <a:pt x="1396772" y="2064450"/>
                    <a:pt x="1396006" y="2064450"/>
                  </a:cubicBezTo>
                  <a:cubicBezTo>
                    <a:pt x="1394016" y="2064679"/>
                    <a:pt x="1392294" y="2064985"/>
                    <a:pt x="1390189" y="2065330"/>
                  </a:cubicBezTo>
                  <a:cubicBezTo>
                    <a:pt x="1388199" y="2065980"/>
                    <a:pt x="1386362" y="2066746"/>
                    <a:pt x="1384142" y="2067626"/>
                  </a:cubicBezTo>
                  <a:cubicBezTo>
                    <a:pt x="1382382" y="2068507"/>
                    <a:pt x="1380430" y="2069693"/>
                    <a:pt x="1378555" y="2070918"/>
                  </a:cubicBezTo>
                  <a:cubicBezTo>
                    <a:pt x="1376795" y="2072334"/>
                    <a:pt x="1374843" y="2073788"/>
                    <a:pt x="1373274" y="2075433"/>
                  </a:cubicBezTo>
                  <a:cubicBezTo>
                    <a:pt x="1371513" y="2076964"/>
                    <a:pt x="1369753" y="2078380"/>
                    <a:pt x="1367571" y="2079835"/>
                  </a:cubicBezTo>
                  <a:cubicBezTo>
                    <a:pt x="1365811" y="2080944"/>
                    <a:pt x="1363744" y="2082131"/>
                    <a:pt x="1361754" y="2083011"/>
                  </a:cubicBezTo>
                  <a:cubicBezTo>
                    <a:pt x="1359764" y="2083891"/>
                    <a:pt x="1357698" y="2084657"/>
                    <a:pt x="1355937" y="2085192"/>
                  </a:cubicBezTo>
                  <a:cubicBezTo>
                    <a:pt x="1353756" y="2085537"/>
                    <a:pt x="1351881" y="2085843"/>
                    <a:pt x="1349891" y="2086073"/>
                  </a:cubicBezTo>
                  <a:cubicBezTo>
                    <a:pt x="1348781" y="2086187"/>
                    <a:pt x="1347901" y="2086187"/>
                    <a:pt x="1346944" y="2086073"/>
                  </a:cubicBezTo>
                  <a:cubicBezTo>
                    <a:pt x="1346064" y="2085958"/>
                    <a:pt x="1344954" y="2085958"/>
                    <a:pt x="1343997" y="2085537"/>
                  </a:cubicBezTo>
                  <a:cubicBezTo>
                    <a:pt x="1343347" y="2085422"/>
                    <a:pt x="1342237" y="2085001"/>
                    <a:pt x="1341586" y="2084657"/>
                  </a:cubicBezTo>
                  <a:cubicBezTo>
                    <a:pt x="1340706" y="2084542"/>
                    <a:pt x="1339826" y="2084006"/>
                    <a:pt x="1339175" y="2083432"/>
                  </a:cubicBezTo>
                  <a:cubicBezTo>
                    <a:pt x="1336994" y="2082016"/>
                    <a:pt x="1335654" y="2080256"/>
                    <a:pt x="1334659" y="2077959"/>
                  </a:cubicBezTo>
                  <a:cubicBezTo>
                    <a:pt x="1333779" y="2075778"/>
                    <a:pt x="1333243" y="2073252"/>
                    <a:pt x="1333435" y="2070726"/>
                  </a:cubicBezTo>
                  <a:cubicBezTo>
                    <a:pt x="1333664" y="2067856"/>
                    <a:pt x="1334315" y="2065024"/>
                    <a:pt x="1335616" y="2062154"/>
                  </a:cubicBezTo>
                  <a:cubicBezTo>
                    <a:pt x="1337032" y="2059398"/>
                    <a:pt x="1338792" y="2056107"/>
                    <a:pt x="1341203" y="2053390"/>
                  </a:cubicBezTo>
                  <a:lnTo>
                    <a:pt x="1364701" y="2025721"/>
                  </a:lnTo>
                  <a:cubicBezTo>
                    <a:pt x="1367571" y="2022315"/>
                    <a:pt x="1369867" y="2018794"/>
                    <a:pt x="1371628" y="2015311"/>
                  </a:cubicBezTo>
                  <a:cubicBezTo>
                    <a:pt x="1373388" y="2012135"/>
                    <a:pt x="1374575" y="2008614"/>
                    <a:pt x="1375149" y="2005093"/>
                  </a:cubicBezTo>
                  <a:cubicBezTo>
                    <a:pt x="1375799" y="2001802"/>
                    <a:pt x="1375799" y="1998511"/>
                    <a:pt x="1375149" y="1995564"/>
                  </a:cubicBezTo>
                  <a:cubicBezTo>
                    <a:pt x="1374613" y="1992617"/>
                    <a:pt x="1373388" y="1989976"/>
                    <a:pt x="1371628" y="1987450"/>
                  </a:cubicBezTo>
                  <a:cubicBezTo>
                    <a:pt x="1370403" y="1986034"/>
                    <a:pt x="1369217" y="1985040"/>
                    <a:pt x="1367686" y="1983930"/>
                  </a:cubicBezTo>
                  <a:cubicBezTo>
                    <a:pt x="1366270" y="1982820"/>
                    <a:pt x="1364739" y="1982169"/>
                    <a:pt x="1363094" y="1981519"/>
                  </a:cubicBezTo>
                  <a:cubicBezTo>
                    <a:pt x="1361333" y="1980868"/>
                    <a:pt x="1359573" y="1980409"/>
                    <a:pt x="1357621" y="1980103"/>
                  </a:cubicBezTo>
                  <a:cubicBezTo>
                    <a:pt x="1355631" y="1979758"/>
                    <a:pt x="1353679" y="1979758"/>
                    <a:pt x="1351804" y="1979988"/>
                  </a:cubicBezTo>
                  <a:cubicBezTo>
                    <a:pt x="1350158" y="1980103"/>
                    <a:pt x="1348627" y="1980103"/>
                    <a:pt x="1347212" y="1980524"/>
                  </a:cubicBezTo>
                  <a:cubicBezTo>
                    <a:pt x="1345796" y="1980638"/>
                    <a:pt x="1344035" y="1981174"/>
                    <a:pt x="1342619" y="1981634"/>
                  </a:cubicBezTo>
                  <a:cubicBezTo>
                    <a:pt x="1340973" y="1981978"/>
                    <a:pt x="1339443" y="1982743"/>
                    <a:pt x="1338027" y="1983394"/>
                  </a:cubicBezTo>
                  <a:cubicBezTo>
                    <a:pt x="1336381" y="1983930"/>
                    <a:pt x="1334850" y="1984504"/>
                    <a:pt x="1333090" y="1985461"/>
                  </a:cubicBezTo>
                  <a:lnTo>
                    <a:pt x="1062483" y="2125569"/>
                  </a:lnTo>
                  <a:cubicBezTo>
                    <a:pt x="1060952" y="2126220"/>
                    <a:pt x="1059192" y="2126985"/>
                    <a:pt x="1057776" y="2127636"/>
                  </a:cubicBezTo>
                  <a:cubicBezTo>
                    <a:pt x="1056015" y="2128287"/>
                    <a:pt x="1054484" y="2128861"/>
                    <a:pt x="1052839" y="2129396"/>
                  </a:cubicBezTo>
                  <a:cubicBezTo>
                    <a:pt x="1051423" y="2129741"/>
                    <a:pt x="1049662" y="2130047"/>
                    <a:pt x="1048246" y="2130506"/>
                  </a:cubicBezTo>
                  <a:cubicBezTo>
                    <a:pt x="1046830" y="2130621"/>
                    <a:pt x="1045300" y="2130851"/>
                    <a:pt x="1043845" y="2130851"/>
                  </a:cubicBezTo>
                  <a:cubicBezTo>
                    <a:pt x="1041205" y="2130966"/>
                    <a:pt x="1038679" y="2130851"/>
                    <a:pt x="1036268" y="2130506"/>
                  </a:cubicBezTo>
                  <a:cubicBezTo>
                    <a:pt x="1033972" y="2129856"/>
                    <a:pt x="1031867" y="2129090"/>
                    <a:pt x="1029915" y="2128095"/>
                  </a:cubicBezTo>
                  <a:cubicBezTo>
                    <a:pt x="1028154" y="2126985"/>
                    <a:pt x="1026394" y="2125684"/>
                    <a:pt x="1024978" y="2123809"/>
                  </a:cubicBezTo>
                  <a:cubicBezTo>
                    <a:pt x="1023562" y="2122393"/>
                    <a:pt x="1022452" y="2120288"/>
                    <a:pt x="1021802" y="2118107"/>
                  </a:cubicBezTo>
                  <a:cubicBezTo>
                    <a:pt x="1020692" y="2114586"/>
                    <a:pt x="1020386" y="2110759"/>
                    <a:pt x="1021151" y="2106818"/>
                  </a:cubicBezTo>
                  <a:cubicBezTo>
                    <a:pt x="1021495" y="2102876"/>
                    <a:pt x="1022911" y="2098819"/>
                    <a:pt x="1025093" y="2094954"/>
                  </a:cubicBezTo>
                  <a:cubicBezTo>
                    <a:pt x="1027159" y="2090898"/>
                    <a:pt x="1030030" y="2087071"/>
                    <a:pt x="1033206" y="2083549"/>
                  </a:cubicBezTo>
                  <a:cubicBezTo>
                    <a:pt x="1036727" y="2080029"/>
                    <a:pt x="1040554" y="2076508"/>
                    <a:pt x="1044840" y="2073676"/>
                  </a:cubicBezTo>
                  <a:lnTo>
                    <a:pt x="1465539" y="1803187"/>
                  </a:lnTo>
                  <a:cubicBezTo>
                    <a:pt x="1468945" y="1801005"/>
                    <a:pt x="1471892" y="1798479"/>
                    <a:pt x="1474762" y="1795724"/>
                  </a:cubicBezTo>
                  <a:cubicBezTo>
                    <a:pt x="1477518" y="1793083"/>
                    <a:pt x="1479814" y="1790136"/>
                    <a:pt x="1481995" y="1787037"/>
                  </a:cubicBezTo>
                  <a:cubicBezTo>
                    <a:pt x="1483986" y="1784090"/>
                    <a:pt x="1485708" y="1780875"/>
                    <a:pt x="1486932" y="1777928"/>
                  </a:cubicBezTo>
                  <a:cubicBezTo>
                    <a:pt x="1488042" y="1774752"/>
                    <a:pt x="1488922" y="1771575"/>
                    <a:pt x="1488999" y="1768399"/>
                  </a:cubicBezTo>
                  <a:cubicBezTo>
                    <a:pt x="1489229" y="1765222"/>
                    <a:pt x="1488884" y="1762352"/>
                    <a:pt x="1487774" y="1759941"/>
                  </a:cubicBezTo>
                  <a:cubicBezTo>
                    <a:pt x="1487124" y="1757530"/>
                    <a:pt x="1485708" y="1755234"/>
                    <a:pt x="1483947" y="1753129"/>
                  </a:cubicBezTo>
                  <a:cubicBezTo>
                    <a:pt x="1482187" y="1751369"/>
                    <a:pt x="1480005" y="1749838"/>
                    <a:pt x="1477365" y="1748843"/>
                  </a:cubicBezTo>
                  <a:cubicBezTo>
                    <a:pt x="1474724" y="1747848"/>
                    <a:pt x="1471892" y="1747082"/>
                    <a:pt x="1468371" y="1747082"/>
                  </a:cubicBezTo>
                  <a:lnTo>
                    <a:pt x="1407790" y="1744786"/>
                  </a:lnTo>
                  <a:lnTo>
                    <a:pt x="1394969" y="1746011"/>
                  </a:lnTo>
                  <a:lnTo>
                    <a:pt x="1177708" y="1809233"/>
                  </a:lnTo>
                  <a:cubicBezTo>
                    <a:pt x="1177363" y="1809348"/>
                    <a:pt x="1176828" y="1809577"/>
                    <a:pt x="1176483" y="1809577"/>
                  </a:cubicBezTo>
                  <a:cubicBezTo>
                    <a:pt x="1176139" y="1809577"/>
                    <a:pt x="1175603" y="1809577"/>
                    <a:pt x="1175373" y="1809692"/>
                  </a:cubicBezTo>
                  <a:cubicBezTo>
                    <a:pt x="1174837" y="1809807"/>
                    <a:pt x="1174263" y="1809807"/>
                    <a:pt x="1173957" y="1809807"/>
                  </a:cubicBezTo>
                  <a:cubicBezTo>
                    <a:pt x="1173613" y="1809807"/>
                    <a:pt x="1173192" y="1809807"/>
                    <a:pt x="1172847" y="1809922"/>
                  </a:cubicBezTo>
                  <a:cubicBezTo>
                    <a:pt x="1170436" y="1809922"/>
                    <a:pt x="1168446" y="1809807"/>
                    <a:pt x="1166495" y="1809501"/>
                  </a:cubicBezTo>
                  <a:cubicBezTo>
                    <a:pt x="1164734" y="1808965"/>
                    <a:pt x="1163203" y="1808085"/>
                    <a:pt x="1161902" y="1806975"/>
                  </a:cubicBezTo>
                  <a:cubicBezTo>
                    <a:pt x="1160486" y="1805980"/>
                    <a:pt x="1159491" y="1804679"/>
                    <a:pt x="1158726" y="1803148"/>
                  </a:cubicBezTo>
                  <a:cubicBezTo>
                    <a:pt x="1158075" y="1801502"/>
                    <a:pt x="1157731" y="1799627"/>
                    <a:pt x="1157731" y="1797675"/>
                  </a:cubicBezTo>
                  <a:cubicBezTo>
                    <a:pt x="1157846" y="1795379"/>
                    <a:pt x="1158381" y="1792968"/>
                    <a:pt x="1159491" y="1790442"/>
                  </a:cubicBezTo>
                  <a:cubicBezTo>
                    <a:pt x="1160486" y="1788031"/>
                    <a:pt x="1161902" y="1785505"/>
                    <a:pt x="1163892" y="1783401"/>
                  </a:cubicBezTo>
                  <a:cubicBezTo>
                    <a:pt x="1165653" y="1780990"/>
                    <a:pt x="1167719" y="1778808"/>
                    <a:pt x="1170245" y="1777048"/>
                  </a:cubicBezTo>
                  <a:cubicBezTo>
                    <a:pt x="1172541" y="1775287"/>
                    <a:pt x="1175412" y="1773756"/>
                    <a:pt x="1178052" y="1772455"/>
                  </a:cubicBezTo>
                  <a:cubicBezTo>
                    <a:pt x="1180693" y="1771345"/>
                    <a:pt x="1182989" y="1770159"/>
                    <a:pt x="1185285" y="1768514"/>
                  </a:cubicBezTo>
                  <a:cubicBezTo>
                    <a:pt x="1187467" y="1766983"/>
                    <a:pt x="1189571" y="1764993"/>
                    <a:pt x="1191332" y="1763232"/>
                  </a:cubicBezTo>
                  <a:cubicBezTo>
                    <a:pt x="1193092" y="1761051"/>
                    <a:pt x="1194508" y="1759176"/>
                    <a:pt x="1195848" y="1756994"/>
                  </a:cubicBezTo>
                  <a:cubicBezTo>
                    <a:pt x="1197072" y="1754928"/>
                    <a:pt x="1197838" y="1752593"/>
                    <a:pt x="1198144" y="1750412"/>
                  </a:cubicBezTo>
                  <a:cubicBezTo>
                    <a:pt x="1198795" y="1748345"/>
                    <a:pt x="1198795" y="1746126"/>
                    <a:pt x="1198489" y="1744365"/>
                  </a:cubicBezTo>
                  <a:cubicBezTo>
                    <a:pt x="1198374" y="1742298"/>
                    <a:pt x="1197608" y="1740844"/>
                    <a:pt x="1196499" y="1739428"/>
                  </a:cubicBezTo>
                  <a:cubicBezTo>
                    <a:pt x="1195389" y="1738012"/>
                    <a:pt x="1194087" y="1737017"/>
                    <a:pt x="1192442" y="1736252"/>
                  </a:cubicBezTo>
                  <a:cubicBezTo>
                    <a:pt x="1190681" y="1735601"/>
                    <a:pt x="1188615" y="1735027"/>
                    <a:pt x="1186395" y="1734836"/>
                  </a:cubicBezTo>
                  <a:lnTo>
                    <a:pt x="788082" y="1717920"/>
                  </a:lnTo>
                  <a:cubicBezTo>
                    <a:pt x="784026" y="1717576"/>
                    <a:pt x="780620" y="1716695"/>
                    <a:pt x="777980" y="1715165"/>
                  </a:cubicBezTo>
                  <a:cubicBezTo>
                    <a:pt x="775110" y="1713404"/>
                    <a:pt x="773043" y="1711108"/>
                    <a:pt x="771627" y="1708352"/>
                  </a:cubicBezTo>
                  <a:cubicBezTo>
                    <a:pt x="770211" y="1705597"/>
                    <a:pt x="769866" y="1702306"/>
                    <a:pt x="769866" y="1698900"/>
                  </a:cubicBezTo>
                  <a:cubicBezTo>
                    <a:pt x="770211" y="1694958"/>
                    <a:pt x="771282" y="1691093"/>
                    <a:pt x="773273" y="1687266"/>
                  </a:cubicBezTo>
                  <a:cubicBezTo>
                    <a:pt x="775262" y="1682979"/>
                    <a:pt x="777674" y="1679152"/>
                    <a:pt x="780620" y="1675402"/>
                  </a:cubicBezTo>
                  <a:cubicBezTo>
                    <a:pt x="783567" y="1671690"/>
                    <a:pt x="787203" y="1668475"/>
                    <a:pt x="790839" y="1665758"/>
                  </a:cubicBezTo>
                  <a:cubicBezTo>
                    <a:pt x="794551" y="1663003"/>
                    <a:pt x="798646" y="1660821"/>
                    <a:pt x="802702" y="1659061"/>
                  </a:cubicBezTo>
                  <a:cubicBezTo>
                    <a:pt x="806988" y="1657300"/>
                    <a:pt x="811160" y="1656191"/>
                    <a:pt x="815101" y="1655884"/>
                  </a:cubicBezTo>
                  <a:lnTo>
                    <a:pt x="815446" y="1655884"/>
                  </a:lnTo>
                  <a:lnTo>
                    <a:pt x="815790" y="1655884"/>
                  </a:lnTo>
                  <a:lnTo>
                    <a:pt x="816135" y="1655884"/>
                  </a:lnTo>
                  <a:lnTo>
                    <a:pt x="1533736" y="1623967"/>
                  </a:lnTo>
                  <a:lnTo>
                    <a:pt x="1538673" y="1622743"/>
                  </a:lnTo>
                  <a:lnTo>
                    <a:pt x="1548892" y="1612869"/>
                  </a:lnTo>
                  <a:lnTo>
                    <a:pt x="1546710" y="1602996"/>
                  </a:lnTo>
                  <a:lnTo>
                    <a:pt x="1153335" y="1393317"/>
                  </a:lnTo>
                  <a:cubicBezTo>
                    <a:pt x="1150388" y="1391557"/>
                    <a:pt x="1148284" y="1389261"/>
                    <a:pt x="1146753" y="1386620"/>
                  </a:cubicBezTo>
                  <a:cubicBezTo>
                    <a:pt x="1145337" y="1383865"/>
                    <a:pt x="1144686" y="1380573"/>
                    <a:pt x="1144686" y="1377091"/>
                  </a:cubicBezTo>
                  <a:cubicBezTo>
                    <a:pt x="1144801" y="1373914"/>
                    <a:pt x="1145796" y="1370049"/>
                    <a:pt x="1147556" y="1366107"/>
                  </a:cubicBezTo>
                  <a:cubicBezTo>
                    <a:pt x="1149087" y="1362280"/>
                    <a:pt x="1151383" y="1358300"/>
                    <a:pt x="1154598" y="1354473"/>
                  </a:cubicBezTo>
                  <a:cubicBezTo>
                    <a:pt x="1157009" y="1351603"/>
                    <a:pt x="1159535" y="1349000"/>
                    <a:pt x="1162405" y="1346666"/>
                  </a:cubicBezTo>
                  <a:cubicBezTo>
                    <a:pt x="1165275" y="1344484"/>
                    <a:pt x="1168222" y="1342380"/>
                    <a:pt x="1171284" y="1340619"/>
                  </a:cubicBezTo>
                  <a:cubicBezTo>
                    <a:pt x="1174460" y="1338859"/>
                    <a:pt x="1177637" y="1337672"/>
                    <a:pt x="1180622" y="1336563"/>
                  </a:cubicBezTo>
                  <a:cubicBezTo>
                    <a:pt x="1183568" y="1335682"/>
                    <a:pt x="1186783" y="1334917"/>
                    <a:pt x="1189960" y="1334573"/>
                  </a:cubicBezTo>
                  <a:lnTo>
                    <a:pt x="1192830" y="1334573"/>
                  </a:lnTo>
                  <a:lnTo>
                    <a:pt x="1195777" y="1334573"/>
                  </a:lnTo>
                  <a:cubicBezTo>
                    <a:pt x="1196657" y="1334687"/>
                    <a:pt x="1197767" y="1334917"/>
                    <a:pt x="1198532" y="1335108"/>
                  </a:cubicBezTo>
                  <a:cubicBezTo>
                    <a:pt x="1199412" y="1335223"/>
                    <a:pt x="1200292" y="1335644"/>
                    <a:pt x="1201173" y="1335989"/>
                  </a:cubicBezTo>
                  <a:lnTo>
                    <a:pt x="1258655" y="1355736"/>
                  </a:lnTo>
                  <a:lnTo>
                    <a:pt x="1260721" y="1356386"/>
                  </a:lnTo>
                  <a:lnTo>
                    <a:pt x="1605267" y="1434725"/>
                  </a:lnTo>
                  <a:cubicBezTo>
                    <a:pt x="1605918" y="1435070"/>
                    <a:pt x="1606683" y="1435070"/>
                    <a:pt x="1607563" y="1435070"/>
                  </a:cubicBezTo>
                  <a:cubicBezTo>
                    <a:pt x="1608214" y="1435414"/>
                    <a:pt x="1609209" y="1435414"/>
                    <a:pt x="1609859" y="1435414"/>
                  </a:cubicBezTo>
                  <a:cubicBezTo>
                    <a:pt x="1610510" y="1435529"/>
                    <a:pt x="1611390" y="1435529"/>
                    <a:pt x="1612270" y="1435529"/>
                  </a:cubicBezTo>
                  <a:cubicBezTo>
                    <a:pt x="1612921" y="1435529"/>
                    <a:pt x="1613686" y="1435414"/>
                    <a:pt x="1614681" y="1435414"/>
                  </a:cubicBezTo>
                  <a:cubicBezTo>
                    <a:pt x="1616748" y="1435299"/>
                    <a:pt x="1619274" y="1434763"/>
                    <a:pt x="1621723" y="1434189"/>
                  </a:cubicBezTo>
                  <a:cubicBezTo>
                    <a:pt x="1624134" y="1433654"/>
                    <a:pt x="1626660" y="1432544"/>
                    <a:pt x="1629071" y="1431778"/>
                  </a:cubicBezTo>
                  <a:cubicBezTo>
                    <a:pt x="1631482" y="1430669"/>
                    <a:pt x="1634008" y="1429482"/>
                    <a:pt x="1636304" y="1428066"/>
                  </a:cubicBezTo>
                  <a:cubicBezTo>
                    <a:pt x="1638600" y="1426421"/>
                    <a:pt x="1640896" y="1424890"/>
                    <a:pt x="1643231" y="1423129"/>
                  </a:cubicBezTo>
                  <a:cubicBezTo>
                    <a:pt x="1645986" y="1420489"/>
                    <a:pt x="1648818" y="1417848"/>
                    <a:pt x="1650923" y="1414901"/>
                  </a:cubicBezTo>
                  <a:cubicBezTo>
                    <a:pt x="1653449" y="1411955"/>
                    <a:pt x="1655209" y="1409084"/>
                    <a:pt x="1656740" y="1405908"/>
                  </a:cubicBezTo>
                  <a:cubicBezTo>
                    <a:pt x="1658386" y="1403037"/>
                    <a:pt x="1659381" y="1400091"/>
                    <a:pt x="1659917" y="1397029"/>
                  </a:cubicBezTo>
                  <a:cubicBezTo>
                    <a:pt x="1660452" y="1394159"/>
                    <a:pt x="1660682" y="1391327"/>
                    <a:pt x="1660146" y="1388571"/>
                  </a:cubicBezTo>
                  <a:lnTo>
                    <a:pt x="1562711" y="824893"/>
                  </a:lnTo>
                  <a:cubicBezTo>
                    <a:pt x="1562175" y="821487"/>
                    <a:pt x="1562367" y="817966"/>
                    <a:pt x="1563362" y="814254"/>
                  </a:cubicBezTo>
                  <a:cubicBezTo>
                    <a:pt x="1564357" y="810733"/>
                    <a:pt x="1566308" y="807021"/>
                    <a:pt x="1568834" y="803500"/>
                  </a:cubicBezTo>
                  <a:cubicBezTo>
                    <a:pt x="1571245" y="799787"/>
                    <a:pt x="1574421" y="796573"/>
                    <a:pt x="1578172" y="793281"/>
                  </a:cubicBezTo>
                  <a:cubicBezTo>
                    <a:pt x="1581693" y="790334"/>
                    <a:pt x="1585979" y="787464"/>
                    <a:pt x="1590342" y="785168"/>
                  </a:cubicBezTo>
                  <a:cubicBezTo>
                    <a:pt x="1591758" y="784517"/>
                    <a:pt x="1593097" y="783943"/>
                    <a:pt x="1594628" y="783178"/>
                  </a:cubicBezTo>
                  <a:cubicBezTo>
                    <a:pt x="1596044" y="782757"/>
                    <a:pt x="1597384" y="782183"/>
                    <a:pt x="1598685" y="781762"/>
                  </a:cubicBezTo>
                  <a:cubicBezTo>
                    <a:pt x="1600101" y="781418"/>
                    <a:pt x="1601555" y="781112"/>
                    <a:pt x="1602971" y="780652"/>
                  </a:cubicBezTo>
                  <a:cubicBezTo>
                    <a:pt x="1604196" y="780308"/>
                    <a:pt x="1605382" y="780117"/>
                    <a:pt x="1606798" y="780002"/>
                  </a:cubicBezTo>
                  <a:cubicBezTo>
                    <a:pt x="1609439" y="779887"/>
                    <a:pt x="1612079" y="779887"/>
                    <a:pt x="1614605" y="780117"/>
                  </a:cubicBezTo>
                  <a:cubicBezTo>
                    <a:pt x="1616901" y="780461"/>
                    <a:pt x="1619006" y="781226"/>
                    <a:pt x="1620958" y="782106"/>
                  </a:cubicBezTo>
                  <a:cubicBezTo>
                    <a:pt x="1623025" y="783101"/>
                    <a:pt x="1624670" y="784403"/>
                    <a:pt x="1625895" y="785934"/>
                  </a:cubicBezTo>
                  <a:cubicBezTo>
                    <a:pt x="1627311" y="787579"/>
                    <a:pt x="1628306" y="789454"/>
                    <a:pt x="1629071" y="791636"/>
                  </a:cubicBezTo>
                  <a:lnTo>
                    <a:pt x="1654865" y="878776"/>
                  </a:lnTo>
                  <a:lnTo>
                    <a:pt x="1655401" y="878776"/>
                  </a:lnTo>
                  <a:lnTo>
                    <a:pt x="1655516" y="878126"/>
                  </a:lnTo>
                  <a:lnTo>
                    <a:pt x="1656052" y="878126"/>
                  </a:lnTo>
                  <a:lnTo>
                    <a:pt x="1805194" y="1264466"/>
                  </a:lnTo>
                  <a:cubicBezTo>
                    <a:pt x="1805959" y="1266648"/>
                    <a:pt x="1806954" y="1268523"/>
                    <a:pt x="1808370" y="1269939"/>
                  </a:cubicBezTo>
                  <a:cubicBezTo>
                    <a:pt x="1809786" y="1271699"/>
                    <a:pt x="1811546" y="1272886"/>
                    <a:pt x="1813651" y="1273881"/>
                  </a:cubicBezTo>
                  <a:cubicBezTo>
                    <a:pt x="1815412" y="1274876"/>
                    <a:pt x="1817937" y="1275641"/>
                    <a:pt x="1820349" y="1275947"/>
                  </a:cubicBezTo>
                  <a:cubicBezTo>
                    <a:pt x="1822645" y="1276292"/>
                    <a:pt x="1825285" y="1276598"/>
                    <a:pt x="1828156" y="1276292"/>
                  </a:cubicBezTo>
                  <a:cubicBezTo>
                    <a:pt x="1828806" y="1276292"/>
                    <a:pt x="1829686" y="1276062"/>
                    <a:pt x="1830567" y="1275947"/>
                  </a:cubicBezTo>
                  <a:cubicBezTo>
                    <a:pt x="1831447" y="1275947"/>
                    <a:pt x="1832327" y="1275603"/>
                    <a:pt x="1833207" y="1275603"/>
                  </a:cubicBezTo>
                  <a:cubicBezTo>
                    <a:pt x="1834087" y="1275259"/>
                    <a:pt x="1835197" y="1275067"/>
                    <a:pt x="1835848" y="1274838"/>
                  </a:cubicBezTo>
                  <a:cubicBezTo>
                    <a:pt x="1836728" y="1274493"/>
                    <a:pt x="1837608" y="1274187"/>
                    <a:pt x="1838603" y="1273957"/>
                  </a:cubicBezTo>
                  <a:cubicBezTo>
                    <a:pt x="1842545" y="1272541"/>
                    <a:pt x="1846410" y="1270781"/>
                    <a:pt x="1849892" y="1268485"/>
                  </a:cubicBezTo>
                  <a:cubicBezTo>
                    <a:pt x="1853413" y="1266303"/>
                    <a:pt x="1856934" y="1263892"/>
                    <a:pt x="1859766" y="1260907"/>
                  </a:cubicBezTo>
                  <a:cubicBezTo>
                    <a:pt x="1862943" y="1258267"/>
                    <a:pt x="1865354" y="1255090"/>
                    <a:pt x="1867458" y="1251914"/>
                  </a:cubicBezTo>
                  <a:cubicBezTo>
                    <a:pt x="1869755" y="1248623"/>
                    <a:pt x="1871400" y="1245217"/>
                    <a:pt x="1872395" y="1241811"/>
                  </a:cubicBezTo>
                  <a:lnTo>
                    <a:pt x="1990990" y="864356"/>
                  </a:lnTo>
                  <a:cubicBezTo>
                    <a:pt x="1992214" y="860300"/>
                    <a:pt x="1994166" y="856549"/>
                    <a:pt x="1997036" y="852952"/>
                  </a:cubicBezTo>
                  <a:cubicBezTo>
                    <a:pt x="1999447" y="849239"/>
                    <a:pt x="2002853" y="846025"/>
                    <a:pt x="2006566" y="842849"/>
                  </a:cubicBezTo>
                  <a:cubicBezTo>
                    <a:pt x="2010278" y="839902"/>
                    <a:pt x="2014373" y="837147"/>
                    <a:pt x="2018545" y="835042"/>
                  </a:cubicBezTo>
                  <a:cubicBezTo>
                    <a:pt x="2022831" y="832860"/>
                    <a:pt x="2027232" y="831521"/>
                    <a:pt x="2031594" y="830755"/>
                  </a:cubicBezTo>
                  <a:cubicBezTo>
                    <a:pt x="2031709" y="830755"/>
                    <a:pt x="2031939" y="830755"/>
                    <a:pt x="2032130" y="830641"/>
                  </a:cubicBezTo>
                  <a:cubicBezTo>
                    <a:pt x="2032245" y="830641"/>
                    <a:pt x="2032666" y="830641"/>
                    <a:pt x="2032666" y="830411"/>
                  </a:cubicBezTo>
                  <a:lnTo>
                    <a:pt x="2033316" y="830411"/>
                  </a:lnTo>
                  <a:lnTo>
                    <a:pt x="2033661" y="830411"/>
                  </a:lnTo>
                  <a:cubicBezTo>
                    <a:pt x="2037947" y="830066"/>
                    <a:pt x="2041774" y="830296"/>
                    <a:pt x="2045066" y="831061"/>
                  </a:cubicBezTo>
                  <a:cubicBezTo>
                    <a:pt x="2048472" y="831827"/>
                    <a:pt x="2051304" y="833587"/>
                    <a:pt x="2053753" y="835348"/>
                  </a:cubicBezTo>
                  <a:cubicBezTo>
                    <a:pt x="2055820" y="837338"/>
                    <a:pt x="2057465" y="839940"/>
                    <a:pt x="2058346" y="842696"/>
                  </a:cubicBezTo>
                  <a:cubicBezTo>
                    <a:pt x="2059341" y="845566"/>
                    <a:pt x="2059341" y="848742"/>
                    <a:pt x="2058690" y="852569"/>
                  </a:cubicBezTo>
                  <a:lnTo>
                    <a:pt x="2018851" y="1069292"/>
                  </a:lnTo>
                  <a:cubicBezTo>
                    <a:pt x="2018507" y="1072239"/>
                    <a:pt x="2018851" y="1074994"/>
                    <a:pt x="2019387" y="1077405"/>
                  </a:cubicBezTo>
                  <a:cubicBezTo>
                    <a:pt x="2019808" y="1079816"/>
                    <a:pt x="2021377" y="1081998"/>
                    <a:pt x="2022908" y="1083758"/>
                  </a:cubicBezTo>
                  <a:cubicBezTo>
                    <a:pt x="2024668" y="1085518"/>
                    <a:pt x="2026849" y="1086934"/>
                    <a:pt x="2029260" y="1088044"/>
                  </a:cubicBezTo>
                  <a:cubicBezTo>
                    <a:pt x="2031901" y="1088924"/>
                    <a:pt x="2034733" y="1089460"/>
                    <a:pt x="2037948" y="1089460"/>
                  </a:cubicBezTo>
                  <a:lnTo>
                    <a:pt x="2038637" y="1089460"/>
                  </a:lnTo>
                  <a:lnTo>
                    <a:pt x="2038981" y="1089460"/>
                  </a:lnTo>
                  <a:lnTo>
                    <a:pt x="2039325" y="1089460"/>
                  </a:lnTo>
                  <a:cubicBezTo>
                    <a:pt x="2042502" y="1089116"/>
                    <a:pt x="2045678" y="1088236"/>
                    <a:pt x="2048855" y="1087164"/>
                  </a:cubicBezTo>
                  <a:cubicBezTo>
                    <a:pt x="2052031" y="1085939"/>
                    <a:pt x="2055437" y="1084523"/>
                    <a:pt x="2058384" y="1082457"/>
                  </a:cubicBezTo>
                  <a:cubicBezTo>
                    <a:pt x="2061331" y="1080696"/>
                    <a:pt x="2064201" y="1078630"/>
                    <a:pt x="2066842" y="1075874"/>
                  </a:cubicBezTo>
                  <a:cubicBezTo>
                    <a:pt x="2069253" y="1073578"/>
                    <a:pt x="2071434" y="1070823"/>
                    <a:pt x="2073194" y="1067991"/>
                  </a:cubicBezTo>
                  <a:cubicBezTo>
                    <a:pt x="2074955" y="1065044"/>
                    <a:pt x="2077481" y="1062403"/>
                    <a:pt x="2079892" y="1059877"/>
                  </a:cubicBezTo>
                  <a:cubicBezTo>
                    <a:pt x="2082532" y="1057466"/>
                    <a:pt x="2085364" y="1054940"/>
                    <a:pt x="2088349" y="1053180"/>
                  </a:cubicBezTo>
                  <a:cubicBezTo>
                    <a:pt x="2091526" y="1051190"/>
                    <a:pt x="2094702" y="1049659"/>
                    <a:pt x="2097879" y="1048473"/>
                  </a:cubicBezTo>
                  <a:cubicBezTo>
                    <a:pt x="2101055" y="1047248"/>
                    <a:pt x="2104232" y="1046483"/>
                    <a:pt x="2107408" y="1046177"/>
                  </a:cubicBezTo>
                  <a:lnTo>
                    <a:pt x="2108824" y="1046177"/>
                  </a:lnTo>
                  <a:lnTo>
                    <a:pt x="2110240" y="1046177"/>
                  </a:lnTo>
                  <a:lnTo>
                    <a:pt x="2111350" y="1046177"/>
                  </a:lnTo>
                  <a:lnTo>
                    <a:pt x="2112766" y="1046177"/>
                  </a:lnTo>
                  <a:cubicBezTo>
                    <a:pt x="2116287" y="1046521"/>
                    <a:pt x="2119119" y="1047593"/>
                    <a:pt x="2121453" y="1049047"/>
                  </a:cubicBezTo>
                  <a:cubicBezTo>
                    <a:pt x="2123749" y="1050463"/>
                    <a:pt x="2125739" y="1052568"/>
                    <a:pt x="2126734" y="1054864"/>
                  </a:cubicBezTo>
                  <a:cubicBezTo>
                    <a:pt x="2127959" y="1057160"/>
                    <a:pt x="2128495" y="1059916"/>
                    <a:pt x="2128380" y="1063207"/>
                  </a:cubicBezTo>
                  <a:cubicBezTo>
                    <a:pt x="2128380" y="1066154"/>
                    <a:pt x="2127270" y="1069560"/>
                    <a:pt x="2125969" y="1073081"/>
                  </a:cubicBezTo>
                  <a:lnTo>
                    <a:pt x="2070784" y="1192371"/>
                  </a:lnTo>
                  <a:cubicBezTo>
                    <a:pt x="2069138" y="1196198"/>
                    <a:pt x="2068143" y="1199718"/>
                    <a:pt x="2067914" y="1203354"/>
                  </a:cubicBezTo>
                  <a:cubicBezTo>
                    <a:pt x="2067799" y="1206531"/>
                    <a:pt x="2068028" y="1209707"/>
                    <a:pt x="2069138" y="1212462"/>
                  </a:cubicBezTo>
                  <a:cubicBezTo>
                    <a:pt x="2070363" y="1215103"/>
                    <a:pt x="2072315" y="1217399"/>
                    <a:pt x="2074611" y="1219389"/>
                  </a:cubicBezTo>
                  <a:cubicBezTo>
                    <a:pt x="2077022" y="1221379"/>
                    <a:pt x="2080083" y="1222566"/>
                    <a:pt x="2083604" y="1223446"/>
                  </a:cubicBezTo>
                  <a:cubicBezTo>
                    <a:pt x="2084255" y="1223446"/>
                    <a:pt x="2085365" y="1223561"/>
                    <a:pt x="2086015" y="1223790"/>
                  </a:cubicBezTo>
                  <a:cubicBezTo>
                    <a:pt x="2086781" y="1223905"/>
                    <a:pt x="2087661" y="1224135"/>
                    <a:pt x="2088426" y="1224135"/>
                  </a:cubicBezTo>
                  <a:lnTo>
                    <a:pt x="2090952" y="1224135"/>
                  </a:lnTo>
                  <a:lnTo>
                    <a:pt x="2093592" y="1224135"/>
                  </a:lnTo>
                  <a:cubicBezTo>
                    <a:pt x="2096539" y="1223790"/>
                    <a:pt x="2099639" y="1223025"/>
                    <a:pt x="2102930" y="1222145"/>
                  </a:cubicBezTo>
                  <a:cubicBezTo>
                    <a:pt x="2105877" y="1221265"/>
                    <a:pt x="2108977" y="1219849"/>
                    <a:pt x="2112039" y="1218088"/>
                  </a:cubicBezTo>
                  <a:cubicBezTo>
                    <a:pt x="2115215" y="1216672"/>
                    <a:pt x="2118085" y="1214682"/>
                    <a:pt x="2120917" y="1212386"/>
                  </a:cubicBezTo>
                  <a:cubicBezTo>
                    <a:pt x="2123673" y="1210319"/>
                    <a:pt x="2126505" y="1207985"/>
                    <a:pt x="2129031" y="1205344"/>
                  </a:cubicBezTo>
                  <a:lnTo>
                    <a:pt x="2420270" y="875269"/>
                  </a:lnTo>
                  <a:cubicBezTo>
                    <a:pt x="2422681" y="872858"/>
                    <a:pt x="2425207" y="870332"/>
                    <a:pt x="2427963" y="868036"/>
                  </a:cubicBezTo>
                  <a:cubicBezTo>
                    <a:pt x="2430718" y="865740"/>
                    <a:pt x="2433780" y="863979"/>
                    <a:pt x="2436726" y="862333"/>
                  </a:cubicBezTo>
                  <a:cubicBezTo>
                    <a:pt x="2439673" y="860803"/>
                    <a:pt x="2443194" y="859387"/>
                    <a:pt x="2446256" y="858507"/>
                  </a:cubicBezTo>
                  <a:cubicBezTo>
                    <a:pt x="2449432" y="857397"/>
                    <a:pt x="2452724" y="856861"/>
                    <a:pt x="2455708" y="856516"/>
                  </a:cubicBezTo>
                  <a:cubicBezTo>
                    <a:pt x="2456933" y="856287"/>
                    <a:pt x="2458119" y="856172"/>
                    <a:pt x="2459344" y="856172"/>
                  </a:cubicBezTo>
                  <a:cubicBezTo>
                    <a:pt x="2460454" y="856172"/>
                    <a:pt x="2461755" y="856287"/>
                    <a:pt x="2462865" y="856287"/>
                  </a:cubicBezTo>
                  <a:cubicBezTo>
                    <a:pt x="2463975" y="856516"/>
                    <a:pt x="2465161" y="856631"/>
                    <a:pt x="2466156" y="856822"/>
                  </a:cubicBezTo>
                  <a:cubicBezTo>
                    <a:pt x="2467458" y="857167"/>
                    <a:pt x="2468453" y="857358"/>
                    <a:pt x="2469333" y="857932"/>
                  </a:cubicBezTo>
                  <a:cubicBezTo>
                    <a:pt x="2473045" y="859042"/>
                    <a:pt x="2475915" y="861109"/>
                    <a:pt x="2477790" y="863635"/>
                  </a:cubicBezTo>
                  <a:cubicBezTo>
                    <a:pt x="2479972" y="866046"/>
                    <a:pt x="2481082" y="869222"/>
                    <a:pt x="2481503" y="872398"/>
                  </a:cubicBezTo>
                  <a:cubicBezTo>
                    <a:pt x="2482038" y="875919"/>
                    <a:pt x="2481503" y="879440"/>
                    <a:pt x="2480393" y="883382"/>
                  </a:cubicBezTo>
                  <a:cubicBezTo>
                    <a:pt x="2478977" y="887324"/>
                    <a:pt x="2476872" y="891381"/>
                    <a:pt x="2474040" y="895245"/>
                  </a:cubicBezTo>
                  <a:lnTo>
                    <a:pt x="2249891" y="1196125"/>
                  </a:lnTo>
                  <a:cubicBezTo>
                    <a:pt x="2247480" y="1199531"/>
                    <a:pt x="2245605" y="1202823"/>
                    <a:pt x="2244189" y="1205999"/>
                  </a:cubicBezTo>
                  <a:cubicBezTo>
                    <a:pt x="2243194" y="1209405"/>
                    <a:pt x="2242428" y="1212811"/>
                    <a:pt x="2242428" y="1215872"/>
                  </a:cubicBezTo>
                  <a:cubicBezTo>
                    <a:pt x="2242084" y="1218819"/>
                    <a:pt x="2242658" y="1221919"/>
                    <a:pt x="2243653" y="1224560"/>
                  </a:cubicBezTo>
                  <a:cubicBezTo>
                    <a:pt x="2244763" y="1227200"/>
                    <a:pt x="2246294" y="1229726"/>
                    <a:pt x="2248360" y="1231602"/>
                  </a:cubicBezTo>
                  <a:cubicBezTo>
                    <a:pt x="2249776" y="1232482"/>
                    <a:pt x="2251231" y="1233592"/>
                    <a:pt x="2252647" y="1234242"/>
                  </a:cubicBezTo>
                  <a:cubicBezTo>
                    <a:pt x="2254063" y="1235008"/>
                    <a:pt x="2255517" y="1235352"/>
                    <a:pt x="2257239" y="1235888"/>
                  </a:cubicBezTo>
                  <a:cubicBezTo>
                    <a:pt x="2258885" y="1236232"/>
                    <a:pt x="2260645" y="1236538"/>
                    <a:pt x="2262520" y="1236768"/>
                  </a:cubicBezTo>
                  <a:lnTo>
                    <a:pt x="2268107" y="1236768"/>
                  </a:lnTo>
                  <a:cubicBezTo>
                    <a:pt x="2269753" y="1236424"/>
                    <a:pt x="2271629" y="1236003"/>
                    <a:pt x="2273389" y="1235658"/>
                  </a:cubicBezTo>
                  <a:cubicBezTo>
                    <a:pt x="2275149" y="1235314"/>
                    <a:pt x="2276910" y="1235008"/>
                    <a:pt x="2278861" y="1234242"/>
                  </a:cubicBezTo>
                  <a:cubicBezTo>
                    <a:pt x="2280851" y="1233592"/>
                    <a:pt x="2282574" y="1232826"/>
                    <a:pt x="2284334" y="1232176"/>
                  </a:cubicBezTo>
                  <a:cubicBezTo>
                    <a:pt x="2286324" y="1231066"/>
                    <a:pt x="2288276" y="1230186"/>
                    <a:pt x="2289807" y="1229229"/>
                  </a:cubicBezTo>
                  <a:lnTo>
                    <a:pt x="2477334" y="1119050"/>
                  </a:lnTo>
                  <a:cubicBezTo>
                    <a:pt x="2478443" y="1118629"/>
                    <a:pt x="2479400" y="1117826"/>
                    <a:pt x="2480280" y="1117519"/>
                  </a:cubicBezTo>
                  <a:cubicBezTo>
                    <a:pt x="2481390" y="1116869"/>
                    <a:pt x="2482462" y="1116410"/>
                    <a:pt x="2483457" y="1116295"/>
                  </a:cubicBezTo>
                  <a:cubicBezTo>
                    <a:pt x="2484567" y="1115759"/>
                    <a:pt x="2485638" y="1115644"/>
                    <a:pt x="2486404" y="1115415"/>
                  </a:cubicBezTo>
                  <a:cubicBezTo>
                    <a:pt x="2487513" y="1115070"/>
                    <a:pt x="2488585" y="1115070"/>
                    <a:pt x="2489350" y="1114879"/>
                  </a:cubicBezTo>
                  <a:cubicBezTo>
                    <a:pt x="2490996" y="1114764"/>
                    <a:pt x="2492297" y="1114764"/>
                    <a:pt x="2493751" y="1115108"/>
                  </a:cubicBezTo>
                  <a:cubicBezTo>
                    <a:pt x="2494861" y="1115108"/>
                    <a:pt x="2496162" y="1115453"/>
                    <a:pt x="2497272" y="1115759"/>
                  </a:cubicBezTo>
                  <a:cubicBezTo>
                    <a:pt x="2498573" y="1116295"/>
                    <a:pt x="2499454" y="1116869"/>
                    <a:pt x="2500449" y="1117519"/>
                  </a:cubicBezTo>
                  <a:cubicBezTo>
                    <a:pt x="2501329" y="1118170"/>
                    <a:pt x="2501865" y="1118935"/>
                    <a:pt x="2502630" y="1119930"/>
                  </a:cubicBezTo>
                  <a:cubicBezTo>
                    <a:pt x="2503740" y="1121691"/>
                    <a:pt x="2504391" y="1123451"/>
                    <a:pt x="2504391" y="1125518"/>
                  </a:cubicBezTo>
                  <a:cubicBezTo>
                    <a:pt x="2504391" y="1127699"/>
                    <a:pt x="2504046" y="1129804"/>
                    <a:pt x="2503281" y="1131871"/>
                  </a:cubicBezTo>
                  <a:cubicBezTo>
                    <a:pt x="2502401" y="1133937"/>
                    <a:pt x="2501100" y="1136272"/>
                    <a:pt x="2499454" y="1138224"/>
                  </a:cubicBezTo>
                  <a:cubicBezTo>
                    <a:pt x="2497693" y="1140290"/>
                    <a:pt x="2495741" y="1142510"/>
                    <a:pt x="2493101" y="1144270"/>
                  </a:cubicBezTo>
                  <a:cubicBezTo>
                    <a:pt x="2490805" y="1146031"/>
                    <a:pt x="2488700" y="1147982"/>
                    <a:pt x="2486863" y="1150087"/>
                  </a:cubicBezTo>
                  <a:cubicBezTo>
                    <a:pt x="2485217" y="1152269"/>
                    <a:pt x="2483916" y="1154603"/>
                    <a:pt x="2483151" y="1156670"/>
                  </a:cubicBezTo>
                  <a:cubicBezTo>
                    <a:pt x="2482270" y="1158851"/>
                    <a:pt x="2481735" y="1161071"/>
                    <a:pt x="2481926" y="1163252"/>
                  </a:cubicBezTo>
                  <a:cubicBezTo>
                    <a:pt x="2482156" y="1165242"/>
                    <a:pt x="2482691" y="1166965"/>
                    <a:pt x="2483686" y="1168725"/>
                  </a:cubicBezTo>
                  <a:cubicBezTo>
                    <a:pt x="2484452" y="1169835"/>
                    <a:pt x="2485332" y="1170485"/>
                    <a:pt x="2485983" y="1171136"/>
                  </a:cubicBezTo>
                  <a:cubicBezTo>
                    <a:pt x="2487092" y="1171786"/>
                    <a:pt x="2488279" y="1172360"/>
                    <a:pt x="2489274" y="1172896"/>
                  </a:cubicBezTo>
                  <a:cubicBezTo>
                    <a:pt x="2490575" y="1173241"/>
                    <a:pt x="2491685" y="1173547"/>
                    <a:pt x="2493101" y="1173547"/>
                  </a:cubicBezTo>
                  <a:cubicBezTo>
                    <a:pt x="2494402" y="1173891"/>
                    <a:pt x="2495741" y="1173891"/>
                    <a:pt x="2497387" y="1173547"/>
                  </a:cubicBezTo>
                  <a:cubicBezTo>
                    <a:pt x="2498497" y="1173547"/>
                    <a:pt x="2499377" y="1173547"/>
                    <a:pt x="2500334" y="1173202"/>
                  </a:cubicBezTo>
                  <a:cubicBezTo>
                    <a:pt x="2501444" y="1172858"/>
                    <a:pt x="2502515" y="1172667"/>
                    <a:pt x="2503510" y="1172552"/>
                  </a:cubicBezTo>
                  <a:cubicBezTo>
                    <a:pt x="2504505" y="1172016"/>
                    <a:pt x="2505577" y="1171672"/>
                    <a:pt x="2506572" y="1171136"/>
                  </a:cubicBezTo>
                  <a:cubicBezTo>
                    <a:pt x="2507682" y="1170791"/>
                    <a:pt x="2508753" y="1170026"/>
                    <a:pt x="2509748" y="1169375"/>
                  </a:cubicBezTo>
                  <a:lnTo>
                    <a:pt x="3033053" y="847098"/>
                  </a:lnTo>
                  <a:cubicBezTo>
                    <a:pt x="3035043" y="846103"/>
                    <a:pt x="3036880" y="845032"/>
                    <a:pt x="3038870" y="843922"/>
                  </a:cubicBezTo>
                  <a:cubicBezTo>
                    <a:pt x="3040745" y="843042"/>
                    <a:pt x="3042812" y="842161"/>
                    <a:pt x="3044802" y="841511"/>
                  </a:cubicBezTo>
                  <a:cubicBezTo>
                    <a:pt x="3046792" y="840860"/>
                    <a:pt x="3048629" y="840401"/>
                    <a:pt x="3050619" y="839865"/>
                  </a:cubicBezTo>
                  <a:cubicBezTo>
                    <a:pt x="3052609" y="839444"/>
                    <a:pt x="3054446" y="839215"/>
                    <a:pt x="3056321" y="838985"/>
                  </a:cubicBezTo>
                  <a:cubicBezTo>
                    <a:pt x="3059077" y="838641"/>
                    <a:pt x="3061602" y="838641"/>
                    <a:pt x="3064013" y="838985"/>
                  </a:cubicBezTo>
                  <a:cubicBezTo>
                    <a:pt x="3066424" y="839100"/>
                    <a:pt x="3068950" y="839636"/>
                    <a:pt x="3071055" y="840401"/>
                  </a:cubicBezTo>
                  <a:cubicBezTo>
                    <a:pt x="3073237" y="841281"/>
                    <a:pt x="3075112" y="842391"/>
                    <a:pt x="3076757" y="843578"/>
                  </a:cubicBezTo>
                  <a:cubicBezTo>
                    <a:pt x="3078518" y="844993"/>
                    <a:pt x="3080049" y="846333"/>
                    <a:pt x="3081350" y="848170"/>
                  </a:cubicBezTo>
                  <a:cubicBezTo>
                    <a:pt x="3083416" y="851117"/>
                    <a:pt x="3084411" y="854523"/>
                    <a:pt x="3084871" y="858273"/>
                  </a:cubicBezTo>
                  <a:cubicBezTo>
                    <a:pt x="3085368" y="861908"/>
                    <a:pt x="3084603" y="865735"/>
                    <a:pt x="3082957" y="869600"/>
                  </a:cubicBezTo>
                  <a:close/>
                  <a:moveTo>
                    <a:pt x="2605082" y="1438617"/>
                  </a:moveTo>
                  <a:cubicBezTo>
                    <a:pt x="2608488" y="1434331"/>
                    <a:pt x="2613425" y="1430159"/>
                    <a:pt x="2619012" y="1426103"/>
                  </a:cubicBezTo>
                  <a:cubicBezTo>
                    <a:pt x="2625059" y="1422046"/>
                    <a:pt x="2631756" y="1418219"/>
                    <a:pt x="2639526" y="1414698"/>
                  </a:cubicBezTo>
                  <a:cubicBezTo>
                    <a:pt x="2646988" y="1411292"/>
                    <a:pt x="2655560" y="1408345"/>
                    <a:pt x="2664324" y="1406011"/>
                  </a:cubicBezTo>
                  <a:cubicBezTo>
                    <a:pt x="2666314" y="1405590"/>
                    <a:pt x="2668381" y="1405131"/>
                    <a:pt x="2670371" y="1404786"/>
                  </a:cubicBezTo>
                  <a:cubicBezTo>
                    <a:pt x="2672361" y="1404250"/>
                    <a:pt x="2674198" y="1403791"/>
                    <a:pt x="2676188" y="1403562"/>
                  </a:cubicBezTo>
                  <a:cubicBezTo>
                    <a:pt x="2678178" y="1403447"/>
                    <a:pt x="2680129" y="1403026"/>
                    <a:pt x="2682120" y="1402681"/>
                  </a:cubicBezTo>
                  <a:cubicBezTo>
                    <a:pt x="2683880" y="1402681"/>
                    <a:pt x="2685641" y="1402337"/>
                    <a:pt x="2687401" y="1402337"/>
                  </a:cubicBezTo>
                  <a:cubicBezTo>
                    <a:pt x="2693448" y="1401686"/>
                    <a:pt x="2698806" y="1401801"/>
                    <a:pt x="2703627" y="1402337"/>
                  </a:cubicBezTo>
                  <a:cubicBezTo>
                    <a:pt x="2708564" y="1402873"/>
                    <a:pt x="2712620" y="1403753"/>
                    <a:pt x="2716141" y="1405207"/>
                  </a:cubicBezTo>
                  <a:cubicBezTo>
                    <a:pt x="2719547" y="1406623"/>
                    <a:pt x="2722303" y="1408384"/>
                    <a:pt x="2724024" y="1410795"/>
                  </a:cubicBezTo>
                  <a:cubicBezTo>
                    <a:pt x="2725785" y="1412976"/>
                    <a:pt x="2726550" y="1415731"/>
                    <a:pt x="2726435" y="1418793"/>
                  </a:cubicBezTo>
                  <a:cubicBezTo>
                    <a:pt x="2726014" y="1422850"/>
                    <a:pt x="2724024" y="1427021"/>
                    <a:pt x="2720504" y="1431307"/>
                  </a:cubicBezTo>
                  <a:cubicBezTo>
                    <a:pt x="2717212" y="1435593"/>
                    <a:pt x="2712275" y="1439879"/>
                    <a:pt x="2706229" y="1443706"/>
                  </a:cubicBezTo>
                  <a:cubicBezTo>
                    <a:pt x="2700182" y="1447993"/>
                    <a:pt x="2693409" y="1451590"/>
                    <a:pt x="2685716" y="1454996"/>
                  </a:cubicBezTo>
                  <a:cubicBezTo>
                    <a:pt x="2677909" y="1458287"/>
                    <a:pt x="2669490" y="1461348"/>
                    <a:pt x="2660573" y="1463874"/>
                  </a:cubicBezTo>
                  <a:cubicBezTo>
                    <a:pt x="2658391" y="1464219"/>
                    <a:pt x="2656286" y="1464869"/>
                    <a:pt x="2654220" y="1465290"/>
                  </a:cubicBezTo>
                  <a:cubicBezTo>
                    <a:pt x="2652038" y="1465635"/>
                    <a:pt x="2650163" y="1465941"/>
                    <a:pt x="2648173" y="1466400"/>
                  </a:cubicBezTo>
                  <a:cubicBezTo>
                    <a:pt x="2645992" y="1466744"/>
                    <a:pt x="2644116" y="1467051"/>
                    <a:pt x="2642126" y="1467395"/>
                  </a:cubicBezTo>
                  <a:cubicBezTo>
                    <a:pt x="2640251" y="1467625"/>
                    <a:pt x="2638299" y="1467739"/>
                    <a:pt x="2636424" y="1467739"/>
                  </a:cubicBezTo>
                  <a:cubicBezTo>
                    <a:pt x="2630722" y="1468275"/>
                    <a:pt x="2625440" y="1468084"/>
                    <a:pt x="2620849" y="1467739"/>
                  </a:cubicBezTo>
                  <a:cubicBezTo>
                    <a:pt x="2616256" y="1467089"/>
                    <a:pt x="2612085" y="1466094"/>
                    <a:pt x="2608870" y="1464793"/>
                  </a:cubicBezTo>
                  <a:cubicBezTo>
                    <a:pt x="2605578" y="1463377"/>
                    <a:pt x="2602823" y="1461386"/>
                    <a:pt x="2601292" y="1459320"/>
                  </a:cubicBezTo>
                  <a:cubicBezTo>
                    <a:pt x="2599647" y="1457024"/>
                    <a:pt x="2598881" y="1454383"/>
                    <a:pt x="2598996" y="1451436"/>
                  </a:cubicBezTo>
                  <a:cubicBezTo>
                    <a:pt x="2599608" y="1447188"/>
                    <a:pt x="2601790" y="1443017"/>
                    <a:pt x="2605081" y="1438616"/>
                  </a:cubicBezTo>
                  <a:close/>
                  <a:moveTo>
                    <a:pt x="2593907" y="1356642"/>
                  </a:moveTo>
                  <a:cubicBezTo>
                    <a:pt x="2591611" y="1357178"/>
                    <a:pt x="2589736" y="1357752"/>
                    <a:pt x="2587554" y="1358058"/>
                  </a:cubicBezTo>
                  <a:cubicBezTo>
                    <a:pt x="2585373" y="1358403"/>
                    <a:pt x="2583383" y="1359168"/>
                    <a:pt x="2581507" y="1359283"/>
                  </a:cubicBezTo>
                  <a:cubicBezTo>
                    <a:pt x="2579326" y="1359627"/>
                    <a:pt x="2577680" y="1359934"/>
                    <a:pt x="2575461" y="1360163"/>
                  </a:cubicBezTo>
                  <a:cubicBezTo>
                    <a:pt x="2573700" y="1360508"/>
                    <a:pt x="2571825" y="1360699"/>
                    <a:pt x="2569988" y="1360814"/>
                  </a:cubicBezTo>
                  <a:cubicBezTo>
                    <a:pt x="2564286" y="1361158"/>
                    <a:pt x="2559234" y="1361158"/>
                    <a:pt x="2554642" y="1360699"/>
                  </a:cubicBezTo>
                  <a:cubicBezTo>
                    <a:pt x="2550049" y="1360278"/>
                    <a:pt x="2545763" y="1359168"/>
                    <a:pt x="2542663" y="1358058"/>
                  </a:cubicBezTo>
                  <a:cubicBezTo>
                    <a:pt x="2539372" y="1356413"/>
                    <a:pt x="2536616" y="1354652"/>
                    <a:pt x="2534856" y="1352356"/>
                  </a:cubicBezTo>
                  <a:cubicBezTo>
                    <a:pt x="2533325" y="1350289"/>
                    <a:pt x="2532445" y="1347649"/>
                    <a:pt x="2532445" y="1344779"/>
                  </a:cubicBezTo>
                  <a:cubicBezTo>
                    <a:pt x="2532866" y="1340722"/>
                    <a:pt x="2534856" y="1336665"/>
                    <a:pt x="2538492" y="1332265"/>
                  </a:cubicBezTo>
                  <a:cubicBezTo>
                    <a:pt x="2541898" y="1328208"/>
                    <a:pt x="2546605" y="1324151"/>
                    <a:pt x="2552422" y="1319865"/>
                  </a:cubicBezTo>
                  <a:cubicBezTo>
                    <a:pt x="2558354" y="1316038"/>
                    <a:pt x="2565357" y="1312058"/>
                    <a:pt x="2572820" y="1308767"/>
                  </a:cubicBezTo>
                  <a:cubicBezTo>
                    <a:pt x="2580512" y="1305361"/>
                    <a:pt x="2588740" y="1302529"/>
                    <a:pt x="2597389" y="1300424"/>
                  </a:cubicBezTo>
                  <a:cubicBezTo>
                    <a:pt x="2599571" y="1299774"/>
                    <a:pt x="2601560" y="1299314"/>
                    <a:pt x="2603551" y="1298779"/>
                  </a:cubicBezTo>
                  <a:cubicBezTo>
                    <a:pt x="2605732" y="1298243"/>
                    <a:pt x="2607837" y="1297898"/>
                    <a:pt x="2609597" y="1297554"/>
                  </a:cubicBezTo>
                  <a:cubicBezTo>
                    <a:pt x="2611779" y="1297210"/>
                    <a:pt x="2613654" y="1296903"/>
                    <a:pt x="2615644" y="1296674"/>
                  </a:cubicBezTo>
                  <a:cubicBezTo>
                    <a:pt x="2617519" y="1296444"/>
                    <a:pt x="2619356" y="1296329"/>
                    <a:pt x="2621117" y="1296138"/>
                  </a:cubicBezTo>
                  <a:cubicBezTo>
                    <a:pt x="2626819" y="1295602"/>
                    <a:pt x="2631985" y="1295794"/>
                    <a:pt x="2636578" y="1296138"/>
                  </a:cubicBezTo>
                  <a:cubicBezTo>
                    <a:pt x="2641285" y="1296674"/>
                    <a:pt x="2645341" y="1297554"/>
                    <a:pt x="2648556" y="1299008"/>
                  </a:cubicBezTo>
                  <a:cubicBezTo>
                    <a:pt x="2651848" y="1300424"/>
                    <a:pt x="2654603" y="1302185"/>
                    <a:pt x="2655904" y="1304290"/>
                  </a:cubicBezTo>
                  <a:cubicBezTo>
                    <a:pt x="2657665" y="1306471"/>
                    <a:pt x="2658545" y="1309226"/>
                    <a:pt x="2658315" y="1312097"/>
                  </a:cubicBezTo>
                  <a:cubicBezTo>
                    <a:pt x="2657971" y="1316038"/>
                    <a:pt x="2655904" y="1320210"/>
                    <a:pt x="2652613" y="1324496"/>
                  </a:cubicBezTo>
                  <a:cubicBezTo>
                    <a:pt x="2649092" y="1328782"/>
                    <a:pt x="2644385" y="1332954"/>
                    <a:pt x="2638568" y="1337010"/>
                  </a:cubicBezTo>
                  <a:cubicBezTo>
                    <a:pt x="2632866" y="1341067"/>
                    <a:pt x="2625824" y="1344894"/>
                    <a:pt x="2618361" y="1348108"/>
                  </a:cubicBezTo>
                  <a:cubicBezTo>
                    <a:pt x="2610784" y="1351591"/>
                    <a:pt x="2602555" y="1354576"/>
                    <a:pt x="2593907" y="1356642"/>
                  </a:cubicBezTo>
                  <a:close/>
                  <a:moveTo>
                    <a:pt x="2446646" y="1730501"/>
                  </a:moveTo>
                  <a:cubicBezTo>
                    <a:pt x="2447182" y="1734328"/>
                    <a:pt x="2446302" y="1738614"/>
                    <a:pt x="2444121" y="1742900"/>
                  </a:cubicBezTo>
                  <a:cubicBezTo>
                    <a:pt x="2441939" y="1745656"/>
                    <a:pt x="2439528" y="1748488"/>
                    <a:pt x="2436543" y="1751014"/>
                  </a:cubicBezTo>
                  <a:cubicBezTo>
                    <a:pt x="2433596" y="1753540"/>
                    <a:pt x="2429731" y="1755606"/>
                    <a:pt x="2425674" y="1757596"/>
                  </a:cubicBezTo>
                  <a:cubicBezTo>
                    <a:pt x="2421617" y="1759586"/>
                    <a:pt x="2417102" y="1761002"/>
                    <a:pt x="2412279" y="1761997"/>
                  </a:cubicBezTo>
                  <a:cubicBezTo>
                    <a:pt x="2407572" y="1763107"/>
                    <a:pt x="2402406" y="1763758"/>
                    <a:pt x="2397009" y="1764294"/>
                  </a:cubicBezTo>
                  <a:cubicBezTo>
                    <a:pt x="2394943" y="1764294"/>
                    <a:pt x="2393068" y="1764408"/>
                    <a:pt x="2390848" y="1764408"/>
                  </a:cubicBezTo>
                  <a:cubicBezTo>
                    <a:pt x="2388858" y="1764408"/>
                    <a:pt x="2386791" y="1764294"/>
                    <a:pt x="2384610" y="1764294"/>
                  </a:cubicBezTo>
                  <a:cubicBezTo>
                    <a:pt x="2382314" y="1764179"/>
                    <a:pt x="2380209" y="1763758"/>
                    <a:pt x="2378027" y="1763643"/>
                  </a:cubicBezTo>
                  <a:cubicBezTo>
                    <a:pt x="2375846" y="1763528"/>
                    <a:pt x="2373856" y="1763107"/>
                    <a:pt x="2371675" y="1762763"/>
                  </a:cubicBezTo>
                  <a:cubicBezTo>
                    <a:pt x="2364097" y="1761002"/>
                    <a:pt x="2357400" y="1758821"/>
                    <a:pt x="2351697" y="1755951"/>
                  </a:cubicBezTo>
                  <a:cubicBezTo>
                    <a:pt x="2345995" y="1753195"/>
                    <a:pt x="2341364" y="1749789"/>
                    <a:pt x="2338303" y="1746077"/>
                  </a:cubicBezTo>
                  <a:cubicBezTo>
                    <a:pt x="2334896" y="1742365"/>
                    <a:pt x="2332830" y="1738270"/>
                    <a:pt x="2332256" y="1734214"/>
                  </a:cubicBezTo>
                  <a:cubicBezTo>
                    <a:pt x="2331490" y="1730157"/>
                    <a:pt x="2332256" y="1725871"/>
                    <a:pt x="2334667" y="1721929"/>
                  </a:cubicBezTo>
                  <a:cubicBezTo>
                    <a:pt x="2336427" y="1718982"/>
                    <a:pt x="2338838" y="1716112"/>
                    <a:pt x="2341785" y="1713586"/>
                  </a:cubicBezTo>
                  <a:cubicBezTo>
                    <a:pt x="2344732" y="1711061"/>
                    <a:pt x="2348597" y="1708994"/>
                    <a:pt x="2352654" y="1707233"/>
                  </a:cubicBezTo>
                  <a:cubicBezTo>
                    <a:pt x="2356711" y="1705473"/>
                    <a:pt x="2361112" y="1704057"/>
                    <a:pt x="2366049" y="1702832"/>
                  </a:cubicBezTo>
                  <a:cubicBezTo>
                    <a:pt x="2370641" y="1701608"/>
                    <a:pt x="2375922" y="1700842"/>
                    <a:pt x="2381318" y="1700536"/>
                  </a:cubicBezTo>
                  <a:lnTo>
                    <a:pt x="2387671" y="1700536"/>
                  </a:lnTo>
                  <a:cubicBezTo>
                    <a:pt x="2389661" y="1700421"/>
                    <a:pt x="2391843" y="1700536"/>
                    <a:pt x="2394024" y="1700536"/>
                  </a:cubicBezTo>
                  <a:cubicBezTo>
                    <a:pt x="2396206" y="1700651"/>
                    <a:pt x="2398310" y="1700881"/>
                    <a:pt x="2400377" y="1701187"/>
                  </a:cubicBezTo>
                  <a:cubicBezTo>
                    <a:pt x="2402559" y="1701531"/>
                    <a:pt x="2404663" y="1701722"/>
                    <a:pt x="2406845" y="1702297"/>
                  </a:cubicBezTo>
                  <a:cubicBezTo>
                    <a:pt x="2414537" y="1703713"/>
                    <a:pt x="2421311" y="1705817"/>
                    <a:pt x="2426937" y="1708649"/>
                  </a:cubicBezTo>
                  <a:cubicBezTo>
                    <a:pt x="2432639" y="1711405"/>
                    <a:pt x="2437270" y="1714811"/>
                    <a:pt x="2440561" y="1718523"/>
                  </a:cubicBezTo>
                  <a:cubicBezTo>
                    <a:pt x="2444005" y="1722388"/>
                    <a:pt x="2445995" y="1726215"/>
                    <a:pt x="2446645" y="1730502"/>
                  </a:cubicBezTo>
                  <a:close/>
                  <a:moveTo>
                    <a:pt x="1288330" y="1556142"/>
                  </a:moveTo>
                  <a:cubicBezTo>
                    <a:pt x="1288674" y="1551855"/>
                    <a:pt x="1290090" y="1548028"/>
                    <a:pt x="1293267" y="1544163"/>
                  </a:cubicBezTo>
                  <a:cubicBezTo>
                    <a:pt x="1295027" y="1541981"/>
                    <a:pt x="1297094" y="1540221"/>
                    <a:pt x="1299428" y="1538460"/>
                  </a:cubicBezTo>
                  <a:cubicBezTo>
                    <a:pt x="1301725" y="1536700"/>
                    <a:pt x="1304480" y="1535284"/>
                    <a:pt x="1307312" y="1533868"/>
                  </a:cubicBezTo>
                  <a:cubicBezTo>
                    <a:pt x="1310182" y="1532567"/>
                    <a:pt x="1313359" y="1531687"/>
                    <a:pt x="1316650" y="1530921"/>
                  </a:cubicBezTo>
                  <a:cubicBezTo>
                    <a:pt x="1319941" y="1530041"/>
                    <a:pt x="1323577" y="1529620"/>
                    <a:pt x="1327059" y="1529276"/>
                  </a:cubicBezTo>
                  <a:cubicBezTo>
                    <a:pt x="1329470" y="1528931"/>
                    <a:pt x="1331996" y="1528931"/>
                    <a:pt x="1334637" y="1528931"/>
                  </a:cubicBezTo>
                  <a:cubicBezTo>
                    <a:pt x="1337277" y="1529276"/>
                    <a:pt x="1339688" y="1529276"/>
                    <a:pt x="1342520" y="1529582"/>
                  </a:cubicBezTo>
                  <a:cubicBezTo>
                    <a:pt x="1344931" y="1529926"/>
                    <a:pt x="1347572" y="1530692"/>
                    <a:pt x="1350328" y="1531227"/>
                  </a:cubicBezTo>
                  <a:cubicBezTo>
                    <a:pt x="1352739" y="1531878"/>
                    <a:pt x="1355379" y="1532873"/>
                    <a:pt x="1358135" y="1533638"/>
                  </a:cubicBezTo>
                  <a:cubicBezTo>
                    <a:pt x="1363722" y="1535935"/>
                    <a:pt x="1368659" y="1538805"/>
                    <a:pt x="1372945" y="1542326"/>
                  </a:cubicBezTo>
                  <a:cubicBezTo>
                    <a:pt x="1376887" y="1545617"/>
                    <a:pt x="1379987" y="1549559"/>
                    <a:pt x="1381939" y="1553424"/>
                  </a:cubicBezTo>
                  <a:cubicBezTo>
                    <a:pt x="1383929" y="1557480"/>
                    <a:pt x="1384809" y="1561767"/>
                    <a:pt x="1384579" y="1565938"/>
                  </a:cubicBezTo>
                  <a:cubicBezTo>
                    <a:pt x="1384235" y="1569879"/>
                    <a:pt x="1382398" y="1574051"/>
                    <a:pt x="1379642" y="1577801"/>
                  </a:cubicBezTo>
                  <a:cubicBezTo>
                    <a:pt x="1377997" y="1579868"/>
                    <a:pt x="1375930" y="1581858"/>
                    <a:pt x="1373596" y="1583618"/>
                  </a:cubicBezTo>
                  <a:cubicBezTo>
                    <a:pt x="1371070" y="1585379"/>
                    <a:pt x="1368314" y="1586795"/>
                    <a:pt x="1365482" y="1588211"/>
                  </a:cubicBezTo>
                  <a:cubicBezTo>
                    <a:pt x="1362612" y="1589320"/>
                    <a:pt x="1359436" y="1590392"/>
                    <a:pt x="1356374" y="1591081"/>
                  </a:cubicBezTo>
                  <a:cubicBezTo>
                    <a:pt x="1352968" y="1591961"/>
                    <a:pt x="1349677" y="1592497"/>
                    <a:pt x="1346156" y="1592841"/>
                  </a:cubicBezTo>
                  <a:cubicBezTo>
                    <a:pt x="1343515" y="1592841"/>
                    <a:pt x="1340875" y="1592956"/>
                    <a:pt x="1338349" y="1592841"/>
                  </a:cubicBezTo>
                  <a:cubicBezTo>
                    <a:pt x="1335708" y="1592841"/>
                    <a:pt x="1333067" y="1592497"/>
                    <a:pt x="1330235" y="1592191"/>
                  </a:cubicBezTo>
                  <a:cubicBezTo>
                    <a:pt x="1327824" y="1591846"/>
                    <a:pt x="1324954" y="1591425"/>
                    <a:pt x="1322428" y="1590775"/>
                  </a:cubicBezTo>
                  <a:cubicBezTo>
                    <a:pt x="1319788" y="1590124"/>
                    <a:pt x="1317147" y="1589359"/>
                    <a:pt x="1314621" y="1588364"/>
                  </a:cubicBezTo>
                  <a:cubicBezTo>
                    <a:pt x="1308574" y="1586297"/>
                    <a:pt x="1303638" y="1583082"/>
                    <a:pt x="1299811" y="1579676"/>
                  </a:cubicBezTo>
                  <a:cubicBezTo>
                    <a:pt x="1295524" y="1576270"/>
                    <a:pt x="1292578" y="1572443"/>
                    <a:pt x="1290588" y="1568387"/>
                  </a:cubicBezTo>
                  <a:cubicBezTo>
                    <a:pt x="1288674" y="1564369"/>
                    <a:pt x="1287985" y="1560197"/>
                    <a:pt x="1288330" y="1556141"/>
                  </a:cubicBezTo>
                  <a:close/>
                </a:path>
              </a:pathLst>
            </a:custGeom>
            <a:solidFill>
              <a:srgbClr val="97E3BF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B566AA00-D636-F0E6-0356-349A1C6EC1B2}"/>
              </a:ext>
            </a:extLst>
          </p:cNvPr>
          <p:cNvGrpSpPr/>
          <p:nvPr/>
        </p:nvGrpSpPr>
        <p:grpSpPr>
          <a:xfrm rot="1569827">
            <a:off x="11508387" y="-496527"/>
            <a:ext cx="1422481" cy="2080684"/>
            <a:chOff x="10769519" y="7365320"/>
            <a:chExt cx="3057059" cy="4471605"/>
          </a:xfrm>
        </p:grpSpPr>
        <p:sp>
          <p:nvSpPr>
            <p:cNvPr id="73" name="椭圆 72">
              <a:extLst>
                <a:ext uri="{FF2B5EF4-FFF2-40B4-BE49-F238E27FC236}">
                  <a16:creationId xmlns:a16="http://schemas.microsoft.com/office/drawing/2014/main" id="{13A9D5DD-D390-D7E2-8EAF-CEFBED54857C}"/>
                </a:ext>
              </a:extLst>
            </p:cNvPr>
            <p:cNvSpPr/>
            <p:nvPr/>
          </p:nvSpPr>
          <p:spPr>
            <a:xfrm>
              <a:off x="10973596" y="8191500"/>
              <a:ext cx="2031204" cy="2286000"/>
            </a:xfrm>
            <a:prstGeom prst="ellipse">
              <a:avLst/>
            </a:prstGeom>
            <a:solidFill>
              <a:srgbClr val="97E3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74BB5E44-57D0-A4E2-A085-3162468E814D}"/>
                </a:ext>
              </a:extLst>
            </p:cNvPr>
            <p:cNvSpPr/>
            <p:nvPr/>
          </p:nvSpPr>
          <p:spPr>
            <a:xfrm>
              <a:off x="10769519" y="7365320"/>
              <a:ext cx="3057059" cy="4471605"/>
            </a:xfrm>
            <a:custGeom>
              <a:avLst/>
              <a:gdLst>
                <a:gd name="connsiteX0" fmla="*/ 1903205 w 3057059"/>
                <a:gd name="connsiteY0" fmla="*/ 380389 h 4471605"/>
                <a:gd name="connsiteX1" fmla="*/ 1930109 w 3057059"/>
                <a:gd name="connsiteY1" fmla="*/ 81380 h 4471605"/>
                <a:gd name="connsiteX2" fmla="*/ 1881812 w 3057059"/>
                <a:gd name="connsiteY2" fmla="*/ 7290 h 4471605"/>
                <a:gd name="connsiteX3" fmla="*/ 1794595 w 3057059"/>
                <a:gd name="connsiteY3" fmla="*/ 19919 h 4471605"/>
                <a:gd name="connsiteX4" fmla="*/ 1585563 w 3057059"/>
                <a:gd name="connsiteY4" fmla="*/ 239933 h 4471605"/>
                <a:gd name="connsiteX5" fmla="*/ 1482428 w 3057059"/>
                <a:gd name="connsiteY5" fmla="*/ 80269 h 4471605"/>
                <a:gd name="connsiteX6" fmla="*/ 1400415 w 3057059"/>
                <a:gd name="connsiteY6" fmla="*/ 48390 h 4471605"/>
                <a:gd name="connsiteX7" fmla="*/ 1336467 w 3057059"/>
                <a:gd name="connsiteY7" fmla="*/ 108781 h 4471605"/>
                <a:gd name="connsiteX8" fmla="*/ 1294790 w 3057059"/>
                <a:gd name="connsiteY8" fmla="*/ 341963 h 4471605"/>
                <a:gd name="connsiteX9" fmla="*/ 0 w 3057059"/>
                <a:gd name="connsiteY9" fmla="*/ 2393877 h 4471605"/>
                <a:gd name="connsiteX10" fmla="*/ 1086895 w 3057059"/>
                <a:gd name="connsiteY10" fmla="*/ 4382207 h 4471605"/>
                <a:gd name="connsiteX11" fmla="*/ 1086895 w 3057059"/>
                <a:gd name="connsiteY11" fmla="*/ 4389325 h 4471605"/>
                <a:gd name="connsiteX12" fmla="*/ 1169176 w 3057059"/>
                <a:gd name="connsiteY12" fmla="*/ 4471605 h 4471605"/>
                <a:gd name="connsiteX13" fmla="*/ 1887884 w 3057059"/>
                <a:gd name="connsiteY13" fmla="*/ 4471605 h 4471605"/>
                <a:gd name="connsiteX14" fmla="*/ 1970164 w 3057059"/>
                <a:gd name="connsiteY14" fmla="*/ 4389325 h 4471605"/>
                <a:gd name="connsiteX15" fmla="*/ 1970164 w 3057059"/>
                <a:gd name="connsiteY15" fmla="*/ 4382207 h 4471605"/>
                <a:gd name="connsiteX16" fmla="*/ 3057059 w 3057059"/>
                <a:gd name="connsiteY16" fmla="*/ 2393877 h 4471605"/>
                <a:gd name="connsiteX17" fmla="*/ 1903250 w 3057059"/>
                <a:gd name="connsiteY17" fmla="*/ 380368 h 4471605"/>
                <a:gd name="connsiteX18" fmla="*/ 633495 w 3057059"/>
                <a:gd name="connsiteY18" fmla="*/ 1455724 h 4471605"/>
                <a:gd name="connsiteX19" fmla="*/ 633533 w 3057059"/>
                <a:gd name="connsiteY19" fmla="*/ 1455685 h 4471605"/>
                <a:gd name="connsiteX20" fmla="*/ 524236 w 3057059"/>
                <a:gd name="connsiteY20" fmla="*/ 1728056 h 4471605"/>
                <a:gd name="connsiteX21" fmla="*/ 445438 w 3057059"/>
                <a:gd name="connsiteY21" fmla="*/ 1786571 h 4471605"/>
                <a:gd name="connsiteX22" fmla="*/ 421634 w 3057059"/>
                <a:gd name="connsiteY22" fmla="*/ 1783127 h 4471605"/>
                <a:gd name="connsiteX23" fmla="*/ 366792 w 3057059"/>
                <a:gd name="connsiteY23" fmla="*/ 1680600 h 4471605"/>
                <a:gd name="connsiteX24" fmla="*/ 487454 w 3057059"/>
                <a:gd name="connsiteY24" fmla="*/ 1380259 h 4471605"/>
                <a:gd name="connsiteX25" fmla="*/ 535521 w 3057059"/>
                <a:gd name="connsiteY25" fmla="*/ 1338735 h 4471605"/>
                <a:gd name="connsiteX26" fmla="*/ 598857 w 3057059"/>
                <a:gd name="connsiteY26" fmla="*/ 1343787 h 4471605"/>
                <a:gd name="connsiteX27" fmla="*/ 639692 w 3057059"/>
                <a:gd name="connsiteY27" fmla="*/ 1392467 h 4471605"/>
                <a:gd name="connsiteX28" fmla="*/ 633722 w 3057059"/>
                <a:gd name="connsiteY28" fmla="*/ 1455689 h 4471605"/>
                <a:gd name="connsiteX29" fmla="*/ 763689 w 3057059"/>
                <a:gd name="connsiteY29" fmla="*/ 1249641 h 4471605"/>
                <a:gd name="connsiteX30" fmla="*/ 740957 w 3057059"/>
                <a:gd name="connsiteY30" fmla="*/ 1280104 h 4471605"/>
                <a:gd name="connsiteX31" fmla="*/ 740995 w 3057059"/>
                <a:gd name="connsiteY31" fmla="*/ 1280066 h 4471605"/>
                <a:gd name="connsiteX32" fmla="*/ 626075 w 3057059"/>
                <a:gd name="connsiteY32" fmla="*/ 1298550 h 4471605"/>
                <a:gd name="connsiteX33" fmla="*/ 607591 w 3057059"/>
                <a:gd name="connsiteY33" fmla="*/ 1183630 h 4471605"/>
                <a:gd name="connsiteX34" fmla="*/ 633537 w 3057059"/>
                <a:gd name="connsiteY34" fmla="*/ 1148918 h 4471605"/>
                <a:gd name="connsiteX35" fmla="*/ 748997 w 3057059"/>
                <a:gd name="connsiteY35" fmla="*/ 1134184 h 4471605"/>
                <a:gd name="connsiteX36" fmla="*/ 763730 w 3057059"/>
                <a:gd name="connsiteY36" fmla="*/ 1249644 h 4471605"/>
                <a:gd name="connsiteX37" fmla="*/ 1743600 w 3057059"/>
                <a:gd name="connsiteY37" fmla="*/ 338124 h 4471605"/>
                <a:gd name="connsiteX38" fmla="*/ 1721097 w 3057059"/>
                <a:gd name="connsiteY38" fmla="*/ 333723 h 4471605"/>
                <a:gd name="connsiteX39" fmla="*/ 1750717 w 3057059"/>
                <a:gd name="connsiteY39" fmla="*/ 296946 h 4471605"/>
                <a:gd name="connsiteX40" fmla="*/ 1743599 w 3057059"/>
                <a:gd name="connsiteY40" fmla="*/ 338124 h 4471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057059" h="4471605">
                  <a:moveTo>
                    <a:pt x="1903205" y="380389"/>
                  </a:moveTo>
                  <a:cubicBezTo>
                    <a:pt x="1921345" y="281732"/>
                    <a:pt x="1930338" y="181654"/>
                    <a:pt x="1930109" y="81380"/>
                  </a:cubicBezTo>
                  <a:cubicBezTo>
                    <a:pt x="1929649" y="49425"/>
                    <a:pt x="1910859" y="20608"/>
                    <a:pt x="1881812" y="7290"/>
                  </a:cubicBezTo>
                  <a:cubicBezTo>
                    <a:pt x="1852765" y="-5876"/>
                    <a:pt x="1818743" y="-938"/>
                    <a:pt x="1794595" y="19919"/>
                  </a:cubicBezTo>
                  <a:cubicBezTo>
                    <a:pt x="1717940" y="86279"/>
                    <a:pt x="1647941" y="159989"/>
                    <a:pt x="1585563" y="239933"/>
                  </a:cubicBezTo>
                  <a:cubicBezTo>
                    <a:pt x="1532329" y="148850"/>
                    <a:pt x="1485181" y="84139"/>
                    <a:pt x="1482428" y="80269"/>
                  </a:cubicBezTo>
                  <a:cubicBezTo>
                    <a:pt x="1463523" y="54705"/>
                    <a:pt x="1431605" y="42306"/>
                    <a:pt x="1400415" y="48390"/>
                  </a:cubicBezTo>
                  <a:cubicBezTo>
                    <a:pt x="1369225" y="54475"/>
                    <a:pt x="1344349" y="78011"/>
                    <a:pt x="1336467" y="108781"/>
                  </a:cubicBezTo>
                  <a:cubicBezTo>
                    <a:pt x="1317676" y="185551"/>
                    <a:pt x="1303746" y="263429"/>
                    <a:pt x="1294790" y="341963"/>
                  </a:cubicBezTo>
                  <a:cubicBezTo>
                    <a:pt x="551932" y="495582"/>
                    <a:pt x="0" y="1362433"/>
                    <a:pt x="0" y="2393877"/>
                  </a:cubicBezTo>
                  <a:cubicBezTo>
                    <a:pt x="0" y="3314504"/>
                    <a:pt x="444389" y="4121015"/>
                    <a:pt x="1086895" y="4382207"/>
                  </a:cubicBezTo>
                  <a:lnTo>
                    <a:pt x="1086895" y="4389325"/>
                  </a:lnTo>
                  <a:cubicBezTo>
                    <a:pt x="1086895" y="4434752"/>
                    <a:pt x="1123711" y="4471605"/>
                    <a:pt x="1169176" y="4471605"/>
                  </a:cubicBezTo>
                  <a:lnTo>
                    <a:pt x="1887884" y="4471605"/>
                  </a:lnTo>
                  <a:cubicBezTo>
                    <a:pt x="1933349" y="4471605"/>
                    <a:pt x="1970164" y="4434752"/>
                    <a:pt x="1970164" y="4389325"/>
                  </a:cubicBezTo>
                  <a:lnTo>
                    <a:pt x="1970164" y="4382207"/>
                  </a:lnTo>
                  <a:cubicBezTo>
                    <a:pt x="2613180" y="4121054"/>
                    <a:pt x="3057059" y="3314514"/>
                    <a:pt x="3057059" y="2393877"/>
                  </a:cubicBezTo>
                  <a:cubicBezTo>
                    <a:pt x="3057059" y="1439762"/>
                    <a:pt x="2575892" y="609719"/>
                    <a:pt x="1903250" y="380368"/>
                  </a:cubicBezTo>
                  <a:close/>
                  <a:moveTo>
                    <a:pt x="633495" y="1455724"/>
                  </a:moveTo>
                  <a:lnTo>
                    <a:pt x="633533" y="1455685"/>
                  </a:lnTo>
                  <a:cubicBezTo>
                    <a:pt x="588872" y="1542980"/>
                    <a:pt x="552286" y="1634140"/>
                    <a:pt x="524236" y="1728056"/>
                  </a:cubicBezTo>
                  <a:cubicBezTo>
                    <a:pt x="513751" y="1762805"/>
                    <a:pt x="481757" y="1786571"/>
                    <a:pt x="445438" y="1786571"/>
                  </a:cubicBezTo>
                  <a:cubicBezTo>
                    <a:pt x="437401" y="1786571"/>
                    <a:pt x="429365" y="1785423"/>
                    <a:pt x="421634" y="1783127"/>
                  </a:cubicBezTo>
                  <a:cubicBezTo>
                    <a:pt x="378197" y="1769923"/>
                    <a:pt x="353628" y="1724038"/>
                    <a:pt x="366792" y="1680600"/>
                  </a:cubicBezTo>
                  <a:cubicBezTo>
                    <a:pt x="397792" y="1577005"/>
                    <a:pt x="438167" y="1476467"/>
                    <a:pt x="487454" y="1380259"/>
                  </a:cubicBezTo>
                  <a:cubicBezTo>
                    <a:pt x="497289" y="1360550"/>
                    <a:pt x="514587" y="1345586"/>
                    <a:pt x="535521" y="1338735"/>
                  </a:cubicBezTo>
                  <a:cubicBezTo>
                    <a:pt x="556493" y="1331885"/>
                    <a:pt x="579302" y="1333684"/>
                    <a:pt x="598857" y="1343787"/>
                  </a:cubicBezTo>
                  <a:cubicBezTo>
                    <a:pt x="618452" y="1353890"/>
                    <a:pt x="633147" y="1371418"/>
                    <a:pt x="639692" y="1392467"/>
                  </a:cubicBezTo>
                  <a:cubicBezTo>
                    <a:pt x="646274" y="1413477"/>
                    <a:pt x="644131" y="1436248"/>
                    <a:pt x="633722" y="1455689"/>
                  </a:cubicBezTo>
                  <a:close/>
                  <a:moveTo>
                    <a:pt x="763689" y="1249641"/>
                  </a:moveTo>
                  <a:cubicBezTo>
                    <a:pt x="755959" y="1259629"/>
                    <a:pt x="748419" y="1269771"/>
                    <a:pt x="740957" y="1280104"/>
                  </a:cubicBezTo>
                  <a:lnTo>
                    <a:pt x="740995" y="1280066"/>
                  </a:lnTo>
                  <a:cubicBezTo>
                    <a:pt x="714359" y="1316920"/>
                    <a:pt x="662886" y="1325187"/>
                    <a:pt x="626075" y="1298550"/>
                  </a:cubicBezTo>
                  <a:cubicBezTo>
                    <a:pt x="589221" y="1271914"/>
                    <a:pt x="580954" y="1220479"/>
                    <a:pt x="607591" y="1183630"/>
                  </a:cubicBezTo>
                  <a:cubicBezTo>
                    <a:pt x="616125" y="1171843"/>
                    <a:pt x="624774" y="1160285"/>
                    <a:pt x="633537" y="1148918"/>
                  </a:cubicBezTo>
                  <a:cubicBezTo>
                    <a:pt x="661359" y="1112944"/>
                    <a:pt x="713024" y="1106361"/>
                    <a:pt x="748997" y="1134184"/>
                  </a:cubicBezTo>
                  <a:cubicBezTo>
                    <a:pt x="784932" y="1161968"/>
                    <a:pt x="791514" y="1213672"/>
                    <a:pt x="763730" y="1249644"/>
                  </a:cubicBezTo>
                  <a:close/>
                  <a:moveTo>
                    <a:pt x="1743600" y="338124"/>
                  </a:moveTo>
                  <a:cubicBezTo>
                    <a:pt x="1735907" y="336479"/>
                    <a:pt x="1728789" y="334833"/>
                    <a:pt x="1721097" y="333723"/>
                  </a:cubicBezTo>
                  <a:cubicBezTo>
                    <a:pt x="1730434" y="321668"/>
                    <a:pt x="1740308" y="309039"/>
                    <a:pt x="1750717" y="296946"/>
                  </a:cubicBezTo>
                  <a:cubicBezTo>
                    <a:pt x="1748536" y="310684"/>
                    <a:pt x="1746316" y="324386"/>
                    <a:pt x="1743599" y="338124"/>
                  </a:cubicBezTo>
                  <a:close/>
                </a:path>
              </a:pathLst>
            </a:custGeom>
            <a:solidFill>
              <a:srgbClr val="5ABA46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88DB319A-0187-F8D4-21A8-00493DE73D3F}"/>
              </a:ext>
            </a:extLst>
          </p:cNvPr>
          <p:cNvGrpSpPr/>
          <p:nvPr/>
        </p:nvGrpSpPr>
        <p:grpSpPr>
          <a:xfrm>
            <a:off x="10205269" y="164314"/>
            <a:ext cx="1806823" cy="1707642"/>
            <a:chOff x="25246540" y="9748866"/>
            <a:chExt cx="4937009" cy="4666004"/>
          </a:xfrm>
        </p:grpSpPr>
        <p:sp>
          <p:nvSpPr>
            <p:cNvPr id="76" name="椭圆 75">
              <a:extLst>
                <a:ext uri="{FF2B5EF4-FFF2-40B4-BE49-F238E27FC236}">
                  <a16:creationId xmlns:a16="http://schemas.microsoft.com/office/drawing/2014/main" id="{056CBB1D-33DD-4D0C-9957-B2317BD80509}"/>
                </a:ext>
              </a:extLst>
            </p:cNvPr>
            <p:cNvSpPr/>
            <p:nvPr/>
          </p:nvSpPr>
          <p:spPr>
            <a:xfrm>
              <a:off x="25333692" y="9894770"/>
              <a:ext cx="4716380" cy="4520099"/>
            </a:xfrm>
            <a:prstGeom prst="ellipse">
              <a:avLst/>
            </a:prstGeom>
            <a:solidFill>
              <a:srgbClr val="97E3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E5D21A1A-F074-CAF2-2F6D-9EB5B7244326}"/>
                </a:ext>
              </a:extLst>
            </p:cNvPr>
            <p:cNvSpPr/>
            <p:nvPr/>
          </p:nvSpPr>
          <p:spPr>
            <a:xfrm>
              <a:off x="25246540" y="9748866"/>
              <a:ext cx="4937009" cy="4666004"/>
            </a:xfrm>
            <a:custGeom>
              <a:avLst/>
              <a:gdLst>
                <a:gd name="connsiteX0" fmla="*/ 2358760 w 4937009"/>
                <a:gd name="connsiteY0" fmla="*/ 4665997 h 4666004"/>
                <a:gd name="connsiteX1" fmla="*/ 1601628 w 4937009"/>
                <a:gd name="connsiteY1" fmla="*/ 4605645 h 4666004"/>
                <a:gd name="connsiteX2" fmla="*/ 685399 w 4937009"/>
                <a:gd name="connsiteY2" fmla="*/ 4018580 h 4666004"/>
                <a:gd name="connsiteX3" fmla="*/ 230027 w 4937009"/>
                <a:gd name="connsiteY3" fmla="*/ 3310854 h 4666004"/>
                <a:gd name="connsiteX4" fmla="*/ 54482 w 4937009"/>
                <a:gd name="connsiteY4" fmla="*/ 1840499 h 4666004"/>
                <a:gd name="connsiteX5" fmla="*/ 1151762 w 4937009"/>
                <a:gd name="connsiteY5" fmla="*/ 414035 h 4666004"/>
                <a:gd name="connsiteX6" fmla="*/ 2512389 w 4937009"/>
                <a:gd name="connsiteY6" fmla="*/ 8031 h 4666004"/>
                <a:gd name="connsiteX7" fmla="*/ 4032123 w 4937009"/>
                <a:gd name="connsiteY7" fmla="*/ 606078 h 4666004"/>
                <a:gd name="connsiteX8" fmla="*/ 4273534 w 4937009"/>
                <a:gd name="connsiteY8" fmla="*/ 798122 h 4666004"/>
                <a:gd name="connsiteX9" fmla="*/ 4893507 w 4937009"/>
                <a:gd name="connsiteY9" fmla="*/ 2032562 h 4666004"/>
                <a:gd name="connsiteX10" fmla="*/ 4920947 w 4937009"/>
                <a:gd name="connsiteY10" fmla="*/ 2153263 h 4666004"/>
                <a:gd name="connsiteX11" fmla="*/ 4668553 w 4937009"/>
                <a:gd name="connsiteY11" fmla="*/ 3480972 h 4666004"/>
                <a:gd name="connsiteX12" fmla="*/ 3681001 w 4937009"/>
                <a:gd name="connsiteY12" fmla="*/ 4391724 h 4666004"/>
                <a:gd name="connsiteX13" fmla="*/ 2358778 w 4937009"/>
                <a:gd name="connsiteY13" fmla="*/ 4666005 h 4666004"/>
                <a:gd name="connsiteX14" fmla="*/ 2336793 w 4937009"/>
                <a:gd name="connsiteY14" fmla="*/ 150690 h 4666004"/>
                <a:gd name="connsiteX15" fmla="*/ 1234027 w 4937009"/>
                <a:gd name="connsiteY15" fmla="*/ 534728 h 4666004"/>
                <a:gd name="connsiteX16" fmla="*/ 191611 w 4937009"/>
                <a:gd name="connsiteY16" fmla="*/ 1873409 h 4666004"/>
                <a:gd name="connsiteX17" fmla="*/ 356213 w 4937009"/>
                <a:gd name="connsiteY17" fmla="*/ 3255982 h 4666004"/>
                <a:gd name="connsiteX18" fmla="*/ 1612598 w 4937009"/>
                <a:gd name="connsiteY18" fmla="*/ 4462990 h 4666004"/>
                <a:gd name="connsiteX19" fmla="*/ 3604162 w 4937009"/>
                <a:gd name="connsiteY19" fmla="*/ 4265480 h 4666004"/>
                <a:gd name="connsiteX20" fmla="*/ 4536840 w 4937009"/>
                <a:gd name="connsiteY20" fmla="*/ 3409611 h 4666004"/>
                <a:gd name="connsiteX21" fmla="*/ 4772736 w 4937009"/>
                <a:gd name="connsiteY21" fmla="*/ 2191631 h 4666004"/>
                <a:gd name="connsiteX22" fmla="*/ 4745296 w 4937009"/>
                <a:gd name="connsiteY22" fmla="*/ 2065453 h 4666004"/>
                <a:gd name="connsiteX23" fmla="*/ 4185673 w 4937009"/>
                <a:gd name="connsiteY23" fmla="*/ 918795 h 4666004"/>
                <a:gd name="connsiteX24" fmla="*/ 3933279 w 4937009"/>
                <a:gd name="connsiteY24" fmla="*/ 715808 h 4666004"/>
                <a:gd name="connsiteX25" fmla="*/ 2495842 w 4937009"/>
                <a:gd name="connsiteY25" fmla="*/ 156186 h 4666004"/>
                <a:gd name="connsiteX26" fmla="*/ 2336756 w 4937009"/>
                <a:gd name="connsiteY26" fmla="*/ 150675 h 4666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37009" h="4666004">
                  <a:moveTo>
                    <a:pt x="2358760" y="4665997"/>
                  </a:moveTo>
                  <a:cubicBezTo>
                    <a:pt x="2089917" y="4665997"/>
                    <a:pt x="1826580" y="4644068"/>
                    <a:pt x="1601628" y="4605645"/>
                  </a:cubicBezTo>
                  <a:cubicBezTo>
                    <a:pt x="1212074" y="4545292"/>
                    <a:pt x="888386" y="4254515"/>
                    <a:pt x="685399" y="4018580"/>
                  </a:cubicBezTo>
                  <a:cubicBezTo>
                    <a:pt x="438521" y="3733278"/>
                    <a:pt x="279395" y="3437032"/>
                    <a:pt x="230027" y="3310854"/>
                  </a:cubicBezTo>
                  <a:cubicBezTo>
                    <a:pt x="-401" y="2762214"/>
                    <a:pt x="-55275" y="2268438"/>
                    <a:pt x="54482" y="1840499"/>
                  </a:cubicBezTo>
                  <a:cubicBezTo>
                    <a:pt x="191642" y="1291859"/>
                    <a:pt x="542772" y="841974"/>
                    <a:pt x="1151762" y="414035"/>
                  </a:cubicBezTo>
                  <a:cubicBezTo>
                    <a:pt x="1738827" y="2555"/>
                    <a:pt x="2188692" y="-19371"/>
                    <a:pt x="2512389" y="8031"/>
                  </a:cubicBezTo>
                  <a:cubicBezTo>
                    <a:pt x="3428618" y="84839"/>
                    <a:pt x="3735857" y="348218"/>
                    <a:pt x="4032123" y="606078"/>
                  </a:cubicBezTo>
                  <a:cubicBezTo>
                    <a:pt x="4114403" y="671904"/>
                    <a:pt x="4185742" y="737762"/>
                    <a:pt x="4273534" y="798122"/>
                  </a:cubicBezTo>
                  <a:cubicBezTo>
                    <a:pt x="4679537" y="1083425"/>
                    <a:pt x="4816697" y="1703359"/>
                    <a:pt x="4893507" y="2032562"/>
                  </a:cubicBezTo>
                  <a:cubicBezTo>
                    <a:pt x="4904491" y="2081931"/>
                    <a:pt x="4915436" y="2120353"/>
                    <a:pt x="4920947" y="2153263"/>
                  </a:cubicBezTo>
                  <a:cubicBezTo>
                    <a:pt x="4992282" y="2438566"/>
                    <a:pt x="4811229" y="3245057"/>
                    <a:pt x="4668553" y="3480972"/>
                  </a:cubicBezTo>
                  <a:cubicBezTo>
                    <a:pt x="4525916" y="3727850"/>
                    <a:pt x="4191245" y="4095439"/>
                    <a:pt x="3681001" y="4391724"/>
                  </a:cubicBezTo>
                  <a:cubicBezTo>
                    <a:pt x="3340814" y="4594672"/>
                    <a:pt x="2836075" y="4666005"/>
                    <a:pt x="2358778" y="4666005"/>
                  </a:cubicBezTo>
                  <a:close/>
                  <a:moveTo>
                    <a:pt x="2336793" y="150690"/>
                  </a:moveTo>
                  <a:cubicBezTo>
                    <a:pt x="2056997" y="150690"/>
                    <a:pt x="1689418" y="216515"/>
                    <a:pt x="1234027" y="534728"/>
                  </a:cubicBezTo>
                  <a:cubicBezTo>
                    <a:pt x="646963" y="946208"/>
                    <a:pt x="323275" y="1357688"/>
                    <a:pt x="191611" y="1873409"/>
                  </a:cubicBezTo>
                  <a:cubicBezTo>
                    <a:pt x="87360" y="2273907"/>
                    <a:pt x="147715" y="2734794"/>
                    <a:pt x="356213" y="3255982"/>
                  </a:cubicBezTo>
                  <a:cubicBezTo>
                    <a:pt x="444004" y="3469952"/>
                    <a:pt x="943277" y="4358749"/>
                    <a:pt x="1612598" y="4462990"/>
                  </a:cubicBezTo>
                  <a:cubicBezTo>
                    <a:pt x="2210606" y="4556254"/>
                    <a:pt x="3093927" y="4561726"/>
                    <a:pt x="3604162" y="4265480"/>
                  </a:cubicBezTo>
                  <a:cubicBezTo>
                    <a:pt x="4086975" y="3985683"/>
                    <a:pt x="4399680" y="3640030"/>
                    <a:pt x="4536840" y="3409611"/>
                  </a:cubicBezTo>
                  <a:cubicBezTo>
                    <a:pt x="4668523" y="3184659"/>
                    <a:pt x="4833086" y="2416573"/>
                    <a:pt x="4772736" y="2191631"/>
                  </a:cubicBezTo>
                  <a:cubicBezTo>
                    <a:pt x="4761752" y="2158718"/>
                    <a:pt x="4756279" y="2114823"/>
                    <a:pt x="4745296" y="2065453"/>
                  </a:cubicBezTo>
                  <a:cubicBezTo>
                    <a:pt x="4673960" y="1752709"/>
                    <a:pt x="4547785" y="1171160"/>
                    <a:pt x="4185673" y="918795"/>
                  </a:cubicBezTo>
                  <a:cubicBezTo>
                    <a:pt x="4092409" y="852970"/>
                    <a:pt x="4010089" y="781635"/>
                    <a:pt x="3933279" y="715808"/>
                  </a:cubicBezTo>
                  <a:cubicBezTo>
                    <a:pt x="3642500" y="463414"/>
                    <a:pt x="3362713" y="227519"/>
                    <a:pt x="2495842" y="156186"/>
                  </a:cubicBezTo>
                  <a:cubicBezTo>
                    <a:pt x="2451984" y="150675"/>
                    <a:pt x="2397107" y="150675"/>
                    <a:pt x="2336756" y="150675"/>
                  </a:cubicBezTo>
                  <a:close/>
                </a:path>
              </a:pathLst>
            </a:custGeom>
            <a:solidFill>
              <a:srgbClr val="24CE7B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F6CC64A0-2F0F-211B-7D09-2DEBB343F7CD}"/>
                </a:ext>
              </a:extLst>
            </p:cNvPr>
            <p:cNvSpPr/>
            <p:nvPr/>
          </p:nvSpPr>
          <p:spPr>
            <a:xfrm>
              <a:off x="25828158" y="10519708"/>
              <a:ext cx="3633835" cy="3252187"/>
            </a:xfrm>
            <a:custGeom>
              <a:avLst/>
              <a:gdLst>
                <a:gd name="connsiteX0" fmla="*/ 3428549 w 3633835"/>
                <a:gd name="connsiteY0" fmla="*/ 1387870 h 3252187"/>
                <a:gd name="connsiteX1" fmla="*/ 2945736 w 3633835"/>
                <a:gd name="connsiteY1" fmla="*/ 1426293 h 3252187"/>
                <a:gd name="connsiteX2" fmla="*/ 3450485 w 3633835"/>
                <a:gd name="connsiteY2" fmla="*/ 1272674 h 3252187"/>
                <a:gd name="connsiteX3" fmla="*/ 3252974 w 3633835"/>
                <a:gd name="connsiteY3" fmla="*/ 1190394 h 3252187"/>
                <a:gd name="connsiteX4" fmla="*/ 2863420 w 3633835"/>
                <a:gd name="connsiteY4" fmla="*/ 1272674 h 3252187"/>
                <a:gd name="connsiteX5" fmla="*/ 3252974 w 3633835"/>
                <a:gd name="connsiteY5" fmla="*/ 1031263 h 3252187"/>
                <a:gd name="connsiteX6" fmla="*/ 2984131 w 3633835"/>
                <a:gd name="connsiteY6" fmla="*/ 1031263 h 3252187"/>
                <a:gd name="connsiteX7" fmla="*/ 2742719 w 3633835"/>
                <a:gd name="connsiteY7" fmla="*/ 1113543 h 3252187"/>
                <a:gd name="connsiteX8" fmla="*/ 3346243 w 3633835"/>
                <a:gd name="connsiteY8" fmla="*/ 636236 h 3252187"/>
                <a:gd name="connsiteX9" fmla="*/ 3028032 w 3633835"/>
                <a:gd name="connsiteY9" fmla="*/ 669149 h 3252187"/>
                <a:gd name="connsiteX10" fmla="*/ 2676902 w 3633835"/>
                <a:gd name="connsiteY10" fmla="*/ 1014802 h 3252187"/>
                <a:gd name="connsiteX11" fmla="*/ 2940240 w 3633835"/>
                <a:gd name="connsiteY11" fmla="*/ 586862 h 3252187"/>
                <a:gd name="connsiteX12" fmla="*/ 2748196 w 3633835"/>
                <a:gd name="connsiteY12" fmla="*/ 702096 h 3252187"/>
                <a:gd name="connsiteX13" fmla="*/ 2495802 w 3633835"/>
                <a:gd name="connsiteY13" fmla="*/ 872165 h 3252187"/>
                <a:gd name="connsiteX14" fmla="*/ 2720754 w 3633835"/>
                <a:gd name="connsiteY14" fmla="*/ 411317 h 3252187"/>
                <a:gd name="connsiteX15" fmla="*/ 2369625 w 3633835"/>
                <a:gd name="connsiteY15" fmla="*/ 877681 h 3252187"/>
                <a:gd name="connsiteX16" fmla="*/ 2528711 w 3633835"/>
                <a:gd name="connsiteY16" fmla="*/ 285150 h 3252187"/>
                <a:gd name="connsiteX17" fmla="*/ 2243486 w 3633835"/>
                <a:gd name="connsiteY17" fmla="*/ 850210 h 3252187"/>
                <a:gd name="connsiteX18" fmla="*/ 2172152 w 3633835"/>
                <a:gd name="connsiteY18" fmla="*/ 894106 h 3252187"/>
                <a:gd name="connsiteX19" fmla="*/ 2259943 w 3633835"/>
                <a:gd name="connsiteY19" fmla="*/ 378374 h 3252187"/>
                <a:gd name="connsiteX20" fmla="*/ 2106323 w 3633835"/>
                <a:gd name="connsiteY20" fmla="*/ 734971 h 3252187"/>
                <a:gd name="connsiteX21" fmla="*/ 2002072 w 3633835"/>
                <a:gd name="connsiteY21" fmla="*/ 981849 h 3252187"/>
                <a:gd name="connsiteX22" fmla="*/ 2106323 w 3633835"/>
                <a:gd name="connsiteY22" fmla="*/ 433209 h 3252187"/>
                <a:gd name="connsiteX23" fmla="*/ 1958181 w 3633835"/>
                <a:gd name="connsiteY23" fmla="*/ 482578 h 3252187"/>
                <a:gd name="connsiteX24" fmla="*/ 1925269 w 3633835"/>
                <a:gd name="connsiteY24" fmla="*/ 915984 h 3252187"/>
                <a:gd name="connsiteX25" fmla="*/ 1925269 w 3633835"/>
                <a:gd name="connsiteY25" fmla="*/ 317976 h 3252187"/>
                <a:gd name="connsiteX26" fmla="*/ 1925269 w 3633835"/>
                <a:gd name="connsiteY26" fmla="*/ 164357 h 3252187"/>
                <a:gd name="connsiteX27" fmla="*/ 1821017 w 3633835"/>
                <a:gd name="connsiteY27" fmla="*/ 614261 h 3252187"/>
                <a:gd name="connsiteX28" fmla="*/ 1821017 w 3633835"/>
                <a:gd name="connsiteY28" fmla="*/ 921490 h 3252187"/>
                <a:gd name="connsiteX29" fmla="*/ 1760665 w 3633835"/>
                <a:gd name="connsiteY29" fmla="*/ 279581 h 3252187"/>
                <a:gd name="connsiteX30" fmla="*/ 1656413 w 3633835"/>
                <a:gd name="connsiteY30" fmla="*/ 389299 h 3252187"/>
                <a:gd name="connsiteX31" fmla="*/ 1672870 w 3633835"/>
                <a:gd name="connsiteY31" fmla="*/ 751411 h 3252187"/>
                <a:gd name="connsiteX32" fmla="*/ 1601535 w 3633835"/>
                <a:gd name="connsiteY32" fmla="*/ 531975 h 3252187"/>
                <a:gd name="connsiteX33" fmla="*/ 1568622 w 3633835"/>
                <a:gd name="connsiteY33" fmla="*/ 93053 h 3252187"/>
                <a:gd name="connsiteX34" fmla="*/ 1371112 w 3633835"/>
                <a:gd name="connsiteY34" fmla="*/ 125966 h 3252187"/>
                <a:gd name="connsiteX35" fmla="*/ 1475363 w 3633835"/>
                <a:gd name="connsiteY35" fmla="*/ 542922 h 3252187"/>
                <a:gd name="connsiteX36" fmla="*/ 1508276 w 3633835"/>
                <a:gd name="connsiteY36" fmla="*/ 839168 h 3252187"/>
                <a:gd name="connsiteX37" fmla="*/ 1349189 w 3633835"/>
                <a:gd name="connsiteY37" fmla="*/ 312454 h 3252187"/>
                <a:gd name="connsiteX38" fmla="*/ 1179121 w 3633835"/>
                <a:gd name="connsiteY38" fmla="*/ 103961 h 3252187"/>
                <a:gd name="connsiteX39" fmla="*/ 1277856 w 3633835"/>
                <a:gd name="connsiteY39" fmla="*/ 416706 h 3252187"/>
                <a:gd name="connsiteX40" fmla="*/ 1387575 w 3633835"/>
                <a:gd name="connsiteY40" fmla="*/ 669100 h 3252187"/>
                <a:gd name="connsiteX41" fmla="*/ 1453400 w 3633835"/>
                <a:gd name="connsiteY41" fmla="*/ 954402 h 3252187"/>
                <a:gd name="connsiteX42" fmla="*/ 1217504 w 3633835"/>
                <a:gd name="connsiteY42" fmla="*/ 493554 h 3252187"/>
                <a:gd name="connsiteX43" fmla="*/ 1052902 w 3633835"/>
                <a:gd name="connsiteY43" fmla="*/ 263126 h 3252187"/>
                <a:gd name="connsiteX44" fmla="*/ 1140694 w 3633835"/>
                <a:gd name="connsiteY44" fmla="*/ 597796 h 3252187"/>
                <a:gd name="connsiteX45" fmla="*/ 1299779 w 3633835"/>
                <a:gd name="connsiteY45" fmla="*/ 910540 h 3252187"/>
                <a:gd name="connsiteX46" fmla="*/ 1030936 w 3633835"/>
                <a:gd name="connsiteY46" fmla="*/ 564887 h 3252187"/>
                <a:gd name="connsiteX47" fmla="*/ 1047392 w 3633835"/>
                <a:gd name="connsiteY47" fmla="*/ 734956 h 3252187"/>
                <a:gd name="connsiteX48" fmla="*/ 1173570 w 3633835"/>
                <a:gd name="connsiteY48" fmla="*/ 992817 h 3252187"/>
                <a:gd name="connsiteX49" fmla="*/ 838900 w 3633835"/>
                <a:gd name="connsiteY49" fmla="*/ 570354 h 3252187"/>
                <a:gd name="connsiteX50" fmla="*/ 833427 w 3633835"/>
                <a:gd name="connsiteY50" fmla="*/ 729440 h 3252187"/>
                <a:gd name="connsiteX51" fmla="*/ 1009011 w 3633835"/>
                <a:gd name="connsiteY51" fmla="*/ 992778 h 3252187"/>
                <a:gd name="connsiteX52" fmla="*/ 806024 w 3633835"/>
                <a:gd name="connsiteY52" fmla="*/ 839158 h 3252187"/>
                <a:gd name="connsiteX53" fmla="*/ 646938 w 3633835"/>
                <a:gd name="connsiteY53" fmla="*/ 899511 h 3252187"/>
                <a:gd name="connsiteX54" fmla="*/ 932241 w 3633835"/>
                <a:gd name="connsiteY54" fmla="*/ 1179307 h 3252187"/>
                <a:gd name="connsiteX55" fmla="*/ 553669 w 3633835"/>
                <a:gd name="connsiteY55" fmla="*/ 987264 h 3252187"/>
                <a:gd name="connsiteX56" fmla="*/ 378085 w 3633835"/>
                <a:gd name="connsiteY56" fmla="*/ 1025687 h 3252187"/>
                <a:gd name="connsiteX57" fmla="*/ 789565 w 3633835"/>
                <a:gd name="connsiteY57" fmla="*/ 1305484 h 3252187"/>
                <a:gd name="connsiteX58" fmla="*/ 114748 w 3633835"/>
                <a:gd name="connsiteY58" fmla="*/ 1135415 h 3252187"/>
                <a:gd name="connsiteX59" fmla="*/ 224466 w 3633835"/>
                <a:gd name="connsiteY59" fmla="*/ 1305484 h 3252187"/>
                <a:gd name="connsiteX60" fmla="*/ 712755 w 3633835"/>
                <a:gd name="connsiteY60" fmla="*/ 1464570 h 3252187"/>
                <a:gd name="connsiteX61" fmla="*/ 394544 w 3633835"/>
                <a:gd name="connsiteY61" fmla="*/ 1426147 h 3252187"/>
                <a:gd name="connsiteX62" fmla="*/ 120224 w 3633835"/>
                <a:gd name="connsiteY62" fmla="*/ 1535865 h 3252187"/>
                <a:gd name="connsiteX63" fmla="*/ 586588 w 3633835"/>
                <a:gd name="connsiteY63" fmla="*/ 1673025 h 3252187"/>
                <a:gd name="connsiteX64" fmla="*/ 142199 w 3633835"/>
                <a:gd name="connsiteY64" fmla="*/ 1788259 h 3252187"/>
                <a:gd name="connsiteX65" fmla="*/ 219007 w 3633835"/>
                <a:gd name="connsiteY65" fmla="*/ 1914436 h 3252187"/>
                <a:gd name="connsiteX66" fmla="*/ 723756 w 3633835"/>
                <a:gd name="connsiteY66" fmla="*/ 1826645 h 3252187"/>
                <a:gd name="connsiteX67" fmla="*/ 202557 w 3633835"/>
                <a:gd name="connsiteY67" fmla="*/ 2073523 h 3252187"/>
                <a:gd name="connsiteX68" fmla="*/ 378142 w 3633835"/>
                <a:gd name="connsiteY68" fmla="*/ 2216160 h 3252187"/>
                <a:gd name="connsiteX69" fmla="*/ 910323 w 3633835"/>
                <a:gd name="connsiteY69" fmla="*/ 1991207 h 3252187"/>
                <a:gd name="connsiteX70" fmla="*/ 350700 w 3633835"/>
                <a:gd name="connsiteY70" fmla="*/ 2441112 h 3252187"/>
                <a:gd name="connsiteX71" fmla="*/ 570136 w 3633835"/>
                <a:gd name="connsiteY71" fmla="*/ 2474024 h 3252187"/>
                <a:gd name="connsiteX72" fmla="*/ 959691 w 3633835"/>
                <a:gd name="connsiteY72" fmla="*/ 2155813 h 3252187"/>
                <a:gd name="connsiteX73" fmla="*/ 509786 w 3633835"/>
                <a:gd name="connsiteY73" fmla="*/ 2660562 h 3252187"/>
                <a:gd name="connsiteX74" fmla="*/ 795089 w 3633835"/>
                <a:gd name="connsiteY74" fmla="*/ 2720914 h 3252187"/>
                <a:gd name="connsiteX75" fmla="*/ 1096851 w 3633835"/>
                <a:gd name="connsiteY75" fmla="*/ 2265543 h 3252187"/>
                <a:gd name="connsiteX76" fmla="*/ 904807 w 3633835"/>
                <a:gd name="connsiteY76" fmla="*/ 2638599 h 3252187"/>
                <a:gd name="connsiteX77" fmla="*/ 795089 w 3633835"/>
                <a:gd name="connsiteY77" fmla="*/ 3132355 h 3252187"/>
                <a:gd name="connsiteX78" fmla="*/ 1069409 w 3633835"/>
                <a:gd name="connsiteY78" fmla="*/ 2742801 h 3252187"/>
                <a:gd name="connsiteX79" fmla="*/ 1228495 w 3633835"/>
                <a:gd name="connsiteY79" fmla="*/ 2364230 h 3252187"/>
                <a:gd name="connsiteX80" fmla="*/ 1184598 w 3633835"/>
                <a:gd name="connsiteY80" fmla="*/ 2731819 h 3252187"/>
                <a:gd name="connsiteX81" fmla="*/ 1162670 w 3633835"/>
                <a:gd name="connsiteY81" fmla="*/ 2918346 h 3252187"/>
                <a:gd name="connsiteX82" fmla="*/ 1371163 w 3633835"/>
                <a:gd name="connsiteY82" fmla="*/ 2671468 h 3252187"/>
                <a:gd name="connsiteX83" fmla="*/ 1469898 w 3633835"/>
                <a:gd name="connsiteY83" fmla="*/ 2364239 h 3252187"/>
                <a:gd name="connsiteX84" fmla="*/ 1426002 w 3633835"/>
                <a:gd name="connsiteY84" fmla="*/ 2709893 h 3252187"/>
                <a:gd name="connsiteX85" fmla="*/ 1519266 w 3633835"/>
                <a:gd name="connsiteY85" fmla="*/ 3022637 h 3252187"/>
                <a:gd name="connsiteX86" fmla="*/ 1645444 w 3633835"/>
                <a:gd name="connsiteY86" fmla="*/ 2638599 h 3252187"/>
                <a:gd name="connsiteX87" fmla="*/ 1689340 w 3633835"/>
                <a:gd name="connsiteY87" fmla="*/ 2375261 h 3252187"/>
                <a:gd name="connsiteX88" fmla="*/ 1733236 w 3633835"/>
                <a:gd name="connsiteY88" fmla="*/ 2731858 h 3252187"/>
                <a:gd name="connsiteX89" fmla="*/ 1694812 w 3633835"/>
                <a:gd name="connsiteY89" fmla="*/ 3187229 h 3252187"/>
                <a:gd name="connsiteX90" fmla="*/ 1842955 w 3633835"/>
                <a:gd name="connsiteY90" fmla="*/ 2929368 h 3252187"/>
                <a:gd name="connsiteX91" fmla="*/ 1886851 w 3633835"/>
                <a:gd name="connsiteY91" fmla="*/ 2506906 h 3252187"/>
                <a:gd name="connsiteX92" fmla="*/ 1925275 w 3633835"/>
                <a:gd name="connsiteY92" fmla="*/ 2764766 h 3252187"/>
                <a:gd name="connsiteX93" fmla="*/ 2034992 w 3633835"/>
                <a:gd name="connsiteY93" fmla="*/ 3093970 h 3252187"/>
                <a:gd name="connsiteX94" fmla="*/ 2073416 w 3633835"/>
                <a:gd name="connsiteY94" fmla="*/ 2726381 h 3252187"/>
                <a:gd name="connsiteX95" fmla="*/ 2084399 w 3633835"/>
                <a:gd name="connsiteY95" fmla="*/ 2484970 h 3252187"/>
                <a:gd name="connsiteX96" fmla="*/ 2243486 w 3633835"/>
                <a:gd name="connsiteY96" fmla="*/ 3126879 h 3252187"/>
                <a:gd name="connsiteX97" fmla="*/ 2303838 w 3633835"/>
                <a:gd name="connsiteY97" fmla="*/ 2918386 h 3252187"/>
                <a:gd name="connsiteX98" fmla="*/ 2227030 w 3633835"/>
                <a:gd name="connsiteY98" fmla="*/ 2534347 h 3252187"/>
                <a:gd name="connsiteX99" fmla="*/ 2380649 w 3633835"/>
                <a:gd name="connsiteY99" fmla="*/ 2847092 h 3252187"/>
                <a:gd name="connsiteX100" fmla="*/ 2633044 w 3633835"/>
                <a:gd name="connsiteY100" fmla="*/ 3220147 h 3252187"/>
                <a:gd name="connsiteX101" fmla="*/ 2484901 w 3633835"/>
                <a:gd name="connsiteY101" fmla="*/ 2759299 h 3252187"/>
                <a:gd name="connsiteX102" fmla="*/ 2287391 w 3633835"/>
                <a:gd name="connsiteY102" fmla="*/ 2397187 h 3252187"/>
                <a:gd name="connsiteX103" fmla="*/ 2600135 w 3633835"/>
                <a:gd name="connsiteY103" fmla="*/ 2819650 h 3252187"/>
                <a:gd name="connsiteX104" fmla="*/ 2808628 w 3633835"/>
                <a:gd name="connsiteY104" fmla="*/ 2929368 h 3252187"/>
                <a:gd name="connsiteX105" fmla="*/ 2649542 w 3633835"/>
                <a:gd name="connsiteY105" fmla="*/ 2495962 h 3252187"/>
                <a:gd name="connsiteX106" fmla="*/ 2501399 w 3633835"/>
                <a:gd name="connsiteY106" fmla="*/ 2298452 h 3252187"/>
                <a:gd name="connsiteX107" fmla="*/ 2951304 w 3633835"/>
                <a:gd name="connsiteY107" fmla="*/ 2770282 h 3252187"/>
                <a:gd name="connsiteX108" fmla="*/ 2781235 w 3633835"/>
                <a:gd name="connsiteY108" fmla="*/ 2386244 h 3252187"/>
                <a:gd name="connsiteX109" fmla="*/ 2633092 w 3633835"/>
                <a:gd name="connsiteY109" fmla="*/ 2199716 h 3252187"/>
                <a:gd name="connsiteX110" fmla="*/ 3066498 w 3633835"/>
                <a:gd name="connsiteY110" fmla="*/ 2594737 h 3252187"/>
                <a:gd name="connsiteX111" fmla="*/ 2973235 w 3633835"/>
                <a:gd name="connsiteY111" fmla="*/ 2320417 h 3252187"/>
                <a:gd name="connsiteX112" fmla="*/ 2715374 w 3633835"/>
                <a:gd name="connsiteY112" fmla="*/ 2095465 h 3252187"/>
                <a:gd name="connsiteX113" fmla="*/ 3203664 w 3633835"/>
                <a:gd name="connsiteY113" fmla="*/ 2413676 h 3252187"/>
                <a:gd name="connsiteX114" fmla="*/ 3104928 w 3633835"/>
                <a:gd name="connsiteY114" fmla="*/ 2199706 h 3252187"/>
                <a:gd name="connsiteX115" fmla="*/ 2863516 w 3633835"/>
                <a:gd name="connsiteY115" fmla="*/ 2035104 h 3252187"/>
                <a:gd name="connsiteX116" fmla="*/ 3285979 w 3633835"/>
                <a:gd name="connsiteY116" fmla="*/ 2243597 h 3252187"/>
                <a:gd name="connsiteX117" fmla="*/ 3242083 w 3633835"/>
                <a:gd name="connsiteY117" fmla="*/ 2078996 h 3252187"/>
                <a:gd name="connsiteX118" fmla="*/ 2929338 w 3633835"/>
                <a:gd name="connsiteY118" fmla="*/ 1881485 h 3252187"/>
                <a:gd name="connsiteX119" fmla="*/ 3477979 w 3633835"/>
                <a:gd name="connsiteY119" fmla="*/ 2106437 h 3252187"/>
                <a:gd name="connsiteX120" fmla="*/ 3242083 w 3633835"/>
                <a:gd name="connsiteY120" fmla="*/ 1859559 h 3252187"/>
                <a:gd name="connsiteX121" fmla="*/ 2973240 w 3633835"/>
                <a:gd name="connsiteY121" fmla="*/ 1760824 h 3252187"/>
                <a:gd name="connsiteX122" fmla="*/ 3549321 w 3633835"/>
                <a:gd name="connsiteY122" fmla="*/ 1771807 h 3252187"/>
                <a:gd name="connsiteX123" fmla="*/ 3428621 w 3633835"/>
                <a:gd name="connsiteY123" fmla="*/ 1656573 h 3252187"/>
                <a:gd name="connsiteX124" fmla="*/ 3061032 w 3633835"/>
                <a:gd name="connsiteY124" fmla="*/ 1596221 h 3252187"/>
                <a:gd name="connsiteX125" fmla="*/ 3620654 w 3633835"/>
                <a:gd name="connsiteY125" fmla="*/ 1519413 h 3252187"/>
                <a:gd name="connsiteX126" fmla="*/ 3428581 w 3633835"/>
                <a:gd name="connsiteY126" fmla="*/ 1387838 h 3252187"/>
                <a:gd name="connsiteX127" fmla="*/ 2622048 w 3633835"/>
                <a:gd name="connsiteY127" fmla="*/ 1722540 h 3252187"/>
                <a:gd name="connsiteX128" fmla="*/ 2210568 w 3633835"/>
                <a:gd name="connsiteY128" fmla="*/ 2024302 h 3252187"/>
                <a:gd name="connsiteX129" fmla="*/ 2062426 w 3633835"/>
                <a:gd name="connsiteY129" fmla="*/ 2166939 h 3252187"/>
                <a:gd name="connsiteX130" fmla="*/ 1469894 w 3633835"/>
                <a:gd name="connsiteY130" fmla="*/ 2018796 h 3252187"/>
                <a:gd name="connsiteX131" fmla="*/ 1206557 w 3633835"/>
                <a:gd name="connsiteY131" fmla="*/ 1920061 h 3252187"/>
                <a:gd name="connsiteX132" fmla="*/ 1102306 w 3633835"/>
                <a:gd name="connsiteY132" fmla="*/ 1541489 h 3252187"/>
                <a:gd name="connsiteX133" fmla="*/ 1305292 w 3633835"/>
                <a:gd name="connsiteY133" fmla="*/ 1371421 h 3252187"/>
                <a:gd name="connsiteX134" fmla="*/ 1530245 w 3633835"/>
                <a:gd name="connsiteY134" fmla="*/ 1086118 h 3252187"/>
                <a:gd name="connsiteX135" fmla="*/ 1700313 w 3633835"/>
                <a:gd name="connsiteY135" fmla="*/ 1020293 h 3252187"/>
                <a:gd name="connsiteX136" fmla="*/ 2002075 w 3633835"/>
                <a:gd name="connsiteY136" fmla="*/ 1190362 h 3252187"/>
                <a:gd name="connsiteX137" fmla="*/ 2440997 w 3633835"/>
                <a:gd name="connsiteY137" fmla="*/ 1245241 h 3252187"/>
                <a:gd name="connsiteX138" fmla="*/ 2682408 w 3633835"/>
                <a:gd name="connsiteY138" fmla="*/ 1596371 h 3252187"/>
                <a:gd name="connsiteX139" fmla="*/ 2622056 w 3633835"/>
                <a:gd name="connsiteY139" fmla="*/ 1722548 h 3252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</a:cxnLst>
              <a:rect l="l" t="t" r="r" b="b"/>
              <a:pathLst>
                <a:path w="3633835" h="3252187">
                  <a:moveTo>
                    <a:pt x="3428549" y="1387870"/>
                  </a:moveTo>
                  <a:cubicBezTo>
                    <a:pt x="3214579" y="1393342"/>
                    <a:pt x="2874432" y="1486605"/>
                    <a:pt x="2945736" y="1426293"/>
                  </a:cubicBezTo>
                  <a:cubicBezTo>
                    <a:pt x="3017071" y="1365941"/>
                    <a:pt x="3373675" y="1360468"/>
                    <a:pt x="3450485" y="1272674"/>
                  </a:cubicBezTo>
                  <a:cubicBezTo>
                    <a:pt x="3527292" y="1184883"/>
                    <a:pt x="3445012" y="1168423"/>
                    <a:pt x="3252974" y="1190394"/>
                  </a:cubicBezTo>
                  <a:cubicBezTo>
                    <a:pt x="3060931" y="1212323"/>
                    <a:pt x="2775667" y="1360462"/>
                    <a:pt x="2863420" y="1272674"/>
                  </a:cubicBezTo>
                  <a:cubicBezTo>
                    <a:pt x="2951212" y="1179410"/>
                    <a:pt x="3274900" y="1124532"/>
                    <a:pt x="3252974" y="1031263"/>
                  </a:cubicBezTo>
                  <a:cubicBezTo>
                    <a:pt x="3231046" y="937999"/>
                    <a:pt x="3088373" y="970910"/>
                    <a:pt x="2984131" y="1031263"/>
                  </a:cubicBezTo>
                  <a:cubicBezTo>
                    <a:pt x="2879879" y="1091615"/>
                    <a:pt x="2682369" y="1190349"/>
                    <a:pt x="2742719" y="1113543"/>
                  </a:cubicBezTo>
                  <a:cubicBezTo>
                    <a:pt x="2803072" y="1031263"/>
                    <a:pt x="3296836" y="844700"/>
                    <a:pt x="3346243" y="636236"/>
                  </a:cubicBezTo>
                  <a:cubicBezTo>
                    <a:pt x="3395612" y="427743"/>
                    <a:pt x="3137750" y="477150"/>
                    <a:pt x="3028032" y="669149"/>
                  </a:cubicBezTo>
                  <a:cubicBezTo>
                    <a:pt x="2918314" y="861192"/>
                    <a:pt x="2605569" y="1146456"/>
                    <a:pt x="2676902" y="1014802"/>
                  </a:cubicBezTo>
                  <a:cubicBezTo>
                    <a:pt x="2748237" y="883118"/>
                    <a:pt x="2890872" y="735005"/>
                    <a:pt x="2940240" y="586862"/>
                  </a:cubicBezTo>
                  <a:cubicBezTo>
                    <a:pt x="2989609" y="438720"/>
                    <a:pt x="2841504" y="548439"/>
                    <a:pt x="2748196" y="702096"/>
                  </a:cubicBezTo>
                  <a:cubicBezTo>
                    <a:pt x="2649461" y="855716"/>
                    <a:pt x="2402543" y="1025784"/>
                    <a:pt x="2495802" y="872165"/>
                  </a:cubicBezTo>
                  <a:cubicBezTo>
                    <a:pt x="2594538" y="718546"/>
                    <a:pt x="2835949" y="383875"/>
                    <a:pt x="2720754" y="411317"/>
                  </a:cubicBezTo>
                  <a:cubicBezTo>
                    <a:pt x="2605520" y="444230"/>
                    <a:pt x="2369625" y="1042234"/>
                    <a:pt x="2369625" y="877681"/>
                  </a:cubicBezTo>
                  <a:cubicBezTo>
                    <a:pt x="2369625" y="713079"/>
                    <a:pt x="2627486" y="257708"/>
                    <a:pt x="2528711" y="285150"/>
                  </a:cubicBezTo>
                  <a:cubicBezTo>
                    <a:pt x="2430053" y="312551"/>
                    <a:pt x="2270928" y="729499"/>
                    <a:pt x="2243486" y="850210"/>
                  </a:cubicBezTo>
                  <a:cubicBezTo>
                    <a:pt x="2221558" y="970910"/>
                    <a:pt x="2073418" y="1058703"/>
                    <a:pt x="2172152" y="894106"/>
                  </a:cubicBezTo>
                  <a:cubicBezTo>
                    <a:pt x="2270887" y="729504"/>
                    <a:pt x="2270887" y="515534"/>
                    <a:pt x="2259943" y="378374"/>
                  </a:cubicBezTo>
                  <a:cubicBezTo>
                    <a:pt x="2248959" y="241214"/>
                    <a:pt x="2128259" y="619786"/>
                    <a:pt x="2106323" y="734971"/>
                  </a:cubicBezTo>
                  <a:cubicBezTo>
                    <a:pt x="2089867" y="850205"/>
                    <a:pt x="2007588" y="1058659"/>
                    <a:pt x="2002072" y="981849"/>
                  </a:cubicBezTo>
                  <a:cubicBezTo>
                    <a:pt x="1996599" y="910514"/>
                    <a:pt x="2117306" y="553910"/>
                    <a:pt x="2106323" y="433209"/>
                  </a:cubicBezTo>
                  <a:cubicBezTo>
                    <a:pt x="2095340" y="312508"/>
                    <a:pt x="1974640" y="246681"/>
                    <a:pt x="1958181" y="482578"/>
                  </a:cubicBezTo>
                  <a:cubicBezTo>
                    <a:pt x="1947197" y="713007"/>
                    <a:pt x="1963653" y="959885"/>
                    <a:pt x="1925269" y="915984"/>
                  </a:cubicBezTo>
                  <a:cubicBezTo>
                    <a:pt x="1881372" y="872088"/>
                    <a:pt x="1881372" y="455136"/>
                    <a:pt x="1925269" y="317976"/>
                  </a:cubicBezTo>
                  <a:cubicBezTo>
                    <a:pt x="1969165" y="175339"/>
                    <a:pt x="2018532" y="93024"/>
                    <a:pt x="1925269" y="164357"/>
                  </a:cubicBezTo>
                  <a:cubicBezTo>
                    <a:pt x="1832005" y="235690"/>
                    <a:pt x="1799091" y="482568"/>
                    <a:pt x="1821017" y="614261"/>
                  </a:cubicBezTo>
                  <a:cubicBezTo>
                    <a:pt x="1842946" y="740439"/>
                    <a:pt x="1848457" y="1014759"/>
                    <a:pt x="1821017" y="921490"/>
                  </a:cubicBezTo>
                  <a:cubicBezTo>
                    <a:pt x="1793577" y="828226"/>
                    <a:pt x="1760665" y="394776"/>
                    <a:pt x="1760665" y="279581"/>
                  </a:cubicBezTo>
                  <a:cubicBezTo>
                    <a:pt x="1760665" y="164347"/>
                    <a:pt x="1645431" y="180845"/>
                    <a:pt x="1656413" y="389299"/>
                  </a:cubicBezTo>
                  <a:cubicBezTo>
                    <a:pt x="1667397" y="597792"/>
                    <a:pt x="1650941" y="652637"/>
                    <a:pt x="1672870" y="751411"/>
                  </a:cubicBezTo>
                  <a:cubicBezTo>
                    <a:pt x="1694799" y="850147"/>
                    <a:pt x="1601535" y="795307"/>
                    <a:pt x="1601535" y="531975"/>
                  </a:cubicBezTo>
                  <a:cubicBezTo>
                    <a:pt x="1601535" y="268642"/>
                    <a:pt x="1656414" y="180845"/>
                    <a:pt x="1568622" y="93053"/>
                  </a:cubicBezTo>
                  <a:cubicBezTo>
                    <a:pt x="1480831" y="-211"/>
                    <a:pt x="1332726" y="-71549"/>
                    <a:pt x="1371112" y="125966"/>
                  </a:cubicBezTo>
                  <a:cubicBezTo>
                    <a:pt x="1409535" y="323476"/>
                    <a:pt x="1475363" y="345402"/>
                    <a:pt x="1475363" y="542922"/>
                  </a:cubicBezTo>
                  <a:cubicBezTo>
                    <a:pt x="1475363" y="740433"/>
                    <a:pt x="1579615" y="915978"/>
                    <a:pt x="1508276" y="839168"/>
                  </a:cubicBezTo>
                  <a:cubicBezTo>
                    <a:pt x="1436941" y="756888"/>
                    <a:pt x="1458907" y="411229"/>
                    <a:pt x="1349189" y="312454"/>
                  </a:cubicBezTo>
                  <a:cubicBezTo>
                    <a:pt x="1239471" y="213719"/>
                    <a:pt x="1190104" y="-38675"/>
                    <a:pt x="1179121" y="103961"/>
                  </a:cubicBezTo>
                  <a:cubicBezTo>
                    <a:pt x="1168137" y="246598"/>
                    <a:pt x="1212033" y="296005"/>
                    <a:pt x="1277856" y="416706"/>
                  </a:cubicBezTo>
                  <a:cubicBezTo>
                    <a:pt x="1343680" y="537406"/>
                    <a:pt x="1387575" y="559342"/>
                    <a:pt x="1387575" y="669100"/>
                  </a:cubicBezTo>
                  <a:cubicBezTo>
                    <a:pt x="1387575" y="778818"/>
                    <a:pt x="1530211" y="987311"/>
                    <a:pt x="1453400" y="954402"/>
                  </a:cubicBezTo>
                  <a:cubicBezTo>
                    <a:pt x="1382065" y="921490"/>
                    <a:pt x="1321716" y="597806"/>
                    <a:pt x="1217504" y="493554"/>
                  </a:cubicBezTo>
                  <a:cubicBezTo>
                    <a:pt x="1113253" y="389303"/>
                    <a:pt x="1118769" y="169867"/>
                    <a:pt x="1052902" y="263126"/>
                  </a:cubicBezTo>
                  <a:cubicBezTo>
                    <a:pt x="987077" y="356390"/>
                    <a:pt x="1052902" y="460636"/>
                    <a:pt x="1140694" y="597796"/>
                  </a:cubicBezTo>
                  <a:cubicBezTo>
                    <a:pt x="1228485" y="734956"/>
                    <a:pt x="1294313" y="866639"/>
                    <a:pt x="1299779" y="910540"/>
                  </a:cubicBezTo>
                  <a:cubicBezTo>
                    <a:pt x="1305252" y="954437"/>
                    <a:pt x="1113252" y="592329"/>
                    <a:pt x="1030936" y="564887"/>
                  </a:cubicBezTo>
                  <a:cubicBezTo>
                    <a:pt x="954128" y="542958"/>
                    <a:pt x="992513" y="647168"/>
                    <a:pt x="1047392" y="734956"/>
                  </a:cubicBezTo>
                  <a:cubicBezTo>
                    <a:pt x="1102272" y="828220"/>
                    <a:pt x="1217461" y="1009276"/>
                    <a:pt x="1173570" y="992817"/>
                  </a:cubicBezTo>
                  <a:cubicBezTo>
                    <a:pt x="1129674" y="976361"/>
                    <a:pt x="965077" y="586813"/>
                    <a:pt x="838900" y="570354"/>
                  </a:cubicBezTo>
                  <a:cubicBezTo>
                    <a:pt x="712722" y="553898"/>
                    <a:pt x="734648" y="586810"/>
                    <a:pt x="833427" y="729440"/>
                  </a:cubicBezTo>
                  <a:cubicBezTo>
                    <a:pt x="932163" y="872077"/>
                    <a:pt x="976064" y="921484"/>
                    <a:pt x="1009011" y="992778"/>
                  </a:cubicBezTo>
                  <a:cubicBezTo>
                    <a:pt x="1047435" y="1064113"/>
                    <a:pt x="943186" y="954354"/>
                    <a:pt x="806024" y="839158"/>
                  </a:cubicBezTo>
                  <a:cubicBezTo>
                    <a:pt x="668864" y="723924"/>
                    <a:pt x="548163" y="767824"/>
                    <a:pt x="646938" y="899511"/>
                  </a:cubicBezTo>
                  <a:cubicBezTo>
                    <a:pt x="745674" y="1031194"/>
                    <a:pt x="921258" y="1113480"/>
                    <a:pt x="932241" y="1179307"/>
                  </a:cubicBezTo>
                  <a:cubicBezTo>
                    <a:pt x="943223" y="1245134"/>
                    <a:pt x="712804" y="1140884"/>
                    <a:pt x="553669" y="987264"/>
                  </a:cubicBezTo>
                  <a:cubicBezTo>
                    <a:pt x="394583" y="833645"/>
                    <a:pt x="257423" y="899473"/>
                    <a:pt x="378085" y="1025687"/>
                  </a:cubicBezTo>
                  <a:cubicBezTo>
                    <a:pt x="504262" y="1151865"/>
                    <a:pt x="795042" y="1245124"/>
                    <a:pt x="789565" y="1305484"/>
                  </a:cubicBezTo>
                  <a:cubicBezTo>
                    <a:pt x="789565" y="1305484"/>
                    <a:pt x="301275" y="1118956"/>
                    <a:pt x="114748" y="1135415"/>
                  </a:cubicBezTo>
                  <a:cubicBezTo>
                    <a:pt x="-71780" y="1146399"/>
                    <a:pt x="-27889" y="1239667"/>
                    <a:pt x="224466" y="1305484"/>
                  </a:cubicBezTo>
                  <a:cubicBezTo>
                    <a:pt x="476860" y="1371309"/>
                    <a:pt x="712755" y="1464570"/>
                    <a:pt x="712755" y="1464570"/>
                  </a:cubicBezTo>
                  <a:cubicBezTo>
                    <a:pt x="712755" y="1464570"/>
                    <a:pt x="553669" y="1448114"/>
                    <a:pt x="394544" y="1426147"/>
                  </a:cubicBezTo>
                  <a:cubicBezTo>
                    <a:pt x="235458" y="1404217"/>
                    <a:pt x="70856" y="1437130"/>
                    <a:pt x="120224" y="1535865"/>
                  </a:cubicBezTo>
                  <a:cubicBezTo>
                    <a:pt x="169593" y="1634600"/>
                    <a:pt x="586588" y="1673025"/>
                    <a:pt x="586588" y="1673025"/>
                  </a:cubicBezTo>
                  <a:cubicBezTo>
                    <a:pt x="586588" y="1673025"/>
                    <a:pt x="257384" y="1673025"/>
                    <a:pt x="142199" y="1788259"/>
                  </a:cubicBezTo>
                  <a:cubicBezTo>
                    <a:pt x="26965" y="1903493"/>
                    <a:pt x="32481" y="1930895"/>
                    <a:pt x="219007" y="1914436"/>
                  </a:cubicBezTo>
                  <a:cubicBezTo>
                    <a:pt x="405535" y="1903453"/>
                    <a:pt x="723756" y="1826645"/>
                    <a:pt x="723756" y="1826645"/>
                  </a:cubicBezTo>
                  <a:cubicBezTo>
                    <a:pt x="723756" y="1826645"/>
                    <a:pt x="246449" y="1963805"/>
                    <a:pt x="202557" y="2073523"/>
                  </a:cubicBezTo>
                  <a:cubicBezTo>
                    <a:pt x="153189" y="2183241"/>
                    <a:pt x="202557" y="2287493"/>
                    <a:pt x="378142" y="2216160"/>
                  </a:cubicBezTo>
                  <a:cubicBezTo>
                    <a:pt x="553726" y="2144827"/>
                    <a:pt x="910323" y="1991207"/>
                    <a:pt x="910323" y="1991207"/>
                  </a:cubicBezTo>
                  <a:cubicBezTo>
                    <a:pt x="910323" y="1991207"/>
                    <a:pt x="284873" y="2342337"/>
                    <a:pt x="350700" y="2441112"/>
                  </a:cubicBezTo>
                  <a:cubicBezTo>
                    <a:pt x="416525" y="2539847"/>
                    <a:pt x="438491" y="2561813"/>
                    <a:pt x="570136" y="2474024"/>
                  </a:cubicBezTo>
                  <a:cubicBezTo>
                    <a:pt x="701820" y="2380760"/>
                    <a:pt x="893824" y="2161280"/>
                    <a:pt x="959691" y="2155813"/>
                  </a:cubicBezTo>
                  <a:cubicBezTo>
                    <a:pt x="1025516" y="2150341"/>
                    <a:pt x="471401" y="2512410"/>
                    <a:pt x="509786" y="2660562"/>
                  </a:cubicBezTo>
                  <a:cubicBezTo>
                    <a:pt x="548209" y="2808705"/>
                    <a:pt x="707296" y="2890991"/>
                    <a:pt x="795089" y="2720914"/>
                  </a:cubicBezTo>
                  <a:cubicBezTo>
                    <a:pt x="882880" y="2550846"/>
                    <a:pt x="1096851" y="2265543"/>
                    <a:pt x="1096851" y="2265543"/>
                  </a:cubicBezTo>
                  <a:cubicBezTo>
                    <a:pt x="1096851" y="2265543"/>
                    <a:pt x="976150" y="2517937"/>
                    <a:pt x="904807" y="2638599"/>
                  </a:cubicBezTo>
                  <a:cubicBezTo>
                    <a:pt x="838982" y="2759299"/>
                    <a:pt x="668911" y="3159797"/>
                    <a:pt x="795089" y="3132355"/>
                  </a:cubicBezTo>
                  <a:cubicBezTo>
                    <a:pt x="921266" y="3110426"/>
                    <a:pt x="1047483" y="2967753"/>
                    <a:pt x="1069409" y="2742801"/>
                  </a:cubicBezTo>
                  <a:cubicBezTo>
                    <a:pt x="1091338" y="2517849"/>
                    <a:pt x="1228495" y="2364230"/>
                    <a:pt x="1228495" y="2364230"/>
                  </a:cubicBezTo>
                  <a:cubicBezTo>
                    <a:pt x="1228495" y="2364230"/>
                    <a:pt x="1179126" y="2676974"/>
                    <a:pt x="1184598" y="2731819"/>
                  </a:cubicBezTo>
                  <a:cubicBezTo>
                    <a:pt x="1190071" y="2786698"/>
                    <a:pt x="1096807" y="2918346"/>
                    <a:pt x="1162670" y="2918346"/>
                  </a:cubicBezTo>
                  <a:cubicBezTo>
                    <a:pt x="1228495" y="2918346"/>
                    <a:pt x="1343721" y="2852521"/>
                    <a:pt x="1371163" y="2671468"/>
                  </a:cubicBezTo>
                  <a:cubicBezTo>
                    <a:pt x="1398602" y="2490417"/>
                    <a:pt x="1469898" y="2364239"/>
                    <a:pt x="1469898" y="2364239"/>
                  </a:cubicBezTo>
                  <a:cubicBezTo>
                    <a:pt x="1469898" y="2364239"/>
                    <a:pt x="1415019" y="2605651"/>
                    <a:pt x="1426002" y="2709893"/>
                  </a:cubicBezTo>
                  <a:cubicBezTo>
                    <a:pt x="1436986" y="2814144"/>
                    <a:pt x="1426002" y="3143299"/>
                    <a:pt x="1519266" y="3022637"/>
                  </a:cubicBezTo>
                  <a:cubicBezTo>
                    <a:pt x="1612530" y="2901936"/>
                    <a:pt x="1612530" y="2775759"/>
                    <a:pt x="1645444" y="2638599"/>
                  </a:cubicBezTo>
                  <a:cubicBezTo>
                    <a:pt x="1678357" y="2501439"/>
                    <a:pt x="1689340" y="2375261"/>
                    <a:pt x="1689340" y="2375261"/>
                  </a:cubicBezTo>
                  <a:cubicBezTo>
                    <a:pt x="1689340" y="2375261"/>
                    <a:pt x="1733236" y="2616673"/>
                    <a:pt x="1733236" y="2731858"/>
                  </a:cubicBezTo>
                  <a:cubicBezTo>
                    <a:pt x="1733236" y="2847092"/>
                    <a:pt x="1634500" y="3181762"/>
                    <a:pt x="1694812" y="3187229"/>
                  </a:cubicBezTo>
                  <a:cubicBezTo>
                    <a:pt x="1755165" y="3192702"/>
                    <a:pt x="1826496" y="3093965"/>
                    <a:pt x="1842955" y="2929368"/>
                  </a:cubicBezTo>
                  <a:cubicBezTo>
                    <a:pt x="1853938" y="2764766"/>
                    <a:pt x="1919762" y="2572772"/>
                    <a:pt x="1886851" y="2506906"/>
                  </a:cubicBezTo>
                  <a:cubicBezTo>
                    <a:pt x="1853938" y="2441080"/>
                    <a:pt x="1941731" y="2550802"/>
                    <a:pt x="1925275" y="2764766"/>
                  </a:cubicBezTo>
                  <a:cubicBezTo>
                    <a:pt x="1914291" y="2978736"/>
                    <a:pt x="2013065" y="3176246"/>
                    <a:pt x="2034992" y="3093970"/>
                  </a:cubicBezTo>
                  <a:cubicBezTo>
                    <a:pt x="2056922" y="3011690"/>
                    <a:pt x="2106328" y="2869018"/>
                    <a:pt x="2073416" y="2726381"/>
                  </a:cubicBezTo>
                  <a:cubicBezTo>
                    <a:pt x="2040503" y="2583744"/>
                    <a:pt x="2067943" y="2402693"/>
                    <a:pt x="2084399" y="2484970"/>
                  </a:cubicBezTo>
                  <a:cubicBezTo>
                    <a:pt x="2100856" y="2572761"/>
                    <a:pt x="2183135" y="3110419"/>
                    <a:pt x="2243486" y="3126879"/>
                  </a:cubicBezTo>
                  <a:cubicBezTo>
                    <a:pt x="2303838" y="3143335"/>
                    <a:pt x="2309311" y="3061053"/>
                    <a:pt x="2303838" y="2918386"/>
                  </a:cubicBezTo>
                  <a:cubicBezTo>
                    <a:pt x="2298365" y="2775749"/>
                    <a:pt x="2270926" y="2638589"/>
                    <a:pt x="2227030" y="2534347"/>
                  </a:cubicBezTo>
                  <a:cubicBezTo>
                    <a:pt x="2177662" y="2430096"/>
                    <a:pt x="2342264" y="2594700"/>
                    <a:pt x="2380649" y="2847092"/>
                  </a:cubicBezTo>
                  <a:cubicBezTo>
                    <a:pt x="2419073" y="3099486"/>
                    <a:pt x="2660446" y="3340848"/>
                    <a:pt x="2633044" y="3220147"/>
                  </a:cubicBezTo>
                  <a:cubicBezTo>
                    <a:pt x="2600131" y="3099446"/>
                    <a:pt x="2556236" y="2901936"/>
                    <a:pt x="2484901" y="2759299"/>
                  </a:cubicBezTo>
                  <a:cubicBezTo>
                    <a:pt x="2419076" y="2616663"/>
                    <a:pt x="2210581" y="2336837"/>
                    <a:pt x="2287391" y="2397187"/>
                  </a:cubicBezTo>
                  <a:cubicBezTo>
                    <a:pt x="2364198" y="2457540"/>
                    <a:pt x="2523286" y="2704416"/>
                    <a:pt x="2600135" y="2819650"/>
                  </a:cubicBezTo>
                  <a:cubicBezTo>
                    <a:pt x="2671470" y="2934884"/>
                    <a:pt x="2863472" y="3115896"/>
                    <a:pt x="2808628" y="2929368"/>
                  </a:cubicBezTo>
                  <a:cubicBezTo>
                    <a:pt x="2753748" y="2748317"/>
                    <a:pt x="2759259" y="2611157"/>
                    <a:pt x="2649542" y="2495962"/>
                  </a:cubicBezTo>
                  <a:cubicBezTo>
                    <a:pt x="2539824" y="2380728"/>
                    <a:pt x="2419113" y="2238101"/>
                    <a:pt x="2501399" y="2298452"/>
                  </a:cubicBezTo>
                  <a:cubicBezTo>
                    <a:pt x="2589191" y="2358804"/>
                    <a:pt x="2896420" y="2808667"/>
                    <a:pt x="2951304" y="2770282"/>
                  </a:cubicBezTo>
                  <a:cubicBezTo>
                    <a:pt x="3006183" y="2731859"/>
                    <a:pt x="2907408" y="2506945"/>
                    <a:pt x="2781235" y="2386244"/>
                  </a:cubicBezTo>
                  <a:cubicBezTo>
                    <a:pt x="2655063" y="2265543"/>
                    <a:pt x="2495932" y="2079015"/>
                    <a:pt x="2633092" y="2199716"/>
                  </a:cubicBezTo>
                  <a:cubicBezTo>
                    <a:pt x="2775729" y="2314950"/>
                    <a:pt x="2967763" y="2594737"/>
                    <a:pt x="3066498" y="2594737"/>
                  </a:cubicBezTo>
                  <a:cubicBezTo>
                    <a:pt x="3165234" y="2594737"/>
                    <a:pt x="3143306" y="2435651"/>
                    <a:pt x="2973235" y="2320417"/>
                  </a:cubicBezTo>
                  <a:cubicBezTo>
                    <a:pt x="2803166" y="2205183"/>
                    <a:pt x="2616638" y="2051573"/>
                    <a:pt x="2715374" y="2095465"/>
                  </a:cubicBezTo>
                  <a:cubicBezTo>
                    <a:pt x="2819625" y="2139361"/>
                    <a:pt x="3143313" y="2468520"/>
                    <a:pt x="3203664" y="2413676"/>
                  </a:cubicBezTo>
                  <a:cubicBezTo>
                    <a:pt x="3264016" y="2358796"/>
                    <a:pt x="3247560" y="2303958"/>
                    <a:pt x="3104928" y="2199706"/>
                  </a:cubicBezTo>
                  <a:cubicBezTo>
                    <a:pt x="2962291" y="2095455"/>
                    <a:pt x="2896435" y="2068023"/>
                    <a:pt x="2863516" y="2035104"/>
                  </a:cubicBezTo>
                  <a:cubicBezTo>
                    <a:pt x="2825093" y="1996681"/>
                    <a:pt x="3203664" y="2243597"/>
                    <a:pt x="3285979" y="2243597"/>
                  </a:cubicBezTo>
                  <a:cubicBezTo>
                    <a:pt x="3362787" y="2243597"/>
                    <a:pt x="3395697" y="2183245"/>
                    <a:pt x="3242083" y="2078996"/>
                  </a:cubicBezTo>
                  <a:cubicBezTo>
                    <a:pt x="3088464" y="1974744"/>
                    <a:pt x="2808677" y="1865026"/>
                    <a:pt x="2929338" y="1881485"/>
                  </a:cubicBezTo>
                  <a:cubicBezTo>
                    <a:pt x="3050039" y="1897942"/>
                    <a:pt x="3406645" y="2177731"/>
                    <a:pt x="3477979" y="2106437"/>
                  </a:cubicBezTo>
                  <a:cubicBezTo>
                    <a:pt x="3549314" y="2040613"/>
                    <a:pt x="3456050" y="1958295"/>
                    <a:pt x="3242083" y="1859559"/>
                  </a:cubicBezTo>
                  <a:cubicBezTo>
                    <a:pt x="3028113" y="1760824"/>
                    <a:pt x="2890953" y="1788224"/>
                    <a:pt x="2973240" y="1760824"/>
                  </a:cubicBezTo>
                  <a:cubicBezTo>
                    <a:pt x="3061031" y="1738895"/>
                    <a:pt x="3461529" y="1810193"/>
                    <a:pt x="3549321" y="1771807"/>
                  </a:cubicBezTo>
                  <a:cubicBezTo>
                    <a:pt x="3642585" y="1733384"/>
                    <a:pt x="3604201" y="1678543"/>
                    <a:pt x="3428621" y="1656573"/>
                  </a:cubicBezTo>
                  <a:cubicBezTo>
                    <a:pt x="3253036" y="1634644"/>
                    <a:pt x="3000681" y="1601694"/>
                    <a:pt x="3061032" y="1596221"/>
                  </a:cubicBezTo>
                  <a:cubicBezTo>
                    <a:pt x="3121382" y="1590748"/>
                    <a:pt x="3598689" y="1557797"/>
                    <a:pt x="3620654" y="1519413"/>
                  </a:cubicBezTo>
                  <a:cubicBezTo>
                    <a:pt x="3653528" y="1464687"/>
                    <a:pt x="3637072" y="1382371"/>
                    <a:pt x="3428581" y="1387838"/>
                  </a:cubicBezTo>
                  <a:close/>
                  <a:moveTo>
                    <a:pt x="2622048" y="1722540"/>
                  </a:moveTo>
                  <a:cubicBezTo>
                    <a:pt x="2495871" y="1728013"/>
                    <a:pt x="2276395" y="1909068"/>
                    <a:pt x="2210568" y="2024302"/>
                  </a:cubicBezTo>
                  <a:cubicBezTo>
                    <a:pt x="2144743" y="2139536"/>
                    <a:pt x="2122777" y="2238272"/>
                    <a:pt x="2062426" y="2166939"/>
                  </a:cubicBezTo>
                  <a:cubicBezTo>
                    <a:pt x="2002073" y="2095604"/>
                    <a:pt x="1656422" y="1969428"/>
                    <a:pt x="1469894" y="2018796"/>
                  </a:cubicBezTo>
                  <a:cubicBezTo>
                    <a:pt x="1288843" y="2068165"/>
                    <a:pt x="1173648" y="2029780"/>
                    <a:pt x="1206557" y="1920061"/>
                  </a:cubicBezTo>
                  <a:cubicBezTo>
                    <a:pt x="1244980" y="1810342"/>
                    <a:pt x="1135222" y="1656723"/>
                    <a:pt x="1102306" y="1541489"/>
                  </a:cubicBezTo>
                  <a:cubicBezTo>
                    <a:pt x="1069393" y="1426255"/>
                    <a:pt x="1201041" y="1431771"/>
                    <a:pt x="1305292" y="1371421"/>
                  </a:cubicBezTo>
                  <a:cubicBezTo>
                    <a:pt x="1409544" y="1311068"/>
                    <a:pt x="1513786" y="1245243"/>
                    <a:pt x="1530245" y="1086118"/>
                  </a:cubicBezTo>
                  <a:cubicBezTo>
                    <a:pt x="1546701" y="927032"/>
                    <a:pt x="1700313" y="1020293"/>
                    <a:pt x="1700313" y="1020293"/>
                  </a:cubicBezTo>
                  <a:cubicBezTo>
                    <a:pt x="1700313" y="1020293"/>
                    <a:pt x="1799049" y="1080645"/>
                    <a:pt x="2002075" y="1190362"/>
                  </a:cubicBezTo>
                  <a:cubicBezTo>
                    <a:pt x="2205062" y="1300080"/>
                    <a:pt x="2402573" y="1151938"/>
                    <a:pt x="2440997" y="1245241"/>
                  </a:cubicBezTo>
                  <a:cubicBezTo>
                    <a:pt x="2479420" y="1338505"/>
                    <a:pt x="2589140" y="1557985"/>
                    <a:pt x="2682408" y="1596371"/>
                  </a:cubicBezTo>
                  <a:cubicBezTo>
                    <a:pt x="2786660" y="1623811"/>
                    <a:pt x="2748272" y="1717072"/>
                    <a:pt x="2622056" y="1722548"/>
                  </a:cubicBezTo>
                  <a:close/>
                </a:path>
              </a:pathLst>
            </a:custGeom>
            <a:solidFill>
              <a:srgbClr val="009639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D0D3ABD8-71F6-BEFA-DD41-FBC23D877DA4}"/>
              </a:ext>
            </a:extLst>
          </p:cNvPr>
          <p:cNvGrpSpPr/>
          <p:nvPr/>
        </p:nvGrpSpPr>
        <p:grpSpPr>
          <a:xfrm>
            <a:off x="7646038" y="3614598"/>
            <a:ext cx="6731000" cy="5573094"/>
            <a:chOff x="-5472236" y="2866013"/>
            <a:chExt cx="5102323" cy="4224592"/>
          </a:xfrm>
        </p:grpSpPr>
        <p:sp>
          <p:nvSpPr>
            <p:cNvPr id="80" name="椭圆 79">
              <a:extLst>
                <a:ext uri="{FF2B5EF4-FFF2-40B4-BE49-F238E27FC236}">
                  <a16:creationId xmlns:a16="http://schemas.microsoft.com/office/drawing/2014/main" id="{C08003C4-9E4F-DFB8-632E-027F9F8D1C50}"/>
                </a:ext>
              </a:extLst>
            </p:cNvPr>
            <p:cNvSpPr/>
            <p:nvPr/>
          </p:nvSpPr>
          <p:spPr>
            <a:xfrm rot="20938960">
              <a:off x="-4730714" y="3456535"/>
              <a:ext cx="1588169" cy="2470932"/>
            </a:xfrm>
            <a:prstGeom prst="ellipse">
              <a:avLst/>
            </a:prstGeom>
            <a:solidFill>
              <a:srgbClr val="24CE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AD2B2EE6-8A7E-DA17-863A-3010E65DFF4F}"/>
                </a:ext>
              </a:extLst>
            </p:cNvPr>
            <p:cNvSpPr/>
            <p:nvPr/>
          </p:nvSpPr>
          <p:spPr>
            <a:xfrm>
              <a:off x="-2624978" y="3122314"/>
              <a:ext cx="1682567" cy="2705876"/>
            </a:xfrm>
            <a:custGeom>
              <a:avLst/>
              <a:gdLst>
                <a:gd name="connsiteX0" fmla="*/ 941563 w 1682567"/>
                <a:gd name="connsiteY0" fmla="*/ 190 h 2705876"/>
                <a:gd name="connsiteX1" fmla="*/ 1036810 w 1682567"/>
                <a:gd name="connsiteY1" fmla="*/ 15521 h 2705876"/>
                <a:gd name="connsiteX2" fmla="*/ 1335193 w 1682567"/>
                <a:gd name="connsiteY2" fmla="*/ 804792 h 2705876"/>
                <a:gd name="connsiteX3" fmla="*/ 1681702 w 1682567"/>
                <a:gd name="connsiteY3" fmla="*/ 1247554 h 2705876"/>
                <a:gd name="connsiteX4" fmla="*/ 1258191 w 1682567"/>
                <a:gd name="connsiteY4" fmla="*/ 2287083 h 2705876"/>
                <a:gd name="connsiteX5" fmla="*/ 632549 w 1682567"/>
                <a:gd name="connsiteY5" fmla="*/ 2700969 h 2705876"/>
                <a:gd name="connsiteX6" fmla="*/ 151285 w 1682567"/>
                <a:gd name="connsiteY6" fmla="*/ 2046451 h 2705876"/>
                <a:gd name="connsiteX7" fmla="*/ 82856 w 1682567"/>
                <a:gd name="connsiteY7" fmla="*/ 1903125 h 2705876"/>
                <a:gd name="connsiteX8" fmla="*/ 69855 w 1682567"/>
                <a:gd name="connsiteY8" fmla="*/ 1866228 h 2705876"/>
                <a:gd name="connsiteX9" fmla="*/ 75769 w 1682567"/>
                <a:gd name="connsiteY9" fmla="*/ 1852998 h 2705876"/>
                <a:gd name="connsiteX10" fmla="*/ 110906 w 1682567"/>
                <a:gd name="connsiteY10" fmla="*/ 1674293 h 2705876"/>
                <a:gd name="connsiteX11" fmla="*/ 409876 w 1682567"/>
                <a:gd name="connsiteY11" fmla="*/ 1921788 h 2705876"/>
                <a:gd name="connsiteX12" fmla="*/ 701948 w 1682567"/>
                <a:gd name="connsiteY12" fmla="*/ 2578922 h 2705876"/>
                <a:gd name="connsiteX13" fmla="*/ 605737 w 1682567"/>
                <a:gd name="connsiteY13" fmla="*/ 1587255 h 2705876"/>
                <a:gd name="connsiteX14" fmla="*/ 1217412 w 1682567"/>
                <a:gd name="connsiteY14" fmla="*/ 1537772 h 2705876"/>
                <a:gd name="connsiteX15" fmla="*/ 616073 w 1682567"/>
                <a:gd name="connsiteY15" fmla="*/ 1414886 h 2705876"/>
                <a:gd name="connsiteX16" fmla="*/ 727741 w 1682567"/>
                <a:gd name="connsiteY16" fmla="*/ 989857 h 2705876"/>
                <a:gd name="connsiteX17" fmla="*/ 1177871 w 1682567"/>
                <a:gd name="connsiteY17" fmla="*/ 756028 h 2705876"/>
                <a:gd name="connsiteX18" fmla="*/ 738028 w 1682567"/>
                <a:gd name="connsiteY18" fmla="*/ 817490 h 2705876"/>
                <a:gd name="connsiteX19" fmla="*/ 847982 w 1682567"/>
                <a:gd name="connsiteY19" fmla="*/ 165441 h 2705876"/>
                <a:gd name="connsiteX20" fmla="*/ 463140 w 1682567"/>
                <a:gd name="connsiteY20" fmla="*/ 1059851 h 2705876"/>
                <a:gd name="connsiteX21" fmla="*/ 33594 w 1682567"/>
                <a:gd name="connsiteY21" fmla="*/ 873823 h 2705876"/>
                <a:gd name="connsiteX22" fmla="*/ 452804 w 1682567"/>
                <a:gd name="connsiteY22" fmla="*/ 1232262 h 2705876"/>
                <a:gd name="connsiteX23" fmla="*/ 420160 w 1682567"/>
                <a:gd name="connsiteY23" fmla="*/ 1749443 h 2705876"/>
                <a:gd name="connsiteX24" fmla="*/ 107455 w 1682567"/>
                <a:gd name="connsiteY24" fmla="*/ 1611176 h 2705876"/>
                <a:gd name="connsiteX25" fmla="*/ 96031 w 1682567"/>
                <a:gd name="connsiteY25" fmla="*/ 1536533 h 2705876"/>
                <a:gd name="connsiteX26" fmla="*/ 123293 w 1682567"/>
                <a:gd name="connsiteY26" fmla="*/ 1538089 h 2705876"/>
                <a:gd name="connsiteX27" fmla="*/ 324540 w 1682567"/>
                <a:gd name="connsiteY27" fmla="*/ 1545938 h 2705876"/>
                <a:gd name="connsiteX28" fmla="*/ 93534 w 1682567"/>
                <a:gd name="connsiteY28" fmla="*/ 1209053 h 2705876"/>
                <a:gd name="connsiteX29" fmla="*/ 74283 w 1682567"/>
                <a:gd name="connsiteY29" fmla="*/ 352405 h 2705876"/>
                <a:gd name="connsiteX30" fmla="*/ 941563 w 1682567"/>
                <a:gd name="connsiteY30" fmla="*/ 190 h 2705876"/>
                <a:gd name="connsiteX0" fmla="*/ 941563 w 1682567"/>
                <a:gd name="connsiteY0" fmla="*/ 190 h 2705876"/>
                <a:gd name="connsiteX1" fmla="*/ 1036810 w 1682567"/>
                <a:gd name="connsiteY1" fmla="*/ 15521 h 2705876"/>
                <a:gd name="connsiteX2" fmla="*/ 1335193 w 1682567"/>
                <a:gd name="connsiteY2" fmla="*/ 804792 h 2705876"/>
                <a:gd name="connsiteX3" fmla="*/ 1681702 w 1682567"/>
                <a:gd name="connsiteY3" fmla="*/ 1247554 h 2705876"/>
                <a:gd name="connsiteX4" fmla="*/ 1258191 w 1682567"/>
                <a:gd name="connsiteY4" fmla="*/ 2287083 h 2705876"/>
                <a:gd name="connsiteX5" fmla="*/ 632549 w 1682567"/>
                <a:gd name="connsiteY5" fmla="*/ 2700969 h 2705876"/>
                <a:gd name="connsiteX6" fmla="*/ 151285 w 1682567"/>
                <a:gd name="connsiteY6" fmla="*/ 2046451 h 2705876"/>
                <a:gd name="connsiteX7" fmla="*/ 82856 w 1682567"/>
                <a:gd name="connsiteY7" fmla="*/ 1903125 h 2705876"/>
                <a:gd name="connsiteX8" fmla="*/ 69855 w 1682567"/>
                <a:gd name="connsiteY8" fmla="*/ 1866228 h 2705876"/>
                <a:gd name="connsiteX9" fmla="*/ 75769 w 1682567"/>
                <a:gd name="connsiteY9" fmla="*/ 1852998 h 2705876"/>
                <a:gd name="connsiteX10" fmla="*/ 110906 w 1682567"/>
                <a:gd name="connsiteY10" fmla="*/ 1674293 h 2705876"/>
                <a:gd name="connsiteX11" fmla="*/ 409876 w 1682567"/>
                <a:gd name="connsiteY11" fmla="*/ 1921788 h 2705876"/>
                <a:gd name="connsiteX12" fmla="*/ 701948 w 1682567"/>
                <a:gd name="connsiteY12" fmla="*/ 2578922 h 2705876"/>
                <a:gd name="connsiteX13" fmla="*/ 605737 w 1682567"/>
                <a:gd name="connsiteY13" fmla="*/ 1587255 h 2705876"/>
                <a:gd name="connsiteX14" fmla="*/ 1217412 w 1682567"/>
                <a:gd name="connsiteY14" fmla="*/ 1537772 h 2705876"/>
                <a:gd name="connsiteX15" fmla="*/ 616073 w 1682567"/>
                <a:gd name="connsiteY15" fmla="*/ 1414886 h 2705876"/>
                <a:gd name="connsiteX16" fmla="*/ 727741 w 1682567"/>
                <a:gd name="connsiteY16" fmla="*/ 989857 h 2705876"/>
                <a:gd name="connsiteX17" fmla="*/ 1177871 w 1682567"/>
                <a:gd name="connsiteY17" fmla="*/ 756028 h 2705876"/>
                <a:gd name="connsiteX18" fmla="*/ 738028 w 1682567"/>
                <a:gd name="connsiteY18" fmla="*/ 817490 h 2705876"/>
                <a:gd name="connsiteX19" fmla="*/ 463140 w 1682567"/>
                <a:gd name="connsiteY19" fmla="*/ 1059851 h 2705876"/>
                <a:gd name="connsiteX20" fmla="*/ 33594 w 1682567"/>
                <a:gd name="connsiteY20" fmla="*/ 873823 h 2705876"/>
                <a:gd name="connsiteX21" fmla="*/ 452804 w 1682567"/>
                <a:gd name="connsiteY21" fmla="*/ 1232262 h 2705876"/>
                <a:gd name="connsiteX22" fmla="*/ 420160 w 1682567"/>
                <a:gd name="connsiteY22" fmla="*/ 1749443 h 2705876"/>
                <a:gd name="connsiteX23" fmla="*/ 107455 w 1682567"/>
                <a:gd name="connsiteY23" fmla="*/ 1611176 h 2705876"/>
                <a:gd name="connsiteX24" fmla="*/ 96031 w 1682567"/>
                <a:gd name="connsiteY24" fmla="*/ 1536533 h 2705876"/>
                <a:gd name="connsiteX25" fmla="*/ 123293 w 1682567"/>
                <a:gd name="connsiteY25" fmla="*/ 1538089 h 2705876"/>
                <a:gd name="connsiteX26" fmla="*/ 324540 w 1682567"/>
                <a:gd name="connsiteY26" fmla="*/ 1545938 h 2705876"/>
                <a:gd name="connsiteX27" fmla="*/ 93534 w 1682567"/>
                <a:gd name="connsiteY27" fmla="*/ 1209053 h 2705876"/>
                <a:gd name="connsiteX28" fmla="*/ 74283 w 1682567"/>
                <a:gd name="connsiteY28" fmla="*/ 352405 h 2705876"/>
                <a:gd name="connsiteX29" fmla="*/ 941563 w 1682567"/>
                <a:gd name="connsiteY29" fmla="*/ 190 h 2705876"/>
                <a:gd name="connsiteX0" fmla="*/ 941563 w 1682567"/>
                <a:gd name="connsiteY0" fmla="*/ 190 h 2705876"/>
                <a:gd name="connsiteX1" fmla="*/ 1036810 w 1682567"/>
                <a:gd name="connsiteY1" fmla="*/ 15521 h 2705876"/>
                <a:gd name="connsiteX2" fmla="*/ 1335193 w 1682567"/>
                <a:gd name="connsiteY2" fmla="*/ 804792 h 2705876"/>
                <a:gd name="connsiteX3" fmla="*/ 1681702 w 1682567"/>
                <a:gd name="connsiteY3" fmla="*/ 1247554 h 2705876"/>
                <a:gd name="connsiteX4" fmla="*/ 1258191 w 1682567"/>
                <a:gd name="connsiteY4" fmla="*/ 2287083 h 2705876"/>
                <a:gd name="connsiteX5" fmla="*/ 632549 w 1682567"/>
                <a:gd name="connsiteY5" fmla="*/ 2700969 h 2705876"/>
                <a:gd name="connsiteX6" fmla="*/ 151285 w 1682567"/>
                <a:gd name="connsiteY6" fmla="*/ 2046451 h 2705876"/>
                <a:gd name="connsiteX7" fmla="*/ 82856 w 1682567"/>
                <a:gd name="connsiteY7" fmla="*/ 1903125 h 2705876"/>
                <a:gd name="connsiteX8" fmla="*/ 69855 w 1682567"/>
                <a:gd name="connsiteY8" fmla="*/ 1866228 h 2705876"/>
                <a:gd name="connsiteX9" fmla="*/ 75769 w 1682567"/>
                <a:gd name="connsiteY9" fmla="*/ 1852998 h 2705876"/>
                <a:gd name="connsiteX10" fmla="*/ 110906 w 1682567"/>
                <a:gd name="connsiteY10" fmla="*/ 1674293 h 2705876"/>
                <a:gd name="connsiteX11" fmla="*/ 409876 w 1682567"/>
                <a:gd name="connsiteY11" fmla="*/ 1921788 h 2705876"/>
                <a:gd name="connsiteX12" fmla="*/ 701948 w 1682567"/>
                <a:gd name="connsiteY12" fmla="*/ 2578922 h 2705876"/>
                <a:gd name="connsiteX13" fmla="*/ 605737 w 1682567"/>
                <a:gd name="connsiteY13" fmla="*/ 1587255 h 2705876"/>
                <a:gd name="connsiteX14" fmla="*/ 1217412 w 1682567"/>
                <a:gd name="connsiteY14" fmla="*/ 1537772 h 2705876"/>
                <a:gd name="connsiteX15" fmla="*/ 616073 w 1682567"/>
                <a:gd name="connsiteY15" fmla="*/ 1414886 h 2705876"/>
                <a:gd name="connsiteX16" fmla="*/ 727741 w 1682567"/>
                <a:gd name="connsiteY16" fmla="*/ 989857 h 2705876"/>
                <a:gd name="connsiteX17" fmla="*/ 738028 w 1682567"/>
                <a:gd name="connsiteY17" fmla="*/ 817490 h 2705876"/>
                <a:gd name="connsiteX18" fmla="*/ 463140 w 1682567"/>
                <a:gd name="connsiteY18" fmla="*/ 1059851 h 2705876"/>
                <a:gd name="connsiteX19" fmla="*/ 33594 w 1682567"/>
                <a:gd name="connsiteY19" fmla="*/ 873823 h 2705876"/>
                <a:gd name="connsiteX20" fmla="*/ 452804 w 1682567"/>
                <a:gd name="connsiteY20" fmla="*/ 1232262 h 2705876"/>
                <a:gd name="connsiteX21" fmla="*/ 420160 w 1682567"/>
                <a:gd name="connsiteY21" fmla="*/ 1749443 h 2705876"/>
                <a:gd name="connsiteX22" fmla="*/ 107455 w 1682567"/>
                <a:gd name="connsiteY22" fmla="*/ 1611176 h 2705876"/>
                <a:gd name="connsiteX23" fmla="*/ 96031 w 1682567"/>
                <a:gd name="connsiteY23" fmla="*/ 1536533 h 2705876"/>
                <a:gd name="connsiteX24" fmla="*/ 123293 w 1682567"/>
                <a:gd name="connsiteY24" fmla="*/ 1538089 h 2705876"/>
                <a:gd name="connsiteX25" fmla="*/ 324540 w 1682567"/>
                <a:gd name="connsiteY25" fmla="*/ 1545938 h 2705876"/>
                <a:gd name="connsiteX26" fmla="*/ 93534 w 1682567"/>
                <a:gd name="connsiteY26" fmla="*/ 1209053 h 2705876"/>
                <a:gd name="connsiteX27" fmla="*/ 74283 w 1682567"/>
                <a:gd name="connsiteY27" fmla="*/ 352405 h 2705876"/>
                <a:gd name="connsiteX28" fmla="*/ 941563 w 1682567"/>
                <a:gd name="connsiteY28" fmla="*/ 190 h 2705876"/>
                <a:gd name="connsiteX0" fmla="*/ 941563 w 1682567"/>
                <a:gd name="connsiteY0" fmla="*/ 190 h 2705876"/>
                <a:gd name="connsiteX1" fmla="*/ 1036810 w 1682567"/>
                <a:gd name="connsiteY1" fmla="*/ 15521 h 2705876"/>
                <a:gd name="connsiteX2" fmla="*/ 1335193 w 1682567"/>
                <a:gd name="connsiteY2" fmla="*/ 804792 h 2705876"/>
                <a:gd name="connsiteX3" fmla="*/ 1681702 w 1682567"/>
                <a:gd name="connsiteY3" fmla="*/ 1247554 h 2705876"/>
                <a:gd name="connsiteX4" fmla="*/ 1258191 w 1682567"/>
                <a:gd name="connsiteY4" fmla="*/ 2287083 h 2705876"/>
                <a:gd name="connsiteX5" fmla="*/ 632549 w 1682567"/>
                <a:gd name="connsiteY5" fmla="*/ 2700969 h 2705876"/>
                <a:gd name="connsiteX6" fmla="*/ 151285 w 1682567"/>
                <a:gd name="connsiteY6" fmla="*/ 2046451 h 2705876"/>
                <a:gd name="connsiteX7" fmla="*/ 82856 w 1682567"/>
                <a:gd name="connsiteY7" fmla="*/ 1903125 h 2705876"/>
                <a:gd name="connsiteX8" fmla="*/ 69855 w 1682567"/>
                <a:gd name="connsiteY8" fmla="*/ 1866228 h 2705876"/>
                <a:gd name="connsiteX9" fmla="*/ 75769 w 1682567"/>
                <a:gd name="connsiteY9" fmla="*/ 1852998 h 2705876"/>
                <a:gd name="connsiteX10" fmla="*/ 110906 w 1682567"/>
                <a:gd name="connsiteY10" fmla="*/ 1674293 h 2705876"/>
                <a:gd name="connsiteX11" fmla="*/ 409876 w 1682567"/>
                <a:gd name="connsiteY11" fmla="*/ 1921788 h 2705876"/>
                <a:gd name="connsiteX12" fmla="*/ 701948 w 1682567"/>
                <a:gd name="connsiteY12" fmla="*/ 2578922 h 2705876"/>
                <a:gd name="connsiteX13" fmla="*/ 605737 w 1682567"/>
                <a:gd name="connsiteY13" fmla="*/ 1587255 h 2705876"/>
                <a:gd name="connsiteX14" fmla="*/ 1217412 w 1682567"/>
                <a:gd name="connsiteY14" fmla="*/ 1537772 h 2705876"/>
                <a:gd name="connsiteX15" fmla="*/ 616073 w 1682567"/>
                <a:gd name="connsiteY15" fmla="*/ 1414886 h 2705876"/>
                <a:gd name="connsiteX16" fmla="*/ 738028 w 1682567"/>
                <a:gd name="connsiteY16" fmla="*/ 817490 h 2705876"/>
                <a:gd name="connsiteX17" fmla="*/ 463140 w 1682567"/>
                <a:gd name="connsiteY17" fmla="*/ 1059851 h 2705876"/>
                <a:gd name="connsiteX18" fmla="*/ 33594 w 1682567"/>
                <a:gd name="connsiteY18" fmla="*/ 873823 h 2705876"/>
                <a:gd name="connsiteX19" fmla="*/ 452804 w 1682567"/>
                <a:gd name="connsiteY19" fmla="*/ 1232262 h 2705876"/>
                <a:gd name="connsiteX20" fmla="*/ 420160 w 1682567"/>
                <a:gd name="connsiteY20" fmla="*/ 1749443 h 2705876"/>
                <a:gd name="connsiteX21" fmla="*/ 107455 w 1682567"/>
                <a:gd name="connsiteY21" fmla="*/ 1611176 h 2705876"/>
                <a:gd name="connsiteX22" fmla="*/ 96031 w 1682567"/>
                <a:gd name="connsiteY22" fmla="*/ 1536533 h 2705876"/>
                <a:gd name="connsiteX23" fmla="*/ 123293 w 1682567"/>
                <a:gd name="connsiteY23" fmla="*/ 1538089 h 2705876"/>
                <a:gd name="connsiteX24" fmla="*/ 324540 w 1682567"/>
                <a:gd name="connsiteY24" fmla="*/ 1545938 h 2705876"/>
                <a:gd name="connsiteX25" fmla="*/ 93534 w 1682567"/>
                <a:gd name="connsiteY25" fmla="*/ 1209053 h 2705876"/>
                <a:gd name="connsiteX26" fmla="*/ 74283 w 1682567"/>
                <a:gd name="connsiteY26" fmla="*/ 352405 h 2705876"/>
                <a:gd name="connsiteX27" fmla="*/ 941563 w 1682567"/>
                <a:gd name="connsiteY27" fmla="*/ 190 h 2705876"/>
                <a:gd name="connsiteX0" fmla="*/ 941563 w 1682567"/>
                <a:gd name="connsiteY0" fmla="*/ 190 h 2705876"/>
                <a:gd name="connsiteX1" fmla="*/ 1036810 w 1682567"/>
                <a:gd name="connsiteY1" fmla="*/ 15521 h 2705876"/>
                <a:gd name="connsiteX2" fmla="*/ 1335193 w 1682567"/>
                <a:gd name="connsiteY2" fmla="*/ 804792 h 2705876"/>
                <a:gd name="connsiteX3" fmla="*/ 1681702 w 1682567"/>
                <a:gd name="connsiteY3" fmla="*/ 1247554 h 2705876"/>
                <a:gd name="connsiteX4" fmla="*/ 1258191 w 1682567"/>
                <a:gd name="connsiteY4" fmla="*/ 2287083 h 2705876"/>
                <a:gd name="connsiteX5" fmla="*/ 632549 w 1682567"/>
                <a:gd name="connsiteY5" fmla="*/ 2700969 h 2705876"/>
                <a:gd name="connsiteX6" fmla="*/ 151285 w 1682567"/>
                <a:gd name="connsiteY6" fmla="*/ 2046451 h 2705876"/>
                <a:gd name="connsiteX7" fmla="*/ 82856 w 1682567"/>
                <a:gd name="connsiteY7" fmla="*/ 1903125 h 2705876"/>
                <a:gd name="connsiteX8" fmla="*/ 69855 w 1682567"/>
                <a:gd name="connsiteY8" fmla="*/ 1866228 h 2705876"/>
                <a:gd name="connsiteX9" fmla="*/ 75769 w 1682567"/>
                <a:gd name="connsiteY9" fmla="*/ 1852998 h 2705876"/>
                <a:gd name="connsiteX10" fmla="*/ 110906 w 1682567"/>
                <a:gd name="connsiteY10" fmla="*/ 1674293 h 2705876"/>
                <a:gd name="connsiteX11" fmla="*/ 409876 w 1682567"/>
                <a:gd name="connsiteY11" fmla="*/ 1921788 h 2705876"/>
                <a:gd name="connsiteX12" fmla="*/ 701948 w 1682567"/>
                <a:gd name="connsiteY12" fmla="*/ 2578922 h 2705876"/>
                <a:gd name="connsiteX13" fmla="*/ 605737 w 1682567"/>
                <a:gd name="connsiteY13" fmla="*/ 1587255 h 2705876"/>
                <a:gd name="connsiteX14" fmla="*/ 1217412 w 1682567"/>
                <a:gd name="connsiteY14" fmla="*/ 1537772 h 2705876"/>
                <a:gd name="connsiteX15" fmla="*/ 616073 w 1682567"/>
                <a:gd name="connsiteY15" fmla="*/ 1414886 h 2705876"/>
                <a:gd name="connsiteX16" fmla="*/ 463140 w 1682567"/>
                <a:gd name="connsiteY16" fmla="*/ 1059851 h 2705876"/>
                <a:gd name="connsiteX17" fmla="*/ 33594 w 1682567"/>
                <a:gd name="connsiteY17" fmla="*/ 873823 h 2705876"/>
                <a:gd name="connsiteX18" fmla="*/ 452804 w 1682567"/>
                <a:gd name="connsiteY18" fmla="*/ 1232262 h 2705876"/>
                <a:gd name="connsiteX19" fmla="*/ 420160 w 1682567"/>
                <a:gd name="connsiteY19" fmla="*/ 1749443 h 2705876"/>
                <a:gd name="connsiteX20" fmla="*/ 107455 w 1682567"/>
                <a:gd name="connsiteY20" fmla="*/ 1611176 h 2705876"/>
                <a:gd name="connsiteX21" fmla="*/ 96031 w 1682567"/>
                <a:gd name="connsiteY21" fmla="*/ 1536533 h 2705876"/>
                <a:gd name="connsiteX22" fmla="*/ 123293 w 1682567"/>
                <a:gd name="connsiteY22" fmla="*/ 1538089 h 2705876"/>
                <a:gd name="connsiteX23" fmla="*/ 324540 w 1682567"/>
                <a:gd name="connsiteY23" fmla="*/ 1545938 h 2705876"/>
                <a:gd name="connsiteX24" fmla="*/ 93534 w 1682567"/>
                <a:gd name="connsiteY24" fmla="*/ 1209053 h 2705876"/>
                <a:gd name="connsiteX25" fmla="*/ 74283 w 1682567"/>
                <a:gd name="connsiteY25" fmla="*/ 352405 h 2705876"/>
                <a:gd name="connsiteX26" fmla="*/ 941563 w 1682567"/>
                <a:gd name="connsiteY26" fmla="*/ 190 h 2705876"/>
                <a:gd name="connsiteX0" fmla="*/ 941563 w 1682567"/>
                <a:gd name="connsiteY0" fmla="*/ 190 h 2705876"/>
                <a:gd name="connsiteX1" fmla="*/ 1036810 w 1682567"/>
                <a:gd name="connsiteY1" fmla="*/ 15521 h 2705876"/>
                <a:gd name="connsiteX2" fmla="*/ 1335193 w 1682567"/>
                <a:gd name="connsiteY2" fmla="*/ 804792 h 2705876"/>
                <a:gd name="connsiteX3" fmla="*/ 1681702 w 1682567"/>
                <a:gd name="connsiteY3" fmla="*/ 1247554 h 2705876"/>
                <a:gd name="connsiteX4" fmla="*/ 1258191 w 1682567"/>
                <a:gd name="connsiteY4" fmla="*/ 2287083 h 2705876"/>
                <a:gd name="connsiteX5" fmla="*/ 632549 w 1682567"/>
                <a:gd name="connsiteY5" fmla="*/ 2700969 h 2705876"/>
                <a:gd name="connsiteX6" fmla="*/ 151285 w 1682567"/>
                <a:gd name="connsiteY6" fmla="*/ 2046451 h 2705876"/>
                <a:gd name="connsiteX7" fmla="*/ 82856 w 1682567"/>
                <a:gd name="connsiteY7" fmla="*/ 1903125 h 2705876"/>
                <a:gd name="connsiteX8" fmla="*/ 69855 w 1682567"/>
                <a:gd name="connsiteY8" fmla="*/ 1866228 h 2705876"/>
                <a:gd name="connsiteX9" fmla="*/ 75769 w 1682567"/>
                <a:gd name="connsiteY9" fmla="*/ 1852998 h 2705876"/>
                <a:gd name="connsiteX10" fmla="*/ 110906 w 1682567"/>
                <a:gd name="connsiteY10" fmla="*/ 1674293 h 2705876"/>
                <a:gd name="connsiteX11" fmla="*/ 409876 w 1682567"/>
                <a:gd name="connsiteY11" fmla="*/ 1921788 h 2705876"/>
                <a:gd name="connsiteX12" fmla="*/ 701948 w 1682567"/>
                <a:gd name="connsiteY12" fmla="*/ 2578922 h 2705876"/>
                <a:gd name="connsiteX13" fmla="*/ 605737 w 1682567"/>
                <a:gd name="connsiteY13" fmla="*/ 1587255 h 2705876"/>
                <a:gd name="connsiteX14" fmla="*/ 616073 w 1682567"/>
                <a:gd name="connsiteY14" fmla="*/ 1414886 h 2705876"/>
                <a:gd name="connsiteX15" fmla="*/ 463140 w 1682567"/>
                <a:gd name="connsiteY15" fmla="*/ 1059851 h 2705876"/>
                <a:gd name="connsiteX16" fmla="*/ 33594 w 1682567"/>
                <a:gd name="connsiteY16" fmla="*/ 873823 h 2705876"/>
                <a:gd name="connsiteX17" fmla="*/ 452804 w 1682567"/>
                <a:gd name="connsiteY17" fmla="*/ 1232262 h 2705876"/>
                <a:gd name="connsiteX18" fmla="*/ 420160 w 1682567"/>
                <a:gd name="connsiteY18" fmla="*/ 1749443 h 2705876"/>
                <a:gd name="connsiteX19" fmla="*/ 107455 w 1682567"/>
                <a:gd name="connsiteY19" fmla="*/ 1611176 h 2705876"/>
                <a:gd name="connsiteX20" fmla="*/ 96031 w 1682567"/>
                <a:gd name="connsiteY20" fmla="*/ 1536533 h 2705876"/>
                <a:gd name="connsiteX21" fmla="*/ 123293 w 1682567"/>
                <a:gd name="connsiteY21" fmla="*/ 1538089 h 2705876"/>
                <a:gd name="connsiteX22" fmla="*/ 324540 w 1682567"/>
                <a:gd name="connsiteY22" fmla="*/ 1545938 h 2705876"/>
                <a:gd name="connsiteX23" fmla="*/ 93534 w 1682567"/>
                <a:gd name="connsiteY23" fmla="*/ 1209053 h 2705876"/>
                <a:gd name="connsiteX24" fmla="*/ 74283 w 1682567"/>
                <a:gd name="connsiteY24" fmla="*/ 352405 h 2705876"/>
                <a:gd name="connsiteX25" fmla="*/ 941563 w 1682567"/>
                <a:gd name="connsiteY25" fmla="*/ 190 h 2705876"/>
                <a:gd name="connsiteX0" fmla="*/ 941563 w 1682567"/>
                <a:gd name="connsiteY0" fmla="*/ 190 h 2705876"/>
                <a:gd name="connsiteX1" fmla="*/ 1036810 w 1682567"/>
                <a:gd name="connsiteY1" fmla="*/ 15521 h 2705876"/>
                <a:gd name="connsiteX2" fmla="*/ 1335193 w 1682567"/>
                <a:gd name="connsiteY2" fmla="*/ 804792 h 2705876"/>
                <a:gd name="connsiteX3" fmla="*/ 1681702 w 1682567"/>
                <a:gd name="connsiteY3" fmla="*/ 1247554 h 2705876"/>
                <a:gd name="connsiteX4" fmla="*/ 1258191 w 1682567"/>
                <a:gd name="connsiteY4" fmla="*/ 2287083 h 2705876"/>
                <a:gd name="connsiteX5" fmla="*/ 632549 w 1682567"/>
                <a:gd name="connsiteY5" fmla="*/ 2700969 h 2705876"/>
                <a:gd name="connsiteX6" fmla="*/ 151285 w 1682567"/>
                <a:gd name="connsiteY6" fmla="*/ 2046451 h 2705876"/>
                <a:gd name="connsiteX7" fmla="*/ 82856 w 1682567"/>
                <a:gd name="connsiteY7" fmla="*/ 1903125 h 2705876"/>
                <a:gd name="connsiteX8" fmla="*/ 69855 w 1682567"/>
                <a:gd name="connsiteY8" fmla="*/ 1866228 h 2705876"/>
                <a:gd name="connsiteX9" fmla="*/ 75769 w 1682567"/>
                <a:gd name="connsiteY9" fmla="*/ 1852998 h 2705876"/>
                <a:gd name="connsiteX10" fmla="*/ 110906 w 1682567"/>
                <a:gd name="connsiteY10" fmla="*/ 1674293 h 2705876"/>
                <a:gd name="connsiteX11" fmla="*/ 409876 w 1682567"/>
                <a:gd name="connsiteY11" fmla="*/ 1921788 h 2705876"/>
                <a:gd name="connsiteX12" fmla="*/ 701948 w 1682567"/>
                <a:gd name="connsiteY12" fmla="*/ 2578922 h 2705876"/>
                <a:gd name="connsiteX13" fmla="*/ 616073 w 1682567"/>
                <a:gd name="connsiteY13" fmla="*/ 1414886 h 2705876"/>
                <a:gd name="connsiteX14" fmla="*/ 463140 w 1682567"/>
                <a:gd name="connsiteY14" fmla="*/ 1059851 h 2705876"/>
                <a:gd name="connsiteX15" fmla="*/ 33594 w 1682567"/>
                <a:gd name="connsiteY15" fmla="*/ 873823 h 2705876"/>
                <a:gd name="connsiteX16" fmla="*/ 452804 w 1682567"/>
                <a:gd name="connsiteY16" fmla="*/ 1232262 h 2705876"/>
                <a:gd name="connsiteX17" fmla="*/ 420160 w 1682567"/>
                <a:gd name="connsiteY17" fmla="*/ 1749443 h 2705876"/>
                <a:gd name="connsiteX18" fmla="*/ 107455 w 1682567"/>
                <a:gd name="connsiteY18" fmla="*/ 1611176 h 2705876"/>
                <a:gd name="connsiteX19" fmla="*/ 96031 w 1682567"/>
                <a:gd name="connsiteY19" fmla="*/ 1536533 h 2705876"/>
                <a:gd name="connsiteX20" fmla="*/ 123293 w 1682567"/>
                <a:gd name="connsiteY20" fmla="*/ 1538089 h 2705876"/>
                <a:gd name="connsiteX21" fmla="*/ 324540 w 1682567"/>
                <a:gd name="connsiteY21" fmla="*/ 1545938 h 2705876"/>
                <a:gd name="connsiteX22" fmla="*/ 93534 w 1682567"/>
                <a:gd name="connsiteY22" fmla="*/ 1209053 h 2705876"/>
                <a:gd name="connsiteX23" fmla="*/ 74283 w 1682567"/>
                <a:gd name="connsiteY23" fmla="*/ 352405 h 2705876"/>
                <a:gd name="connsiteX24" fmla="*/ 941563 w 1682567"/>
                <a:gd name="connsiteY24" fmla="*/ 190 h 2705876"/>
                <a:gd name="connsiteX0" fmla="*/ 941563 w 1682567"/>
                <a:gd name="connsiteY0" fmla="*/ 190 h 2705876"/>
                <a:gd name="connsiteX1" fmla="*/ 1036810 w 1682567"/>
                <a:gd name="connsiteY1" fmla="*/ 15521 h 2705876"/>
                <a:gd name="connsiteX2" fmla="*/ 1335193 w 1682567"/>
                <a:gd name="connsiteY2" fmla="*/ 804792 h 2705876"/>
                <a:gd name="connsiteX3" fmla="*/ 1681702 w 1682567"/>
                <a:gd name="connsiteY3" fmla="*/ 1247554 h 2705876"/>
                <a:gd name="connsiteX4" fmla="*/ 1258191 w 1682567"/>
                <a:gd name="connsiteY4" fmla="*/ 2287083 h 2705876"/>
                <a:gd name="connsiteX5" fmla="*/ 632549 w 1682567"/>
                <a:gd name="connsiteY5" fmla="*/ 2700969 h 2705876"/>
                <a:gd name="connsiteX6" fmla="*/ 151285 w 1682567"/>
                <a:gd name="connsiteY6" fmla="*/ 2046451 h 2705876"/>
                <a:gd name="connsiteX7" fmla="*/ 82856 w 1682567"/>
                <a:gd name="connsiteY7" fmla="*/ 1903125 h 2705876"/>
                <a:gd name="connsiteX8" fmla="*/ 69855 w 1682567"/>
                <a:gd name="connsiteY8" fmla="*/ 1866228 h 2705876"/>
                <a:gd name="connsiteX9" fmla="*/ 75769 w 1682567"/>
                <a:gd name="connsiteY9" fmla="*/ 1852998 h 2705876"/>
                <a:gd name="connsiteX10" fmla="*/ 110906 w 1682567"/>
                <a:gd name="connsiteY10" fmla="*/ 1674293 h 2705876"/>
                <a:gd name="connsiteX11" fmla="*/ 409876 w 1682567"/>
                <a:gd name="connsiteY11" fmla="*/ 1921788 h 2705876"/>
                <a:gd name="connsiteX12" fmla="*/ 616073 w 1682567"/>
                <a:gd name="connsiteY12" fmla="*/ 1414886 h 2705876"/>
                <a:gd name="connsiteX13" fmla="*/ 463140 w 1682567"/>
                <a:gd name="connsiteY13" fmla="*/ 1059851 h 2705876"/>
                <a:gd name="connsiteX14" fmla="*/ 33594 w 1682567"/>
                <a:gd name="connsiteY14" fmla="*/ 873823 h 2705876"/>
                <a:gd name="connsiteX15" fmla="*/ 452804 w 1682567"/>
                <a:gd name="connsiteY15" fmla="*/ 1232262 h 2705876"/>
                <a:gd name="connsiteX16" fmla="*/ 420160 w 1682567"/>
                <a:gd name="connsiteY16" fmla="*/ 1749443 h 2705876"/>
                <a:gd name="connsiteX17" fmla="*/ 107455 w 1682567"/>
                <a:gd name="connsiteY17" fmla="*/ 1611176 h 2705876"/>
                <a:gd name="connsiteX18" fmla="*/ 96031 w 1682567"/>
                <a:gd name="connsiteY18" fmla="*/ 1536533 h 2705876"/>
                <a:gd name="connsiteX19" fmla="*/ 123293 w 1682567"/>
                <a:gd name="connsiteY19" fmla="*/ 1538089 h 2705876"/>
                <a:gd name="connsiteX20" fmla="*/ 324540 w 1682567"/>
                <a:gd name="connsiteY20" fmla="*/ 1545938 h 2705876"/>
                <a:gd name="connsiteX21" fmla="*/ 93534 w 1682567"/>
                <a:gd name="connsiteY21" fmla="*/ 1209053 h 2705876"/>
                <a:gd name="connsiteX22" fmla="*/ 74283 w 1682567"/>
                <a:gd name="connsiteY22" fmla="*/ 352405 h 2705876"/>
                <a:gd name="connsiteX23" fmla="*/ 941563 w 1682567"/>
                <a:gd name="connsiteY23" fmla="*/ 190 h 2705876"/>
                <a:gd name="connsiteX0" fmla="*/ 941563 w 1682567"/>
                <a:gd name="connsiteY0" fmla="*/ 190 h 2705876"/>
                <a:gd name="connsiteX1" fmla="*/ 1036810 w 1682567"/>
                <a:gd name="connsiteY1" fmla="*/ 15521 h 2705876"/>
                <a:gd name="connsiteX2" fmla="*/ 1335193 w 1682567"/>
                <a:gd name="connsiteY2" fmla="*/ 804792 h 2705876"/>
                <a:gd name="connsiteX3" fmla="*/ 1681702 w 1682567"/>
                <a:gd name="connsiteY3" fmla="*/ 1247554 h 2705876"/>
                <a:gd name="connsiteX4" fmla="*/ 1258191 w 1682567"/>
                <a:gd name="connsiteY4" fmla="*/ 2287083 h 2705876"/>
                <a:gd name="connsiteX5" fmla="*/ 632549 w 1682567"/>
                <a:gd name="connsiteY5" fmla="*/ 2700969 h 2705876"/>
                <a:gd name="connsiteX6" fmla="*/ 151285 w 1682567"/>
                <a:gd name="connsiteY6" fmla="*/ 2046451 h 2705876"/>
                <a:gd name="connsiteX7" fmla="*/ 82856 w 1682567"/>
                <a:gd name="connsiteY7" fmla="*/ 1903125 h 2705876"/>
                <a:gd name="connsiteX8" fmla="*/ 69855 w 1682567"/>
                <a:gd name="connsiteY8" fmla="*/ 1866228 h 2705876"/>
                <a:gd name="connsiteX9" fmla="*/ 75769 w 1682567"/>
                <a:gd name="connsiteY9" fmla="*/ 1852998 h 2705876"/>
                <a:gd name="connsiteX10" fmla="*/ 110906 w 1682567"/>
                <a:gd name="connsiteY10" fmla="*/ 1674293 h 2705876"/>
                <a:gd name="connsiteX11" fmla="*/ 409876 w 1682567"/>
                <a:gd name="connsiteY11" fmla="*/ 1921788 h 2705876"/>
                <a:gd name="connsiteX12" fmla="*/ 463140 w 1682567"/>
                <a:gd name="connsiteY12" fmla="*/ 1059851 h 2705876"/>
                <a:gd name="connsiteX13" fmla="*/ 33594 w 1682567"/>
                <a:gd name="connsiteY13" fmla="*/ 873823 h 2705876"/>
                <a:gd name="connsiteX14" fmla="*/ 452804 w 1682567"/>
                <a:gd name="connsiteY14" fmla="*/ 1232262 h 2705876"/>
                <a:gd name="connsiteX15" fmla="*/ 420160 w 1682567"/>
                <a:gd name="connsiteY15" fmla="*/ 1749443 h 2705876"/>
                <a:gd name="connsiteX16" fmla="*/ 107455 w 1682567"/>
                <a:gd name="connsiteY16" fmla="*/ 1611176 h 2705876"/>
                <a:gd name="connsiteX17" fmla="*/ 96031 w 1682567"/>
                <a:gd name="connsiteY17" fmla="*/ 1536533 h 2705876"/>
                <a:gd name="connsiteX18" fmla="*/ 123293 w 1682567"/>
                <a:gd name="connsiteY18" fmla="*/ 1538089 h 2705876"/>
                <a:gd name="connsiteX19" fmla="*/ 324540 w 1682567"/>
                <a:gd name="connsiteY19" fmla="*/ 1545938 h 2705876"/>
                <a:gd name="connsiteX20" fmla="*/ 93534 w 1682567"/>
                <a:gd name="connsiteY20" fmla="*/ 1209053 h 2705876"/>
                <a:gd name="connsiteX21" fmla="*/ 74283 w 1682567"/>
                <a:gd name="connsiteY21" fmla="*/ 352405 h 2705876"/>
                <a:gd name="connsiteX22" fmla="*/ 941563 w 1682567"/>
                <a:gd name="connsiteY22" fmla="*/ 190 h 2705876"/>
                <a:gd name="connsiteX0" fmla="*/ 941563 w 1682567"/>
                <a:gd name="connsiteY0" fmla="*/ 190 h 2705876"/>
                <a:gd name="connsiteX1" fmla="*/ 1036810 w 1682567"/>
                <a:gd name="connsiteY1" fmla="*/ 15521 h 2705876"/>
                <a:gd name="connsiteX2" fmla="*/ 1335193 w 1682567"/>
                <a:gd name="connsiteY2" fmla="*/ 804792 h 2705876"/>
                <a:gd name="connsiteX3" fmla="*/ 1681702 w 1682567"/>
                <a:gd name="connsiteY3" fmla="*/ 1247554 h 2705876"/>
                <a:gd name="connsiteX4" fmla="*/ 1258191 w 1682567"/>
                <a:gd name="connsiteY4" fmla="*/ 2287083 h 2705876"/>
                <a:gd name="connsiteX5" fmla="*/ 632549 w 1682567"/>
                <a:gd name="connsiteY5" fmla="*/ 2700969 h 2705876"/>
                <a:gd name="connsiteX6" fmla="*/ 151285 w 1682567"/>
                <a:gd name="connsiteY6" fmla="*/ 2046451 h 2705876"/>
                <a:gd name="connsiteX7" fmla="*/ 82856 w 1682567"/>
                <a:gd name="connsiteY7" fmla="*/ 1903125 h 2705876"/>
                <a:gd name="connsiteX8" fmla="*/ 69855 w 1682567"/>
                <a:gd name="connsiteY8" fmla="*/ 1866228 h 2705876"/>
                <a:gd name="connsiteX9" fmla="*/ 75769 w 1682567"/>
                <a:gd name="connsiteY9" fmla="*/ 1852998 h 2705876"/>
                <a:gd name="connsiteX10" fmla="*/ 110906 w 1682567"/>
                <a:gd name="connsiteY10" fmla="*/ 1674293 h 2705876"/>
                <a:gd name="connsiteX11" fmla="*/ 409876 w 1682567"/>
                <a:gd name="connsiteY11" fmla="*/ 1921788 h 2705876"/>
                <a:gd name="connsiteX12" fmla="*/ 33594 w 1682567"/>
                <a:gd name="connsiteY12" fmla="*/ 873823 h 2705876"/>
                <a:gd name="connsiteX13" fmla="*/ 452804 w 1682567"/>
                <a:gd name="connsiteY13" fmla="*/ 1232262 h 2705876"/>
                <a:gd name="connsiteX14" fmla="*/ 420160 w 1682567"/>
                <a:gd name="connsiteY14" fmla="*/ 1749443 h 2705876"/>
                <a:gd name="connsiteX15" fmla="*/ 107455 w 1682567"/>
                <a:gd name="connsiteY15" fmla="*/ 1611176 h 2705876"/>
                <a:gd name="connsiteX16" fmla="*/ 96031 w 1682567"/>
                <a:gd name="connsiteY16" fmla="*/ 1536533 h 2705876"/>
                <a:gd name="connsiteX17" fmla="*/ 123293 w 1682567"/>
                <a:gd name="connsiteY17" fmla="*/ 1538089 h 2705876"/>
                <a:gd name="connsiteX18" fmla="*/ 324540 w 1682567"/>
                <a:gd name="connsiteY18" fmla="*/ 1545938 h 2705876"/>
                <a:gd name="connsiteX19" fmla="*/ 93534 w 1682567"/>
                <a:gd name="connsiteY19" fmla="*/ 1209053 h 2705876"/>
                <a:gd name="connsiteX20" fmla="*/ 74283 w 1682567"/>
                <a:gd name="connsiteY20" fmla="*/ 352405 h 2705876"/>
                <a:gd name="connsiteX21" fmla="*/ 941563 w 1682567"/>
                <a:gd name="connsiteY21" fmla="*/ 190 h 2705876"/>
                <a:gd name="connsiteX0" fmla="*/ 941563 w 1682567"/>
                <a:gd name="connsiteY0" fmla="*/ 190 h 2705876"/>
                <a:gd name="connsiteX1" fmla="*/ 1036810 w 1682567"/>
                <a:gd name="connsiteY1" fmla="*/ 15521 h 2705876"/>
                <a:gd name="connsiteX2" fmla="*/ 1335193 w 1682567"/>
                <a:gd name="connsiteY2" fmla="*/ 804792 h 2705876"/>
                <a:gd name="connsiteX3" fmla="*/ 1681702 w 1682567"/>
                <a:gd name="connsiteY3" fmla="*/ 1247554 h 2705876"/>
                <a:gd name="connsiteX4" fmla="*/ 1258191 w 1682567"/>
                <a:gd name="connsiteY4" fmla="*/ 2287083 h 2705876"/>
                <a:gd name="connsiteX5" fmla="*/ 632549 w 1682567"/>
                <a:gd name="connsiteY5" fmla="*/ 2700969 h 2705876"/>
                <a:gd name="connsiteX6" fmla="*/ 151285 w 1682567"/>
                <a:gd name="connsiteY6" fmla="*/ 2046451 h 2705876"/>
                <a:gd name="connsiteX7" fmla="*/ 82856 w 1682567"/>
                <a:gd name="connsiteY7" fmla="*/ 1903125 h 2705876"/>
                <a:gd name="connsiteX8" fmla="*/ 69855 w 1682567"/>
                <a:gd name="connsiteY8" fmla="*/ 1866228 h 2705876"/>
                <a:gd name="connsiteX9" fmla="*/ 75769 w 1682567"/>
                <a:gd name="connsiteY9" fmla="*/ 1852998 h 2705876"/>
                <a:gd name="connsiteX10" fmla="*/ 110906 w 1682567"/>
                <a:gd name="connsiteY10" fmla="*/ 1674293 h 2705876"/>
                <a:gd name="connsiteX11" fmla="*/ 409876 w 1682567"/>
                <a:gd name="connsiteY11" fmla="*/ 1921788 h 2705876"/>
                <a:gd name="connsiteX12" fmla="*/ 33594 w 1682567"/>
                <a:gd name="connsiteY12" fmla="*/ 873823 h 2705876"/>
                <a:gd name="connsiteX13" fmla="*/ 420160 w 1682567"/>
                <a:gd name="connsiteY13" fmla="*/ 1749443 h 2705876"/>
                <a:gd name="connsiteX14" fmla="*/ 107455 w 1682567"/>
                <a:gd name="connsiteY14" fmla="*/ 1611176 h 2705876"/>
                <a:gd name="connsiteX15" fmla="*/ 96031 w 1682567"/>
                <a:gd name="connsiteY15" fmla="*/ 1536533 h 2705876"/>
                <a:gd name="connsiteX16" fmla="*/ 123293 w 1682567"/>
                <a:gd name="connsiteY16" fmla="*/ 1538089 h 2705876"/>
                <a:gd name="connsiteX17" fmla="*/ 324540 w 1682567"/>
                <a:gd name="connsiteY17" fmla="*/ 1545938 h 2705876"/>
                <a:gd name="connsiteX18" fmla="*/ 93534 w 1682567"/>
                <a:gd name="connsiteY18" fmla="*/ 1209053 h 2705876"/>
                <a:gd name="connsiteX19" fmla="*/ 74283 w 1682567"/>
                <a:gd name="connsiteY19" fmla="*/ 352405 h 2705876"/>
                <a:gd name="connsiteX20" fmla="*/ 941563 w 1682567"/>
                <a:gd name="connsiteY20" fmla="*/ 190 h 2705876"/>
                <a:gd name="connsiteX0" fmla="*/ 941563 w 1682567"/>
                <a:gd name="connsiteY0" fmla="*/ 190 h 2705876"/>
                <a:gd name="connsiteX1" fmla="*/ 1036810 w 1682567"/>
                <a:gd name="connsiteY1" fmla="*/ 15521 h 2705876"/>
                <a:gd name="connsiteX2" fmla="*/ 1335193 w 1682567"/>
                <a:gd name="connsiteY2" fmla="*/ 804792 h 2705876"/>
                <a:gd name="connsiteX3" fmla="*/ 1681702 w 1682567"/>
                <a:gd name="connsiteY3" fmla="*/ 1247554 h 2705876"/>
                <a:gd name="connsiteX4" fmla="*/ 1258191 w 1682567"/>
                <a:gd name="connsiteY4" fmla="*/ 2287083 h 2705876"/>
                <a:gd name="connsiteX5" fmla="*/ 632549 w 1682567"/>
                <a:gd name="connsiteY5" fmla="*/ 2700969 h 2705876"/>
                <a:gd name="connsiteX6" fmla="*/ 151285 w 1682567"/>
                <a:gd name="connsiteY6" fmla="*/ 2046451 h 2705876"/>
                <a:gd name="connsiteX7" fmla="*/ 82856 w 1682567"/>
                <a:gd name="connsiteY7" fmla="*/ 1903125 h 2705876"/>
                <a:gd name="connsiteX8" fmla="*/ 69855 w 1682567"/>
                <a:gd name="connsiteY8" fmla="*/ 1866228 h 2705876"/>
                <a:gd name="connsiteX9" fmla="*/ 75769 w 1682567"/>
                <a:gd name="connsiteY9" fmla="*/ 1852998 h 2705876"/>
                <a:gd name="connsiteX10" fmla="*/ 110906 w 1682567"/>
                <a:gd name="connsiteY10" fmla="*/ 1674293 h 2705876"/>
                <a:gd name="connsiteX11" fmla="*/ 409876 w 1682567"/>
                <a:gd name="connsiteY11" fmla="*/ 1921788 h 2705876"/>
                <a:gd name="connsiteX12" fmla="*/ 420160 w 1682567"/>
                <a:gd name="connsiteY12" fmla="*/ 1749443 h 2705876"/>
                <a:gd name="connsiteX13" fmla="*/ 107455 w 1682567"/>
                <a:gd name="connsiteY13" fmla="*/ 1611176 h 2705876"/>
                <a:gd name="connsiteX14" fmla="*/ 96031 w 1682567"/>
                <a:gd name="connsiteY14" fmla="*/ 1536533 h 2705876"/>
                <a:gd name="connsiteX15" fmla="*/ 123293 w 1682567"/>
                <a:gd name="connsiteY15" fmla="*/ 1538089 h 2705876"/>
                <a:gd name="connsiteX16" fmla="*/ 324540 w 1682567"/>
                <a:gd name="connsiteY16" fmla="*/ 1545938 h 2705876"/>
                <a:gd name="connsiteX17" fmla="*/ 93534 w 1682567"/>
                <a:gd name="connsiteY17" fmla="*/ 1209053 h 2705876"/>
                <a:gd name="connsiteX18" fmla="*/ 74283 w 1682567"/>
                <a:gd name="connsiteY18" fmla="*/ 352405 h 2705876"/>
                <a:gd name="connsiteX19" fmla="*/ 941563 w 1682567"/>
                <a:gd name="connsiteY19" fmla="*/ 190 h 2705876"/>
                <a:gd name="connsiteX0" fmla="*/ 941563 w 1682567"/>
                <a:gd name="connsiteY0" fmla="*/ 190 h 2705876"/>
                <a:gd name="connsiteX1" fmla="*/ 1036810 w 1682567"/>
                <a:gd name="connsiteY1" fmla="*/ 15521 h 2705876"/>
                <a:gd name="connsiteX2" fmla="*/ 1335193 w 1682567"/>
                <a:gd name="connsiteY2" fmla="*/ 804792 h 2705876"/>
                <a:gd name="connsiteX3" fmla="*/ 1681702 w 1682567"/>
                <a:gd name="connsiteY3" fmla="*/ 1247554 h 2705876"/>
                <a:gd name="connsiteX4" fmla="*/ 1258191 w 1682567"/>
                <a:gd name="connsiteY4" fmla="*/ 2287083 h 2705876"/>
                <a:gd name="connsiteX5" fmla="*/ 632549 w 1682567"/>
                <a:gd name="connsiteY5" fmla="*/ 2700969 h 2705876"/>
                <a:gd name="connsiteX6" fmla="*/ 151285 w 1682567"/>
                <a:gd name="connsiteY6" fmla="*/ 2046451 h 2705876"/>
                <a:gd name="connsiteX7" fmla="*/ 82856 w 1682567"/>
                <a:gd name="connsiteY7" fmla="*/ 1903125 h 2705876"/>
                <a:gd name="connsiteX8" fmla="*/ 69855 w 1682567"/>
                <a:gd name="connsiteY8" fmla="*/ 1866228 h 2705876"/>
                <a:gd name="connsiteX9" fmla="*/ 75769 w 1682567"/>
                <a:gd name="connsiteY9" fmla="*/ 1852998 h 2705876"/>
                <a:gd name="connsiteX10" fmla="*/ 110906 w 1682567"/>
                <a:gd name="connsiteY10" fmla="*/ 1674293 h 2705876"/>
                <a:gd name="connsiteX11" fmla="*/ 409876 w 1682567"/>
                <a:gd name="connsiteY11" fmla="*/ 1921788 h 2705876"/>
                <a:gd name="connsiteX12" fmla="*/ 107455 w 1682567"/>
                <a:gd name="connsiteY12" fmla="*/ 1611176 h 2705876"/>
                <a:gd name="connsiteX13" fmla="*/ 96031 w 1682567"/>
                <a:gd name="connsiteY13" fmla="*/ 1536533 h 2705876"/>
                <a:gd name="connsiteX14" fmla="*/ 123293 w 1682567"/>
                <a:gd name="connsiteY14" fmla="*/ 1538089 h 2705876"/>
                <a:gd name="connsiteX15" fmla="*/ 324540 w 1682567"/>
                <a:gd name="connsiteY15" fmla="*/ 1545938 h 2705876"/>
                <a:gd name="connsiteX16" fmla="*/ 93534 w 1682567"/>
                <a:gd name="connsiteY16" fmla="*/ 1209053 h 2705876"/>
                <a:gd name="connsiteX17" fmla="*/ 74283 w 1682567"/>
                <a:gd name="connsiteY17" fmla="*/ 352405 h 2705876"/>
                <a:gd name="connsiteX18" fmla="*/ 941563 w 1682567"/>
                <a:gd name="connsiteY18" fmla="*/ 190 h 2705876"/>
                <a:gd name="connsiteX0" fmla="*/ 941563 w 1682567"/>
                <a:gd name="connsiteY0" fmla="*/ 190 h 2705876"/>
                <a:gd name="connsiteX1" fmla="*/ 1036810 w 1682567"/>
                <a:gd name="connsiteY1" fmla="*/ 15521 h 2705876"/>
                <a:gd name="connsiteX2" fmla="*/ 1335193 w 1682567"/>
                <a:gd name="connsiteY2" fmla="*/ 804792 h 2705876"/>
                <a:gd name="connsiteX3" fmla="*/ 1681702 w 1682567"/>
                <a:gd name="connsiteY3" fmla="*/ 1247554 h 2705876"/>
                <a:gd name="connsiteX4" fmla="*/ 1258191 w 1682567"/>
                <a:gd name="connsiteY4" fmla="*/ 2287083 h 2705876"/>
                <a:gd name="connsiteX5" fmla="*/ 632549 w 1682567"/>
                <a:gd name="connsiteY5" fmla="*/ 2700969 h 2705876"/>
                <a:gd name="connsiteX6" fmla="*/ 151285 w 1682567"/>
                <a:gd name="connsiteY6" fmla="*/ 2046451 h 2705876"/>
                <a:gd name="connsiteX7" fmla="*/ 82856 w 1682567"/>
                <a:gd name="connsiteY7" fmla="*/ 1903125 h 2705876"/>
                <a:gd name="connsiteX8" fmla="*/ 69855 w 1682567"/>
                <a:gd name="connsiteY8" fmla="*/ 1866228 h 2705876"/>
                <a:gd name="connsiteX9" fmla="*/ 75769 w 1682567"/>
                <a:gd name="connsiteY9" fmla="*/ 1852998 h 2705876"/>
                <a:gd name="connsiteX10" fmla="*/ 110906 w 1682567"/>
                <a:gd name="connsiteY10" fmla="*/ 1674293 h 2705876"/>
                <a:gd name="connsiteX11" fmla="*/ 107455 w 1682567"/>
                <a:gd name="connsiteY11" fmla="*/ 1611176 h 2705876"/>
                <a:gd name="connsiteX12" fmla="*/ 96031 w 1682567"/>
                <a:gd name="connsiteY12" fmla="*/ 1536533 h 2705876"/>
                <a:gd name="connsiteX13" fmla="*/ 123293 w 1682567"/>
                <a:gd name="connsiteY13" fmla="*/ 1538089 h 2705876"/>
                <a:gd name="connsiteX14" fmla="*/ 324540 w 1682567"/>
                <a:gd name="connsiteY14" fmla="*/ 1545938 h 2705876"/>
                <a:gd name="connsiteX15" fmla="*/ 93534 w 1682567"/>
                <a:gd name="connsiteY15" fmla="*/ 1209053 h 2705876"/>
                <a:gd name="connsiteX16" fmla="*/ 74283 w 1682567"/>
                <a:gd name="connsiteY16" fmla="*/ 352405 h 2705876"/>
                <a:gd name="connsiteX17" fmla="*/ 941563 w 1682567"/>
                <a:gd name="connsiteY17" fmla="*/ 190 h 270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682567" h="2705876">
                  <a:moveTo>
                    <a:pt x="941563" y="190"/>
                  </a:moveTo>
                  <a:cubicBezTo>
                    <a:pt x="978256" y="1184"/>
                    <a:pt x="1010541" y="6096"/>
                    <a:pt x="1036810" y="15521"/>
                  </a:cubicBezTo>
                  <a:cubicBezTo>
                    <a:pt x="1246962" y="90919"/>
                    <a:pt x="1227711" y="599453"/>
                    <a:pt x="1335193" y="804792"/>
                  </a:cubicBezTo>
                  <a:cubicBezTo>
                    <a:pt x="1442675" y="1010131"/>
                    <a:pt x="1699348" y="997297"/>
                    <a:pt x="1681702" y="1247554"/>
                  </a:cubicBezTo>
                  <a:cubicBezTo>
                    <a:pt x="1664056" y="1497811"/>
                    <a:pt x="1433050" y="2044847"/>
                    <a:pt x="1258191" y="2287083"/>
                  </a:cubicBezTo>
                  <a:cubicBezTo>
                    <a:pt x="1083332" y="2529319"/>
                    <a:pt x="817033" y="2741074"/>
                    <a:pt x="632549" y="2700969"/>
                  </a:cubicBezTo>
                  <a:cubicBezTo>
                    <a:pt x="448065" y="2660864"/>
                    <a:pt x="253954" y="2235748"/>
                    <a:pt x="151285" y="2046451"/>
                  </a:cubicBezTo>
                  <a:cubicBezTo>
                    <a:pt x="125618" y="1999127"/>
                    <a:pt x="102557" y="1950600"/>
                    <a:pt x="82856" y="1903125"/>
                  </a:cubicBezTo>
                  <a:lnTo>
                    <a:pt x="69855" y="1866228"/>
                  </a:lnTo>
                  <a:lnTo>
                    <a:pt x="75769" y="1852998"/>
                  </a:lnTo>
                  <a:cubicBezTo>
                    <a:pt x="98076" y="1793192"/>
                    <a:pt x="110906" y="1733556"/>
                    <a:pt x="110906" y="1674293"/>
                  </a:cubicBezTo>
                  <a:cubicBezTo>
                    <a:pt x="116187" y="1633989"/>
                    <a:pt x="109934" y="1634136"/>
                    <a:pt x="107455" y="1611176"/>
                  </a:cubicBezTo>
                  <a:lnTo>
                    <a:pt x="96031" y="1536533"/>
                  </a:lnTo>
                  <a:lnTo>
                    <a:pt x="123293" y="1538089"/>
                  </a:lnTo>
                  <a:cubicBezTo>
                    <a:pt x="209488" y="1548695"/>
                    <a:pt x="316519" y="1583036"/>
                    <a:pt x="324540" y="1545938"/>
                  </a:cubicBezTo>
                  <a:cubicBezTo>
                    <a:pt x="337374" y="1486582"/>
                    <a:pt x="135243" y="1407975"/>
                    <a:pt x="93534" y="1209053"/>
                  </a:cubicBezTo>
                  <a:cubicBezTo>
                    <a:pt x="51824" y="1010131"/>
                    <a:pt x="-82930" y="551327"/>
                    <a:pt x="74283" y="352405"/>
                  </a:cubicBezTo>
                  <a:cubicBezTo>
                    <a:pt x="211845" y="178348"/>
                    <a:pt x="684711" y="-6763"/>
                    <a:pt x="941563" y="190"/>
                  </a:cubicBezTo>
                  <a:close/>
                </a:path>
              </a:pathLst>
            </a:custGeom>
            <a:solidFill>
              <a:srgbClr val="24CE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B243CE85-E1A9-EAF4-A70A-9B6DEDC3CA3A}"/>
                </a:ext>
              </a:extLst>
            </p:cNvPr>
            <p:cNvSpPr/>
            <p:nvPr/>
          </p:nvSpPr>
          <p:spPr>
            <a:xfrm>
              <a:off x="-5472236" y="2866013"/>
              <a:ext cx="5102323" cy="4224592"/>
            </a:xfrm>
            <a:custGeom>
              <a:avLst/>
              <a:gdLst>
                <a:gd name="connsiteX0" fmla="*/ 3765691 w 5102323"/>
                <a:gd name="connsiteY0" fmla="*/ 142 h 4224592"/>
                <a:gd name="connsiteX1" fmla="*/ 3123096 w 5102323"/>
                <a:gd name="connsiteY1" fmla="*/ 346638 h 4224592"/>
                <a:gd name="connsiteX2" fmla="*/ 2516594 w 5102323"/>
                <a:gd name="connsiteY2" fmla="*/ 447323 h 4224592"/>
                <a:gd name="connsiteX3" fmla="*/ 2806952 w 5102323"/>
                <a:gd name="connsiteY3" fmla="*/ 1452706 h 4224592"/>
                <a:gd name="connsiteX4" fmla="*/ 2954713 w 5102323"/>
                <a:gd name="connsiteY4" fmla="*/ 1867478 h 4224592"/>
                <a:gd name="connsiteX5" fmla="*/ 3267418 w 5102323"/>
                <a:gd name="connsiteY5" fmla="*/ 2005745 h 4224592"/>
                <a:gd name="connsiteX6" fmla="*/ 3300062 w 5102323"/>
                <a:gd name="connsiteY6" fmla="*/ 1488564 h 4224592"/>
                <a:gd name="connsiteX7" fmla="*/ 2880852 w 5102323"/>
                <a:gd name="connsiteY7" fmla="*/ 1130125 h 4224592"/>
                <a:gd name="connsiteX8" fmla="*/ 3310398 w 5102323"/>
                <a:gd name="connsiteY8" fmla="*/ 1316153 h 4224592"/>
                <a:gd name="connsiteX9" fmla="*/ 3695240 w 5102323"/>
                <a:gd name="connsiteY9" fmla="*/ 421743 h 4224592"/>
                <a:gd name="connsiteX10" fmla="*/ 3585286 w 5102323"/>
                <a:gd name="connsiteY10" fmla="*/ 1073792 h 4224592"/>
                <a:gd name="connsiteX11" fmla="*/ 4025129 w 5102323"/>
                <a:gd name="connsiteY11" fmla="*/ 1012330 h 4224592"/>
                <a:gd name="connsiteX12" fmla="*/ 3574999 w 5102323"/>
                <a:gd name="connsiteY12" fmla="*/ 1246159 h 4224592"/>
                <a:gd name="connsiteX13" fmla="*/ 3463331 w 5102323"/>
                <a:gd name="connsiteY13" fmla="*/ 1671188 h 4224592"/>
                <a:gd name="connsiteX14" fmla="*/ 4064670 w 5102323"/>
                <a:gd name="connsiteY14" fmla="*/ 1794074 h 4224592"/>
                <a:gd name="connsiteX15" fmla="*/ 3452995 w 5102323"/>
                <a:gd name="connsiteY15" fmla="*/ 1843557 h 4224592"/>
                <a:gd name="connsiteX16" fmla="*/ 3549206 w 5102323"/>
                <a:gd name="connsiteY16" fmla="*/ 2835224 h 4224592"/>
                <a:gd name="connsiteX17" fmla="*/ 3257134 w 5102323"/>
                <a:gd name="connsiteY17" fmla="*/ 2178090 h 4224592"/>
                <a:gd name="connsiteX18" fmla="*/ 2958164 w 5102323"/>
                <a:gd name="connsiteY18" fmla="*/ 1930595 h 4224592"/>
                <a:gd name="connsiteX19" fmla="*/ 2831026 w 5102323"/>
                <a:gd name="connsiteY19" fmla="*/ 2289033 h 4224592"/>
                <a:gd name="connsiteX20" fmla="*/ 2678103 w 5102323"/>
                <a:gd name="connsiteY20" fmla="*/ 2476786 h 4224592"/>
                <a:gd name="connsiteX21" fmla="*/ 2779484 w 5102323"/>
                <a:gd name="connsiteY21" fmla="*/ 2536526 h 4224592"/>
                <a:gd name="connsiteX22" fmla="*/ 3016565 w 5102323"/>
                <a:gd name="connsiteY22" fmla="*/ 2966640 h 4224592"/>
                <a:gd name="connsiteX23" fmla="*/ 2806955 w 5102323"/>
                <a:gd name="connsiteY23" fmla="*/ 3577698 h 4224592"/>
                <a:gd name="connsiteX24" fmla="*/ 2372285 w 5102323"/>
                <a:gd name="connsiteY24" fmla="*/ 2966640 h 4224592"/>
                <a:gd name="connsiteX25" fmla="*/ 2463330 w 5102323"/>
                <a:gd name="connsiteY25" fmla="*/ 2527993 h 4224592"/>
                <a:gd name="connsiteX26" fmla="*/ 2848171 w 5102323"/>
                <a:gd name="connsiteY26" fmla="*/ 1930592 h 4224592"/>
                <a:gd name="connsiteX27" fmla="*/ 2695248 w 5102323"/>
                <a:gd name="connsiteY27" fmla="*/ 1471429 h 4224592"/>
                <a:gd name="connsiteX28" fmla="*/ 2573244 w 5102323"/>
                <a:gd name="connsiteY28" fmla="*/ 674304 h 4224592"/>
                <a:gd name="connsiteX29" fmla="*/ 1583635 w 5102323"/>
                <a:gd name="connsiteY29" fmla="*/ 455818 h 4224592"/>
                <a:gd name="connsiteX30" fmla="*/ 1040697 w 5102323"/>
                <a:gd name="connsiteY30" fmla="*/ 244151 h 4224592"/>
                <a:gd name="connsiteX31" fmla="*/ 374070 w 5102323"/>
                <a:gd name="connsiteY31" fmla="*/ 565047 h 4224592"/>
                <a:gd name="connsiteX32" fmla="*/ 386087 w 5102323"/>
                <a:gd name="connsiteY32" fmla="*/ 1415066 h 4224592"/>
                <a:gd name="connsiteX33" fmla="*/ 1245 w 5102323"/>
                <a:gd name="connsiteY33" fmla="*/ 2237801 h 4224592"/>
                <a:gd name="connsiteX34" fmla="*/ 868900 w 5102323"/>
                <a:gd name="connsiteY34" fmla="*/ 2912001 h 4224592"/>
                <a:gd name="connsiteX35" fmla="*/ 1858509 w 5102323"/>
                <a:gd name="connsiteY35" fmla="*/ 3459916 h 4224592"/>
                <a:gd name="connsiteX36" fmla="*/ 2178063 w 5102323"/>
                <a:gd name="connsiteY36" fmla="*/ 3263630 h 4224592"/>
                <a:gd name="connsiteX37" fmla="*/ 2738185 w 5102323"/>
                <a:gd name="connsiteY37" fmla="*/ 4224593 h 4224592"/>
                <a:gd name="connsiteX38" fmla="*/ 3080085 w 5102323"/>
                <a:gd name="connsiteY38" fmla="*/ 4154597 h 4224592"/>
                <a:gd name="connsiteX39" fmla="*/ 3279399 w 5102323"/>
                <a:gd name="connsiteY39" fmla="*/ 3195320 h 4224592"/>
                <a:gd name="connsiteX40" fmla="*/ 3617861 w 5102323"/>
                <a:gd name="connsiteY40" fmla="*/ 3296005 h 4224592"/>
                <a:gd name="connsiteX41" fmla="*/ 4408216 w 5102323"/>
                <a:gd name="connsiteY41" fmla="*/ 2495471 h 4224592"/>
                <a:gd name="connsiteX42" fmla="*/ 5102324 w 5102323"/>
                <a:gd name="connsiteY42" fmla="*/ 1657394 h 4224592"/>
                <a:gd name="connsiteX43" fmla="*/ 4500985 w 5102323"/>
                <a:gd name="connsiteY43" fmla="*/ 954145 h 4224592"/>
                <a:gd name="connsiteX44" fmla="*/ 4287937 w 5102323"/>
                <a:gd name="connsiteY44" fmla="*/ 167278 h 4224592"/>
                <a:gd name="connsiteX45" fmla="*/ 3765631 w 5102323"/>
                <a:gd name="connsiteY45" fmla="*/ 1 h 4224592"/>
                <a:gd name="connsiteX46" fmla="*/ 1045906 w 5102323"/>
                <a:gd name="connsiteY46" fmla="*/ 713610 h 4224592"/>
                <a:gd name="connsiteX47" fmla="*/ 1650683 w 5102323"/>
                <a:gd name="connsiteY47" fmla="*/ 1478286 h 4224592"/>
                <a:gd name="connsiteX48" fmla="*/ 2090526 w 5102323"/>
                <a:gd name="connsiteY48" fmla="*/ 1205191 h 4224592"/>
                <a:gd name="connsiteX49" fmla="*/ 1705685 w 5102323"/>
                <a:gd name="connsiteY49" fmla="*/ 1642163 h 4224592"/>
                <a:gd name="connsiteX50" fmla="*/ 1870629 w 5102323"/>
                <a:gd name="connsiteY50" fmla="*/ 2133745 h 4224592"/>
                <a:gd name="connsiteX51" fmla="*/ 2200519 w 5102323"/>
                <a:gd name="connsiteY51" fmla="*/ 1860649 h 4224592"/>
                <a:gd name="connsiteX52" fmla="*/ 1925621 w 5102323"/>
                <a:gd name="connsiteY52" fmla="*/ 2297622 h 4224592"/>
                <a:gd name="connsiteX53" fmla="*/ 1815667 w 5102323"/>
                <a:gd name="connsiteY53" fmla="*/ 3007689 h 4224592"/>
                <a:gd name="connsiteX54" fmla="*/ 1650723 w 5102323"/>
                <a:gd name="connsiteY54" fmla="*/ 2024546 h 4224592"/>
                <a:gd name="connsiteX55" fmla="*/ 1045945 w 5102323"/>
                <a:gd name="connsiteY55" fmla="*/ 2133764 h 4224592"/>
                <a:gd name="connsiteX56" fmla="*/ 1595731 w 5102323"/>
                <a:gd name="connsiteY56" fmla="*/ 1860669 h 4224592"/>
                <a:gd name="connsiteX57" fmla="*/ 1375795 w 5102323"/>
                <a:gd name="connsiteY57" fmla="*/ 1478316 h 4224592"/>
                <a:gd name="connsiteX58" fmla="*/ 880961 w 5102323"/>
                <a:gd name="connsiteY58" fmla="*/ 1369097 h 4224592"/>
                <a:gd name="connsiteX59" fmla="*/ 1320804 w 5102323"/>
                <a:gd name="connsiteY59" fmla="*/ 1314486 h 4224592"/>
                <a:gd name="connsiteX60" fmla="*/ 1045906 w 5102323"/>
                <a:gd name="connsiteY60" fmla="*/ 713647 h 4224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5102323" h="4224592">
                  <a:moveTo>
                    <a:pt x="3765691" y="142"/>
                  </a:moveTo>
                  <a:cubicBezTo>
                    <a:pt x="3480045" y="640"/>
                    <a:pt x="3226201" y="141819"/>
                    <a:pt x="3123096" y="346638"/>
                  </a:cubicBezTo>
                  <a:cubicBezTo>
                    <a:pt x="2932816" y="315142"/>
                    <a:pt x="2706179" y="338410"/>
                    <a:pt x="2516594" y="447323"/>
                  </a:cubicBezTo>
                  <a:cubicBezTo>
                    <a:pt x="2792403" y="685707"/>
                    <a:pt x="2853988" y="1132477"/>
                    <a:pt x="2806952" y="1452706"/>
                  </a:cubicBezTo>
                  <a:cubicBezTo>
                    <a:pt x="2888697" y="1577424"/>
                    <a:pt x="2942388" y="1719453"/>
                    <a:pt x="2954713" y="1867478"/>
                  </a:cubicBezTo>
                  <a:cubicBezTo>
                    <a:pt x="3063363" y="1928021"/>
                    <a:pt x="3172160" y="1994801"/>
                    <a:pt x="3267418" y="2005745"/>
                  </a:cubicBezTo>
                  <a:lnTo>
                    <a:pt x="3300062" y="1488564"/>
                  </a:lnTo>
                  <a:cubicBezTo>
                    <a:pt x="3112270" y="1425456"/>
                    <a:pt x="2990805" y="1239344"/>
                    <a:pt x="2880852" y="1130125"/>
                  </a:cubicBezTo>
                  <a:cubicBezTo>
                    <a:pt x="3082839" y="1246006"/>
                    <a:pt x="3136842" y="1305827"/>
                    <a:pt x="3310398" y="1316153"/>
                  </a:cubicBezTo>
                  <a:cubicBezTo>
                    <a:pt x="3345453" y="1024081"/>
                    <a:pt x="3525514" y="636594"/>
                    <a:pt x="3695240" y="421743"/>
                  </a:cubicBezTo>
                  <a:cubicBezTo>
                    <a:pt x="3631711" y="608310"/>
                    <a:pt x="3567230" y="795837"/>
                    <a:pt x="3585286" y="1073792"/>
                  </a:cubicBezTo>
                  <a:lnTo>
                    <a:pt x="4025129" y="1012330"/>
                  </a:lnTo>
                  <a:lnTo>
                    <a:pt x="3574999" y="1246159"/>
                  </a:lnTo>
                  <a:cubicBezTo>
                    <a:pt x="3497234" y="1379948"/>
                    <a:pt x="3473736" y="1498739"/>
                    <a:pt x="3463331" y="1671188"/>
                  </a:cubicBezTo>
                  <a:cubicBezTo>
                    <a:pt x="3622652" y="1628785"/>
                    <a:pt x="3862682" y="1678230"/>
                    <a:pt x="4064670" y="1794074"/>
                  </a:cubicBezTo>
                  <a:cubicBezTo>
                    <a:pt x="3823797" y="1745088"/>
                    <a:pt x="3598120" y="1748417"/>
                    <a:pt x="3452995" y="1843557"/>
                  </a:cubicBezTo>
                  <a:cubicBezTo>
                    <a:pt x="3417940" y="2135630"/>
                    <a:pt x="3435391" y="2413173"/>
                    <a:pt x="3549206" y="2835224"/>
                  </a:cubicBezTo>
                  <a:cubicBezTo>
                    <a:pt x="3439184" y="2638321"/>
                    <a:pt x="3328271" y="2441888"/>
                    <a:pt x="3257134" y="2178090"/>
                  </a:cubicBezTo>
                  <a:cubicBezTo>
                    <a:pt x="3155528" y="2119805"/>
                    <a:pt x="3047073" y="2032358"/>
                    <a:pt x="2958164" y="1930595"/>
                  </a:cubicBezTo>
                  <a:cubicBezTo>
                    <a:pt x="2958164" y="2049121"/>
                    <a:pt x="2906844" y="2169136"/>
                    <a:pt x="2831026" y="2289033"/>
                  </a:cubicBezTo>
                  <a:cubicBezTo>
                    <a:pt x="2789274" y="2355088"/>
                    <a:pt x="2736155" y="2417621"/>
                    <a:pt x="2678103" y="2476786"/>
                  </a:cubicBezTo>
                  <a:cubicBezTo>
                    <a:pt x="2710671" y="2497069"/>
                    <a:pt x="2744846" y="2516663"/>
                    <a:pt x="2779484" y="2536526"/>
                  </a:cubicBezTo>
                  <a:cubicBezTo>
                    <a:pt x="2829120" y="2687314"/>
                    <a:pt x="2910785" y="2839169"/>
                    <a:pt x="3016565" y="2966640"/>
                  </a:cubicBezTo>
                  <a:cubicBezTo>
                    <a:pt x="2922458" y="3170930"/>
                    <a:pt x="2853227" y="3375024"/>
                    <a:pt x="2806955" y="3577698"/>
                  </a:cubicBezTo>
                  <a:cubicBezTo>
                    <a:pt x="2678985" y="3355733"/>
                    <a:pt x="2532135" y="3148651"/>
                    <a:pt x="2372285" y="2966640"/>
                  </a:cubicBezTo>
                  <a:cubicBezTo>
                    <a:pt x="2432216" y="2826531"/>
                    <a:pt x="2463330" y="2673108"/>
                    <a:pt x="2463330" y="2527993"/>
                  </a:cubicBezTo>
                  <a:cubicBezTo>
                    <a:pt x="2683080" y="2368064"/>
                    <a:pt x="2848171" y="2095076"/>
                    <a:pt x="2848171" y="1930592"/>
                  </a:cubicBezTo>
                  <a:cubicBezTo>
                    <a:pt x="2848171" y="1766069"/>
                    <a:pt x="2793560" y="1603612"/>
                    <a:pt x="2695248" y="1471429"/>
                  </a:cubicBezTo>
                  <a:cubicBezTo>
                    <a:pt x="2738570" y="1221259"/>
                    <a:pt x="2738187" y="948468"/>
                    <a:pt x="2573244" y="674304"/>
                  </a:cubicBezTo>
                  <a:cubicBezTo>
                    <a:pt x="2298346" y="290452"/>
                    <a:pt x="1913465" y="291951"/>
                    <a:pt x="1583635" y="455818"/>
                  </a:cubicBezTo>
                  <a:cubicBezTo>
                    <a:pt x="1446171" y="346139"/>
                    <a:pt x="1253745" y="250882"/>
                    <a:pt x="1040697" y="244151"/>
                  </a:cubicBezTo>
                  <a:cubicBezTo>
                    <a:pt x="827648" y="237420"/>
                    <a:pt x="593967" y="319237"/>
                    <a:pt x="374070" y="565047"/>
                  </a:cubicBezTo>
                  <a:cubicBezTo>
                    <a:pt x="154134" y="892751"/>
                    <a:pt x="276136" y="1140893"/>
                    <a:pt x="386087" y="1415066"/>
                  </a:cubicBezTo>
                  <a:cubicBezTo>
                    <a:pt x="56197" y="1579551"/>
                    <a:pt x="-10472" y="1875375"/>
                    <a:pt x="1245" y="2237801"/>
                  </a:cubicBezTo>
                  <a:cubicBezTo>
                    <a:pt x="-10465" y="2640091"/>
                    <a:pt x="484058" y="2912001"/>
                    <a:pt x="868900" y="2912001"/>
                  </a:cubicBezTo>
                  <a:cubicBezTo>
                    <a:pt x="978853" y="3241009"/>
                    <a:pt x="1473677" y="3569135"/>
                    <a:pt x="1858509" y="3459916"/>
                  </a:cubicBezTo>
                  <a:cubicBezTo>
                    <a:pt x="1982698" y="3424669"/>
                    <a:pt x="2090084" y="3354597"/>
                    <a:pt x="2178063" y="3263630"/>
                  </a:cubicBezTo>
                  <a:cubicBezTo>
                    <a:pt x="2426783" y="3546905"/>
                    <a:pt x="2632827" y="3910624"/>
                    <a:pt x="2738185" y="4224593"/>
                  </a:cubicBezTo>
                  <a:lnTo>
                    <a:pt x="3080085" y="4154597"/>
                  </a:lnTo>
                  <a:cubicBezTo>
                    <a:pt x="3023867" y="3852111"/>
                    <a:pt x="3167495" y="3413267"/>
                    <a:pt x="3279399" y="3195320"/>
                  </a:cubicBezTo>
                  <a:cubicBezTo>
                    <a:pt x="3392448" y="3249013"/>
                    <a:pt x="3512659" y="3294516"/>
                    <a:pt x="3617861" y="3296005"/>
                  </a:cubicBezTo>
                  <a:cubicBezTo>
                    <a:pt x="4002702" y="3296005"/>
                    <a:pt x="4388200" y="2858690"/>
                    <a:pt x="4408216" y="2495471"/>
                  </a:cubicBezTo>
                  <a:cubicBezTo>
                    <a:pt x="4773081" y="2367109"/>
                    <a:pt x="5102324" y="1985098"/>
                    <a:pt x="5102324" y="1657394"/>
                  </a:cubicBezTo>
                  <a:cubicBezTo>
                    <a:pt x="5102324" y="1329689"/>
                    <a:pt x="4882691" y="1056858"/>
                    <a:pt x="4500985" y="954145"/>
                  </a:cubicBezTo>
                  <a:cubicBezTo>
                    <a:pt x="4552803" y="674505"/>
                    <a:pt x="4496775" y="346301"/>
                    <a:pt x="4287937" y="167278"/>
                  </a:cubicBezTo>
                  <a:cubicBezTo>
                    <a:pt x="4118857" y="50055"/>
                    <a:pt x="3937042" y="-302"/>
                    <a:pt x="3765631" y="1"/>
                  </a:cubicBezTo>
                  <a:close/>
                  <a:moveTo>
                    <a:pt x="1045906" y="713610"/>
                  </a:moveTo>
                  <a:cubicBezTo>
                    <a:pt x="1265842" y="877486"/>
                    <a:pt x="1540740" y="1205191"/>
                    <a:pt x="1650683" y="1478286"/>
                  </a:cubicBezTo>
                  <a:cubicBezTo>
                    <a:pt x="1815628" y="1423675"/>
                    <a:pt x="1925581" y="1369068"/>
                    <a:pt x="2090526" y="1205191"/>
                  </a:cubicBezTo>
                  <a:cubicBezTo>
                    <a:pt x="1980573" y="1369068"/>
                    <a:pt x="1870590" y="1532896"/>
                    <a:pt x="1705685" y="1642163"/>
                  </a:cubicBezTo>
                  <a:lnTo>
                    <a:pt x="1870629" y="2133745"/>
                  </a:lnTo>
                  <a:cubicBezTo>
                    <a:pt x="1980582" y="2090537"/>
                    <a:pt x="2090565" y="1959003"/>
                    <a:pt x="2200519" y="1860649"/>
                  </a:cubicBezTo>
                  <a:cubicBezTo>
                    <a:pt x="2145525" y="2024526"/>
                    <a:pt x="2035574" y="2188354"/>
                    <a:pt x="1925621" y="2297622"/>
                  </a:cubicBezTo>
                  <a:cubicBezTo>
                    <a:pt x="1925621" y="2570717"/>
                    <a:pt x="1870626" y="2789203"/>
                    <a:pt x="1815667" y="3007689"/>
                  </a:cubicBezTo>
                  <a:cubicBezTo>
                    <a:pt x="1815667" y="2570717"/>
                    <a:pt x="1760673" y="2297622"/>
                    <a:pt x="1650723" y="2024546"/>
                  </a:cubicBezTo>
                  <a:cubicBezTo>
                    <a:pt x="1485778" y="1969935"/>
                    <a:pt x="1265881" y="2024546"/>
                    <a:pt x="1045945" y="2133764"/>
                  </a:cubicBezTo>
                  <a:cubicBezTo>
                    <a:pt x="1210890" y="1969887"/>
                    <a:pt x="1430786" y="1860669"/>
                    <a:pt x="1595731" y="1860669"/>
                  </a:cubicBezTo>
                  <a:cubicBezTo>
                    <a:pt x="1540737" y="1696792"/>
                    <a:pt x="1485778" y="1587574"/>
                    <a:pt x="1375795" y="1478316"/>
                  </a:cubicBezTo>
                  <a:lnTo>
                    <a:pt x="880961" y="1369097"/>
                  </a:lnTo>
                  <a:lnTo>
                    <a:pt x="1320804" y="1314486"/>
                  </a:lnTo>
                  <a:cubicBezTo>
                    <a:pt x="1265809" y="1041391"/>
                    <a:pt x="1155859" y="877514"/>
                    <a:pt x="1045906" y="713647"/>
                  </a:cubicBezTo>
                  <a:close/>
                </a:path>
              </a:pathLst>
            </a:custGeom>
            <a:solidFill>
              <a:srgbClr val="009639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83" name="文本框 82">
            <a:extLst>
              <a:ext uri="{FF2B5EF4-FFF2-40B4-BE49-F238E27FC236}">
                <a16:creationId xmlns:a16="http://schemas.microsoft.com/office/drawing/2014/main" id="{39FDBFF4-721C-F65B-936F-7445CD7CC371}"/>
              </a:ext>
            </a:extLst>
          </p:cNvPr>
          <p:cNvSpPr txBox="1"/>
          <p:nvPr/>
        </p:nvSpPr>
        <p:spPr>
          <a:xfrm>
            <a:off x="3224117" y="1512354"/>
            <a:ext cx="549347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>
                <a:solidFill>
                  <a:schemeClr val="bg1"/>
                </a:solidFill>
                <a:latin typeface="Jumble" panose="02000503000000020004" pitchFamily="2" charset="0"/>
              </a:rPr>
              <a:t>POWERPOINT TEMPLET </a:t>
            </a:r>
            <a:endParaRPr lang="zh-CN" altLang="en-US" sz="5400">
              <a:solidFill>
                <a:schemeClr val="bg1"/>
              </a:solidFill>
              <a:latin typeface="Jumble" panose="02000503000000020004" pitchFamily="2" charset="0"/>
            </a:endParaRP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id="{CC6AE05B-AF8E-E1FE-A574-116B18013770}"/>
              </a:ext>
            </a:extLst>
          </p:cNvPr>
          <p:cNvSpPr txBox="1"/>
          <p:nvPr/>
        </p:nvSpPr>
        <p:spPr>
          <a:xfrm>
            <a:off x="1834997" y="4487039"/>
            <a:ext cx="6343911" cy="1865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>
                <a:solidFill>
                  <a:schemeClr val="bg1"/>
                </a:solidFill>
                <a:latin typeface="Dreaming Outloud Pro" panose="03050502040302030504" pitchFamily="66" charset="0"/>
                <a:cs typeface="Dreaming Outloud Pro" panose="03050502040302030504" pitchFamily="66" charset="0"/>
              </a:rPr>
              <a:t>Fusce est. Vivamus a tellus. Pellentesque habitant morbi tristique senectus et netus et malesuada fames ac turpis egestas. Proin pharetra nonummy pede.</a:t>
            </a:r>
            <a:endParaRPr lang="zh-CN" altLang="en-US" sz="2400" b="1">
              <a:solidFill>
                <a:schemeClr val="bg1"/>
              </a:solidFill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  <p:pic>
        <p:nvPicPr>
          <p:cNvPr id="86" name="图片 85" descr="黄色的香蕉&#10;&#10;描述已自动生成">
            <a:extLst>
              <a:ext uri="{FF2B5EF4-FFF2-40B4-BE49-F238E27FC236}">
                <a16:creationId xmlns:a16="http://schemas.microsoft.com/office/drawing/2014/main" id="{C1115731-0A7A-73BE-1C49-257057E6638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23202" y="182368"/>
            <a:ext cx="3991391" cy="2993543"/>
          </a:xfrm>
          <a:prstGeom prst="rect">
            <a:avLst/>
          </a:prstGeom>
        </p:spPr>
      </p:pic>
      <p:pic>
        <p:nvPicPr>
          <p:cNvPr id="89" name="图片 88" descr="绿色的水果&#10;&#10;描述已自动生成">
            <a:extLst>
              <a:ext uri="{FF2B5EF4-FFF2-40B4-BE49-F238E27FC236}">
                <a16:creationId xmlns:a16="http://schemas.microsoft.com/office/drawing/2014/main" id="{C76B9956-8BC6-AD67-172D-C8D52F4E57F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913" y="2233842"/>
            <a:ext cx="2702185" cy="2484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6564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id="{EFB6C4DC-3822-8917-0F44-66659F0B80E5}"/>
              </a:ext>
            </a:extLst>
          </p:cNvPr>
          <p:cNvGrpSpPr/>
          <p:nvPr/>
        </p:nvGrpSpPr>
        <p:grpSpPr>
          <a:xfrm>
            <a:off x="1" y="0"/>
            <a:ext cx="12192000" cy="3429000"/>
            <a:chOff x="1" y="0"/>
            <a:chExt cx="12192000" cy="6858000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F8E34702-DED1-6BA3-F443-5F6334184C9B}"/>
                </a:ext>
              </a:extLst>
            </p:cNvPr>
            <p:cNvSpPr/>
            <p:nvPr/>
          </p:nvSpPr>
          <p:spPr>
            <a:xfrm>
              <a:off x="1" y="0"/>
              <a:ext cx="1524000" cy="6858000"/>
            </a:xfrm>
            <a:prstGeom prst="rect">
              <a:avLst/>
            </a:prstGeom>
            <a:solidFill>
              <a:srgbClr val="F4AD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598195AC-35D8-6446-0B45-705F65704A0B}"/>
                </a:ext>
              </a:extLst>
            </p:cNvPr>
            <p:cNvSpPr/>
            <p:nvPr/>
          </p:nvSpPr>
          <p:spPr>
            <a:xfrm>
              <a:off x="1524001" y="0"/>
              <a:ext cx="1524000" cy="6858000"/>
            </a:xfrm>
            <a:prstGeom prst="rect">
              <a:avLst/>
            </a:prstGeom>
            <a:solidFill>
              <a:srgbClr val="0195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7F50D019-EC4D-1530-A19F-EF5CB9FB1575}"/>
                </a:ext>
              </a:extLst>
            </p:cNvPr>
            <p:cNvSpPr/>
            <p:nvPr/>
          </p:nvSpPr>
          <p:spPr>
            <a:xfrm>
              <a:off x="3048001" y="0"/>
              <a:ext cx="1524000" cy="6858000"/>
            </a:xfrm>
            <a:prstGeom prst="rect">
              <a:avLst/>
            </a:prstGeom>
            <a:solidFill>
              <a:srgbClr val="EF4B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A28BCEC5-6DB1-E9A2-335C-E77F5B21149C}"/>
                </a:ext>
              </a:extLst>
            </p:cNvPr>
            <p:cNvSpPr/>
            <p:nvPr/>
          </p:nvSpPr>
          <p:spPr>
            <a:xfrm>
              <a:off x="4572001" y="0"/>
              <a:ext cx="1524000" cy="6858000"/>
            </a:xfrm>
            <a:prstGeom prst="rect">
              <a:avLst/>
            </a:prstGeom>
            <a:solidFill>
              <a:srgbClr val="CCEA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C12CF00A-A0D1-0C79-D0FD-449B759C7659}"/>
                </a:ext>
              </a:extLst>
            </p:cNvPr>
            <p:cNvSpPr/>
            <p:nvPr/>
          </p:nvSpPr>
          <p:spPr>
            <a:xfrm>
              <a:off x="6096001" y="0"/>
              <a:ext cx="1524000" cy="6858000"/>
            </a:xfrm>
            <a:prstGeom prst="rect">
              <a:avLst/>
            </a:prstGeom>
            <a:solidFill>
              <a:srgbClr val="F6D0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00BC47A7-F5E6-76A9-5AEE-CE636DFDE167}"/>
                </a:ext>
              </a:extLst>
            </p:cNvPr>
            <p:cNvSpPr/>
            <p:nvPr/>
          </p:nvSpPr>
          <p:spPr>
            <a:xfrm>
              <a:off x="7620001" y="0"/>
              <a:ext cx="1524000" cy="6858000"/>
            </a:xfrm>
            <a:prstGeom prst="rect">
              <a:avLst/>
            </a:prstGeom>
            <a:solidFill>
              <a:srgbClr val="0070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23A76956-4452-4B23-6426-DC0483C38AD9}"/>
                </a:ext>
              </a:extLst>
            </p:cNvPr>
            <p:cNvSpPr/>
            <p:nvPr/>
          </p:nvSpPr>
          <p:spPr>
            <a:xfrm>
              <a:off x="9144001" y="0"/>
              <a:ext cx="1524000" cy="6858000"/>
            </a:xfrm>
            <a:prstGeom prst="rect">
              <a:avLst/>
            </a:prstGeom>
            <a:solidFill>
              <a:srgbClr val="CD8A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835C5997-FD1D-B5BE-7E94-1E4F6DE074D5}"/>
                </a:ext>
              </a:extLst>
            </p:cNvPr>
            <p:cNvSpPr/>
            <p:nvPr/>
          </p:nvSpPr>
          <p:spPr>
            <a:xfrm>
              <a:off x="10668001" y="0"/>
              <a:ext cx="1524000" cy="6858000"/>
            </a:xfrm>
            <a:prstGeom prst="rect">
              <a:avLst/>
            </a:prstGeom>
            <a:solidFill>
              <a:srgbClr val="AFD3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A1174866-BB37-111E-3AE1-7CD226915ACD}"/>
              </a:ext>
            </a:extLst>
          </p:cNvPr>
          <p:cNvGrpSpPr/>
          <p:nvPr/>
        </p:nvGrpSpPr>
        <p:grpSpPr>
          <a:xfrm flipH="1">
            <a:off x="1" y="3429000"/>
            <a:ext cx="12192000" cy="3429000"/>
            <a:chOff x="1" y="0"/>
            <a:chExt cx="12192000" cy="6858000"/>
          </a:xfrm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5C75E2EC-D995-E549-CE2B-578DC6F120A1}"/>
                </a:ext>
              </a:extLst>
            </p:cNvPr>
            <p:cNvSpPr/>
            <p:nvPr/>
          </p:nvSpPr>
          <p:spPr>
            <a:xfrm>
              <a:off x="1" y="0"/>
              <a:ext cx="1524000" cy="6858000"/>
            </a:xfrm>
            <a:prstGeom prst="rect">
              <a:avLst/>
            </a:prstGeom>
            <a:solidFill>
              <a:srgbClr val="F4AD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AEDDF6DA-F307-435E-16E7-4F5ED0A56F5D}"/>
                </a:ext>
              </a:extLst>
            </p:cNvPr>
            <p:cNvSpPr/>
            <p:nvPr/>
          </p:nvSpPr>
          <p:spPr>
            <a:xfrm>
              <a:off x="1524001" y="0"/>
              <a:ext cx="1524000" cy="6858000"/>
            </a:xfrm>
            <a:prstGeom prst="rect">
              <a:avLst/>
            </a:prstGeom>
            <a:solidFill>
              <a:srgbClr val="0195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39C5C9C2-0565-5EB9-CB28-132893BC4B5E}"/>
                </a:ext>
              </a:extLst>
            </p:cNvPr>
            <p:cNvSpPr/>
            <p:nvPr/>
          </p:nvSpPr>
          <p:spPr>
            <a:xfrm>
              <a:off x="3048001" y="0"/>
              <a:ext cx="1524000" cy="6858000"/>
            </a:xfrm>
            <a:prstGeom prst="rect">
              <a:avLst/>
            </a:prstGeom>
            <a:solidFill>
              <a:srgbClr val="EF4B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EEE9866C-12AD-E4FE-DEAE-ADD47F0B154F}"/>
                </a:ext>
              </a:extLst>
            </p:cNvPr>
            <p:cNvSpPr/>
            <p:nvPr/>
          </p:nvSpPr>
          <p:spPr>
            <a:xfrm>
              <a:off x="4572001" y="0"/>
              <a:ext cx="1524000" cy="6858000"/>
            </a:xfrm>
            <a:prstGeom prst="rect">
              <a:avLst/>
            </a:prstGeom>
            <a:solidFill>
              <a:srgbClr val="CCEA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389D5D93-2C32-0E7E-CA0B-0B046A1C7D8B}"/>
                </a:ext>
              </a:extLst>
            </p:cNvPr>
            <p:cNvSpPr/>
            <p:nvPr/>
          </p:nvSpPr>
          <p:spPr>
            <a:xfrm>
              <a:off x="6096001" y="0"/>
              <a:ext cx="1524000" cy="6858000"/>
            </a:xfrm>
            <a:prstGeom prst="rect">
              <a:avLst/>
            </a:prstGeom>
            <a:solidFill>
              <a:srgbClr val="F6D0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53222B98-9AD2-A2F4-95DC-C310D8545E3E}"/>
                </a:ext>
              </a:extLst>
            </p:cNvPr>
            <p:cNvSpPr/>
            <p:nvPr/>
          </p:nvSpPr>
          <p:spPr>
            <a:xfrm>
              <a:off x="7620001" y="0"/>
              <a:ext cx="1524000" cy="6858000"/>
            </a:xfrm>
            <a:prstGeom prst="rect">
              <a:avLst/>
            </a:prstGeom>
            <a:solidFill>
              <a:srgbClr val="0070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D41D7654-3DEB-7E6D-B65D-396E06130EDA}"/>
                </a:ext>
              </a:extLst>
            </p:cNvPr>
            <p:cNvSpPr/>
            <p:nvPr/>
          </p:nvSpPr>
          <p:spPr>
            <a:xfrm>
              <a:off x="9144001" y="0"/>
              <a:ext cx="1524000" cy="6858000"/>
            </a:xfrm>
            <a:prstGeom prst="rect">
              <a:avLst/>
            </a:prstGeom>
            <a:solidFill>
              <a:srgbClr val="CD8A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9295BDD0-3974-3A91-FD68-89801F41C213}"/>
                </a:ext>
              </a:extLst>
            </p:cNvPr>
            <p:cNvSpPr/>
            <p:nvPr/>
          </p:nvSpPr>
          <p:spPr>
            <a:xfrm>
              <a:off x="10668001" y="0"/>
              <a:ext cx="1524000" cy="6858000"/>
            </a:xfrm>
            <a:prstGeom prst="rect">
              <a:avLst/>
            </a:prstGeom>
            <a:solidFill>
              <a:srgbClr val="AFD3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3" name="图片 32">
            <a:extLst>
              <a:ext uri="{FF2B5EF4-FFF2-40B4-BE49-F238E27FC236}">
                <a16:creationId xmlns:a16="http://schemas.microsoft.com/office/drawing/2014/main" id="{FD9E57B6-086B-0765-24D7-762F29298ED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53990" y="203200"/>
            <a:ext cx="6484020" cy="6451600"/>
          </a:xfrm>
          <a:prstGeom prst="rect">
            <a:avLst/>
          </a:prstGeom>
        </p:spPr>
      </p:pic>
      <p:sp>
        <p:nvSpPr>
          <p:cNvPr id="24" name="文本框 23">
            <a:extLst>
              <a:ext uri="{FF2B5EF4-FFF2-40B4-BE49-F238E27FC236}">
                <a16:creationId xmlns:a16="http://schemas.microsoft.com/office/drawing/2014/main" id="{9E6EC904-539C-0CE1-C49F-A870CB154A49}"/>
              </a:ext>
            </a:extLst>
          </p:cNvPr>
          <p:cNvSpPr txBox="1"/>
          <p:nvPr/>
        </p:nvSpPr>
        <p:spPr>
          <a:xfrm>
            <a:off x="1100058" y="1790919"/>
            <a:ext cx="9991885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>
                <a:solidFill>
                  <a:schemeClr val="bg1"/>
                </a:solidFill>
                <a:latin typeface="Jumble" panose="02000503000000020004" pitchFamily="2" charset="0"/>
              </a:rPr>
              <a:t>POWERPOINT TEMPLET </a:t>
            </a:r>
            <a:endParaRPr lang="zh-CN" altLang="en-US" sz="11500">
              <a:solidFill>
                <a:schemeClr val="bg1"/>
              </a:solidFill>
              <a:latin typeface="Jumble" panose="02000503000000020004" pitchFamily="2" charset="0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7F6ACB54-C06D-0420-5DCF-AC046ADA0C5F}"/>
              </a:ext>
            </a:extLst>
          </p:cNvPr>
          <p:cNvSpPr txBox="1"/>
          <p:nvPr/>
        </p:nvSpPr>
        <p:spPr>
          <a:xfrm>
            <a:off x="2400299" y="316696"/>
            <a:ext cx="7391402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b="1">
                <a:solidFill>
                  <a:schemeClr val="bg1"/>
                </a:solidFill>
                <a:latin typeface="Dreaming Outloud Pro" panose="03050502040302030504" pitchFamily="66" charset="0"/>
                <a:cs typeface="Dreaming Outloud Pro" panose="03050502040302030504" pitchFamily="66" charset="0"/>
              </a:rPr>
              <a:t>Fusce est. Vivamus a tellus. Pellentesque habitant morbi tristique senectus et netus et malesuada fames ac turpis egestas. Proin pharetra nonummy pede.</a:t>
            </a:r>
            <a:endParaRPr lang="zh-CN" altLang="en-US" sz="1400" b="1">
              <a:solidFill>
                <a:schemeClr val="bg1"/>
              </a:solidFill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693B22CF-BEDF-8E9A-C87C-A403B8AF573E}"/>
              </a:ext>
            </a:extLst>
          </p:cNvPr>
          <p:cNvSpPr txBox="1"/>
          <p:nvPr/>
        </p:nvSpPr>
        <p:spPr>
          <a:xfrm>
            <a:off x="2400299" y="6190439"/>
            <a:ext cx="7391402" cy="35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b="1">
                <a:solidFill>
                  <a:schemeClr val="bg1"/>
                </a:solidFill>
                <a:latin typeface="Dreaming Outloud Pro" panose="03050502040302030504" pitchFamily="66" charset="0"/>
                <a:cs typeface="Dreaming Outloud Pro" panose="03050502040302030504" pitchFamily="66" charset="0"/>
              </a:rPr>
              <a:t>Pellentesque habitant morbi tristique senectus et netus et malesuada</a:t>
            </a:r>
            <a:endParaRPr lang="zh-CN" altLang="en-US" sz="1400" b="1">
              <a:solidFill>
                <a:schemeClr val="bg1"/>
              </a:solidFill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79405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03142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79158" y="715073"/>
            <a:ext cx="9517349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hlinkClick r:id="rId2"/>
              </a:rPr>
              <a:t>忘吃药的晓公子</a:t>
            </a:r>
            <a:r>
              <a:rPr lang="zh-CN" altLang="en-US" sz="2400" dirty="0"/>
              <a:t>  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作品。</a:t>
            </a:r>
            <a:endParaRPr lang="en-US" altLang="zh-CN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TW" sz="2400" b="0" i="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 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授权发布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仅供学习参考之用！禁止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平台盗用贩卖！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79156" y="4899060"/>
            <a:ext cx="9955544" cy="12438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8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id="{EFB6C4DC-3822-8917-0F44-66659F0B80E5}"/>
              </a:ext>
            </a:extLst>
          </p:cNvPr>
          <p:cNvGrpSpPr/>
          <p:nvPr/>
        </p:nvGrpSpPr>
        <p:grpSpPr>
          <a:xfrm>
            <a:off x="1" y="0"/>
            <a:ext cx="12192000" cy="3429000"/>
            <a:chOff x="1" y="0"/>
            <a:chExt cx="12192000" cy="6858000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F8E34702-DED1-6BA3-F443-5F6334184C9B}"/>
                </a:ext>
              </a:extLst>
            </p:cNvPr>
            <p:cNvSpPr/>
            <p:nvPr/>
          </p:nvSpPr>
          <p:spPr>
            <a:xfrm>
              <a:off x="1" y="0"/>
              <a:ext cx="1524000" cy="6858000"/>
            </a:xfrm>
            <a:prstGeom prst="rect">
              <a:avLst/>
            </a:prstGeom>
            <a:solidFill>
              <a:srgbClr val="F4AD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598195AC-35D8-6446-0B45-705F65704A0B}"/>
                </a:ext>
              </a:extLst>
            </p:cNvPr>
            <p:cNvSpPr/>
            <p:nvPr/>
          </p:nvSpPr>
          <p:spPr>
            <a:xfrm>
              <a:off x="1524001" y="0"/>
              <a:ext cx="1524000" cy="6858000"/>
            </a:xfrm>
            <a:prstGeom prst="rect">
              <a:avLst/>
            </a:prstGeom>
            <a:solidFill>
              <a:srgbClr val="0195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7F50D019-EC4D-1530-A19F-EF5CB9FB1575}"/>
                </a:ext>
              </a:extLst>
            </p:cNvPr>
            <p:cNvSpPr/>
            <p:nvPr/>
          </p:nvSpPr>
          <p:spPr>
            <a:xfrm>
              <a:off x="3048001" y="0"/>
              <a:ext cx="1524000" cy="6858000"/>
            </a:xfrm>
            <a:prstGeom prst="rect">
              <a:avLst/>
            </a:prstGeom>
            <a:solidFill>
              <a:srgbClr val="EF4B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A28BCEC5-6DB1-E9A2-335C-E77F5B21149C}"/>
                </a:ext>
              </a:extLst>
            </p:cNvPr>
            <p:cNvSpPr/>
            <p:nvPr/>
          </p:nvSpPr>
          <p:spPr>
            <a:xfrm>
              <a:off x="4572001" y="0"/>
              <a:ext cx="1524000" cy="6858000"/>
            </a:xfrm>
            <a:prstGeom prst="rect">
              <a:avLst/>
            </a:prstGeom>
            <a:solidFill>
              <a:srgbClr val="CCEA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C12CF00A-A0D1-0C79-D0FD-449B759C7659}"/>
                </a:ext>
              </a:extLst>
            </p:cNvPr>
            <p:cNvSpPr/>
            <p:nvPr/>
          </p:nvSpPr>
          <p:spPr>
            <a:xfrm>
              <a:off x="6096001" y="0"/>
              <a:ext cx="1524000" cy="6858000"/>
            </a:xfrm>
            <a:prstGeom prst="rect">
              <a:avLst/>
            </a:prstGeom>
            <a:solidFill>
              <a:srgbClr val="F6D0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00BC47A7-F5E6-76A9-5AEE-CE636DFDE167}"/>
                </a:ext>
              </a:extLst>
            </p:cNvPr>
            <p:cNvSpPr/>
            <p:nvPr/>
          </p:nvSpPr>
          <p:spPr>
            <a:xfrm>
              <a:off x="7620001" y="0"/>
              <a:ext cx="1524000" cy="6858000"/>
            </a:xfrm>
            <a:prstGeom prst="rect">
              <a:avLst/>
            </a:prstGeom>
            <a:solidFill>
              <a:srgbClr val="0070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23A76956-4452-4B23-6426-DC0483C38AD9}"/>
                </a:ext>
              </a:extLst>
            </p:cNvPr>
            <p:cNvSpPr/>
            <p:nvPr/>
          </p:nvSpPr>
          <p:spPr>
            <a:xfrm>
              <a:off x="9144001" y="0"/>
              <a:ext cx="1524000" cy="6858000"/>
            </a:xfrm>
            <a:prstGeom prst="rect">
              <a:avLst/>
            </a:prstGeom>
            <a:solidFill>
              <a:srgbClr val="CD8A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835C5997-FD1D-B5BE-7E94-1E4F6DE074D5}"/>
                </a:ext>
              </a:extLst>
            </p:cNvPr>
            <p:cNvSpPr/>
            <p:nvPr/>
          </p:nvSpPr>
          <p:spPr>
            <a:xfrm>
              <a:off x="10668001" y="0"/>
              <a:ext cx="1524000" cy="6858000"/>
            </a:xfrm>
            <a:prstGeom prst="rect">
              <a:avLst/>
            </a:prstGeom>
            <a:solidFill>
              <a:srgbClr val="AFD3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A1174866-BB37-111E-3AE1-7CD226915ACD}"/>
              </a:ext>
            </a:extLst>
          </p:cNvPr>
          <p:cNvGrpSpPr/>
          <p:nvPr/>
        </p:nvGrpSpPr>
        <p:grpSpPr>
          <a:xfrm flipH="1">
            <a:off x="1" y="3429000"/>
            <a:ext cx="12192000" cy="3429000"/>
            <a:chOff x="1" y="0"/>
            <a:chExt cx="12192000" cy="6858000"/>
          </a:xfrm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5C75E2EC-D995-E549-CE2B-578DC6F120A1}"/>
                </a:ext>
              </a:extLst>
            </p:cNvPr>
            <p:cNvSpPr/>
            <p:nvPr/>
          </p:nvSpPr>
          <p:spPr>
            <a:xfrm>
              <a:off x="1" y="0"/>
              <a:ext cx="1524000" cy="6858000"/>
            </a:xfrm>
            <a:prstGeom prst="rect">
              <a:avLst/>
            </a:prstGeom>
            <a:solidFill>
              <a:srgbClr val="F4AD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AEDDF6DA-F307-435E-16E7-4F5ED0A56F5D}"/>
                </a:ext>
              </a:extLst>
            </p:cNvPr>
            <p:cNvSpPr/>
            <p:nvPr/>
          </p:nvSpPr>
          <p:spPr>
            <a:xfrm>
              <a:off x="1524001" y="0"/>
              <a:ext cx="1524000" cy="6858000"/>
            </a:xfrm>
            <a:prstGeom prst="rect">
              <a:avLst/>
            </a:prstGeom>
            <a:solidFill>
              <a:srgbClr val="0195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39C5C9C2-0565-5EB9-CB28-132893BC4B5E}"/>
                </a:ext>
              </a:extLst>
            </p:cNvPr>
            <p:cNvSpPr/>
            <p:nvPr/>
          </p:nvSpPr>
          <p:spPr>
            <a:xfrm>
              <a:off x="3048001" y="0"/>
              <a:ext cx="1524000" cy="6858000"/>
            </a:xfrm>
            <a:prstGeom prst="rect">
              <a:avLst/>
            </a:prstGeom>
            <a:solidFill>
              <a:srgbClr val="EF4B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EEE9866C-12AD-E4FE-DEAE-ADD47F0B154F}"/>
                </a:ext>
              </a:extLst>
            </p:cNvPr>
            <p:cNvSpPr/>
            <p:nvPr/>
          </p:nvSpPr>
          <p:spPr>
            <a:xfrm>
              <a:off x="4572001" y="0"/>
              <a:ext cx="1524000" cy="6858000"/>
            </a:xfrm>
            <a:prstGeom prst="rect">
              <a:avLst/>
            </a:prstGeom>
            <a:solidFill>
              <a:srgbClr val="CCEA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389D5D93-2C32-0E7E-CA0B-0B046A1C7D8B}"/>
                </a:ext>
              </a:extLst>
            </p:cNvPr>
            <p:cNvSpPr/>
            <p:nvPr/>
          </p:nvSpPr>
          <p:spPr>
            <a:xfrm>
              <a:off x="6096001" y="0"/>
              <a:ext cx="1524000" cy="6858000"/>
            </a:xfrm>
            <a:prstGeom prst="rect">
              <a:avLst/>
            </a:prstGeom>
            <a:solidFill>
              <a:srgbClr val="F6D0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53222B98-9AD2-A2F4-95DC-C310D8545E3E}"/>
                </a:ext>
              </a:extLst>
            </p:cNvPr>
            <p:cNvSpPr/>
            <p:nvPr/>
          </p:nvSpPr>
          <p:spPr>
            <a:xfrm>
              <a:off x="7620001" y="0"/>
              <a:ext cx="1524000" cy="6858000"/>
            </a:xfrm>
            <a:prstGeom prst="rect">
              <a:avLst/>
            </a:prstGeom>
            <a:solidFill>
              <a:srgbClr val="0070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D41D7654-3DEB-7E6D-B65D-396E06130EDA}"/>
                </a:ext>
              </a:extLst>
            </p:cNvPr>
            <p:cNvSpPr/>
            <p:nvPr/>
          </p:nvSpPr>
          <p:spPr>
            <a:xfrm>
              <a:off x="9144001" y="0"/>
              <a:ext cx="1524000" cy="6858000"/>
            </a:xfrm>
            <a:prstGeom prst="rect">
              <a:avLst/>
            </a:prstGeom>
            <a:solidFill>
              <a:srgbClr val="CD8A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9295BDD0-3974-3A91-FD68-89801F41C213}"/>
                </a:ext>
              </a:extLst>
            </p:cNvPr>
            <p:cNvSpPr/>
            <p:nvPr/>
          </p:nvSpPr>
          <p:spPr>
            <a:xfrm>
              <a:off x="10668001" y="0"/>
              <a:ext cx="1524000" cy="6858000"/>
            </a:xfrm>
            <a:prstGeom prst="rect">
              <a:avLst/>
            </a:prstGeom>
            <a:solidFill>
              <a:srgbClr val="AFD3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" name="图片 2" descr="图片包含 桌子, 水果, 食物, 橙子&#10;&#10;描述已自动生成">
            <a:extLst>
              <a:ext uri="{FF2B5EF4-FFF2-40B4-BE49-F238E27FC236}">
                <a16:creationId xmlns:a16="http://schemas.microsoft.com/office/drawing/2014/main" id="{24DF04F2-AF11-5F7B-799B-359DCAB7D4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799" y="-1070739"/>
            <a:ext cx="10820402" cy="9024878"/>
          </a:xfrm>
          <a:prstGeom prst="rect">
            <a:avLst/>
          </a:prstGeom>
        </p:spPr>
      </p:pic>
      <p:sp>
        <p:nvSpPr>
          <p:cNvPr id="24" name="文本框 23">
            <a:extLst>
              <a:ext uri="{FF2B5EF4-FFF2-40B4-BE49-F238E27FC236}">
                <a16:creationId xmlns:a16="http://schemas.microsoft.com/office/drawing/2014/main" id="{9E6EC904-539C-0CE1-C49F-A870CB154A49}"/>
              </a:ext>
            </a:extLst>
          </p:cNvPr>
          <p:cNvSpPr txBox="1"/>
          <p:nvPr/>
        </p:nvSpPr>
        <p:spPr>
          <a:xfrm>
            <a:off x="1100058" y="1790919"/>
            <a:ext cx="9991885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>
                <a:solidFill>
                  <a:schemeClr val="bg1"/>
                </a:solidFill>
                <a:latin typeface="Jumble" panose="02000503000000020004" pitchFamily="2" charset="0"/>
              </a:rPr>
              <a:t>POWERPOINT TEMPLET </a:t>
            </a:r>
            <a:endParaRPr lang="zh-CN" altLang="en-US" sz="11500">
              <a:solidFill>
                <a:schemeClr val="bg1"/>
              </a:solidFill>
              <a:latin typeface="Jumble" panose="02000503000000020004" pitchFamily="2" charset="0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7F6ACB54-C06D-0420-5DCF-AC046ADA0C5F}"/>
              </a:ext>
            </a:extLst>
          </p:cNvPr>
          <p:cNvSpPr txBox="1"/>
          <p:nvPr/>
        </p:nvSpPr>
        <p:spPr>
          <a:xfrm>
            <a:off x="2400299" y="316696"/>
            <a:ext cx="7391402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b="1">
                <a:solidFill>
                  <a:schemeClr val="bg1"/>
                </a:solidFill>
                <a:latin typeface="Dreaming Outloud Pro" panose="03050502040302030504" pitchFamily="66" charset="0"/>
                <a:cs typeface="Dreaming Outloud Pro" panose="03050502040302030504" pitchFamily="66" charset="0"/>
              </a:rPr>
              <a:t>Fusce est. Vivamus a tellus. Pellentesque habitant morbi tristique senectus et netus et malesuada fames ac turpis egestas. Proin pharetra nonummy pede.</a:t>
            </a:r>
            <a:endParaRPr lang="zh-CN" altLang="en-US" sz="1400" b="1">
              <a:solidFill>
                <a:schemeClr val="bg1"/>
              </a:solidFill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693B22CF-BEDF-8E9A-C87C-A403B8AF573E}"/>
              </a:ext>
            </a:extLst>
          </p:cNvPr>
          <p:cNvSpPr txBox="1"/>
          <p:nvPr/>
        </p:nvSpPr>
        <p:spPr>
          <a:xfrm>
            <a:off x="2400299" y="6190439"/>
            <a:ext cx="7391402" cy="35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b="1">
                <a:solidFill>
                  <a:schemeClr val="bg1"/>
                </a:solidFill>
                <a:latin typeface="Dreaming Outloud Pro" panose="03050502040302030504" pitchFamily="66" charset="0"/>
                <a:cs typeface="Dreaming Outloud Pro" panose="03050502040302030504" pitchFamily="66" charset="0"/>
              </a:rPr>
              <a:t>Pellentesque habitant morbi tristique senectus et netus et malesuada</a:t>
            </a:r>
            <a:endParaRPr lang="zh-CN" altLang="en-US" sz="1400" b="1">
              <a:solidFill>
                <a:schemeClr val="bg1"/>
              </a:solidFill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7113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956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矩形 188">
            <a:extLst>
              <a:ext uri="{FF2B5EF4-FFF2-40B4-BE49-F238E27FC236}">
                <a16:creationId xmlns:a16="http://schemas.microsoft.com/office/drawing/2014/main" id="{B9D813BC-F637-4D67-7B51-76D6C3E12EC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195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2" name="组合 91">
            <a:extLst>
              <a:ext uri="{FF2B5EF4-FFF2-40B4-BE49-F238E27FC236}">
                <a16:creationId xmlns:a16="http://schemas.microsoft.com/office/drawing/2014/main" id="{BA1A60F4-F799-8224-0374-CCD5C32891DA}"/>
              </a:ext>
            </a:extLst>
          </p:cNvPr>
          <p:cNvGrpSpPr/>
          <p:nvPr/>
        </p:nvGrpSpPr>
        <p:grpSpPr>
          <a:xfrm rot="2239579">
            <a:off x="5732822" y="-160686"/>
            <a:ext cx="2692960" cy="4043389"/>
            <a:chOff x="-728522" y="2222196"/>
            <a:chExt cx="2870798" cy="4310406"/>
          </a:xfrm>
        </p:grpSpPr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09FC203C-8BE0-CC14-2DCE-7B7AEF5E803C}"/>
                </a:ext>
              </a:extLst>
            </p:cNvPr>
            <p:cNvSpPr/>
            <p:nvPr/>
          </p:nvSpPr>
          <p:spPr>
            <a:xfrm>
              <a:off x="-429591" y="3675188"/>
              <a:ext cx="2229046" cy="2857414"/>
            </a:xfrm>
            <a:custGeom>
              <a:avLst/>
              <a:gdLst>
                <a:gd name="connsiteX0" fmla="*/ 1618144 w 2229046"/>
                <a:gd name="connsiteY0" fmla="*/ 2129694 h 2857414"/>
                <a:gd name="connsiteX1" fmla="*/ 1577380 w 2229046"/>
                <a:gd name="connsiteY1" fmla="*/ 2153940 h 2857414"/>
                <a:gd name="connsiteX2" fmla="*/ 1453994 w 2229046"/>
                <a:gd name="connsiteY2" fmla="*/ 2322098 h 2857414"/>
                <a:gd name="connsiteX3" fmla="*/ 1330531 w 2229046"/>
                <a:gd name="connsiteY3" fmla="*/ 2153940 h 2857414"/>
                <a:gd name="connsiteX4" fmla="*/ 1234932 w 2229046"/>
                <a:gd name="connsiteY4" fmla="*/ 2223859 h 2857414"/>
                <a:gd name="connsiteX5" fmla="*/ 1235020 w 2229046"/>
                <a:gd name="connsiteY5" fmla="*/ 2223899 h 2857414"/>
                <a:gd name="connsiteX6" fmla="*/ 1406275 w 2229046"/>
                <a:gd name="connsiteY6" fmla="*/ 2457041 h 2857414"/>
                <a:gd name="connsiteX7" fmla="*/ 1503595 w 2229046"/>
                <a:gd name="connsiteY7" fmla="*/ 2454630 h 2857414"/>
                <a:gd name="connsiteX8" fmla="*/ 1672978 w 2229046"/>
                <a:gd name="connsiteY8" fmla="*/ 2223859 h 2857414"/>
                <a:gd name="connsiteX9" fmla="*/ 1618144 w 2229046"/>
                <a:gd name="connsiteY9" fmla="*/ 2129694 h 2857414"/>
                <a:gd name="connsiteX10" fmla="*/ 939497 w 2229046"/>
                <a:gd name="connsiteY10" fmla="*/ 2129694 h 2857414"/>
                <a:gd name="connsiteX11" fmla="*/ 898700 w 2229046"/>
                <a:gd name="connsiteY11" fmla="*/ 2153940 h 2857414"/>
                <a:gd name="connsiteX12" fmla="*/ 775393 w 2229046"/>
                <a:gd name="connsiteY12" fmla="*/ 2322098 h 2857414"/>
                <a:gd name="connsiteX13" fmla="*/ 651930 w 2229046"/>
                <a:gd name="connsiteY13" fmla="*/ 2153940 h 2857414"/>
                <a:gd name="connsiteX14" fmla="*/ 556331 w 2229046"/>
                <a:gd name="connsiteY14" fmla="*/ 2223859 h 2857414"/>
                <a:gd name="connsiteX15" fmla="*/ 556372 w 2229046"/>
                <a:gd name="connsiteY15" fmla="*/ 2223899 h 2857414"/>
                <a:gd name="connsiteX16" fmla="*/ 727597 w 2229046"/>
                <a:gd name="connsiteY16" fmla="*/ 2457041 h 2857414"/>
                <a:gd name="connsiteX17" fmla="*/ 824994 w 2229046"/>
                <a:gd name="connsiteY17" fmla="*/ 2454630 h 2857414"/>
                <a:gd name="connsiteX18" fmla="*/ 994299 w 2229046"/>
                <a:gd name="connsiteY18" fmla="*/ 2223859 h 2857414"/>
                <a:gd name="connsiteX19" fmla="*/ 939497 w 2229046"/>
                <a:gd name="connsiteY19" fmla="*/ 2129694 h 2857414"/>
                <a:gd name="connsiteX20" fmla="*/ 1918711 w 2229046"/>
                <a:gd name="connsiteY20" fmla="*/ 1545461 h 2857414"/>
                <a:gd name="connsiteX21" fmla="*/ 1877915 w 2229046"/>
                <a:gd name="connsiteY21" fmla="*/ 1569707 h 2857414"/>
                <a:gd name="connsiteX22" fmla="*/ 1754608 w 2229046"/>
                <a:gd name="connsiteY22" fmla="*/ 1737786 h 2857414"/>
                <a:gd name="connsiteX23" fmla="*/ 1631144 w 2229046"/>
                <a:gd name="connsiteY23" fmla="*/ 1569707 h 2857414"/>
                <a:gd name="connsiteX24" fmla="*/ 1535546 w 2229046"/>
                <a:gd name="connsiteY24" fmla="*/ 1639626 h 2857414"/>
                <a:gd name="connsiteX25" fmla="*/ 1535587 w 2229046"/>
                <a:gd name="connsiteY25" fmla="*/ 1639666 h 2857414"/>
                <a:gd name="connsiteX26" fmla="*/ 1706812 w 2229046"/>
                <a:gd name="connsiteY26" fmla="*/ 1872808 h 2857414"/>
                <a:gd name="connsiteX27" fmla="*/ 1804209 w 2229046"/>
                <a:gd name="connsiteY27" fmla="*/ 1870397 h 2857414"/>
                <a:gd name="connsiteX28" fmla="*/ 1973513 w 2229046"/>
                <a:gd name="connsiteY28" fmla="*/ 1639626 h 2857414"/>
                <a:gd name="connsiteX29" fmla="*/ 1918711 w 2229046"/>
                <a:gd name="connsiteY29" fmla="*/ 1545461 h 2857414"/>
                <a:gd name="connsiteX30" fmla="*/ 1278839 w 2229046"/>
                <a:gd name="connsiteY30" fmla="*/ 1545461 h 2857414"/>
                <a:gd name="connsiteX31" fmla="*/ 1238075 w 2229046"/>
                <a:gd name="connsiteY31" fmla="*/ 1569707 h 2857414"/>
                <a:gd name="connsiteX32" fmla="*/ 1114768 w 2229046"/>
                <a:gd name="connsiteY32" fmla="*/ 1737786 h 2857414"/>
                <a:gd name="connsiteX33" fmla="*/ 991305 w 2229046"/>
                <a:gd name="connsiteY33" fmla="*/ 1569707 h 2857414"/>
                <a:gd name="connsiteX34" fmla="*/ 895706 w 2229046"/>
                <a:gd name="connsiteY34" fmla="*/ 1639626 h 2857414"/>
                <a:gd name="connsiteX35" fmla="*/ 895745 w 2229046"/>
                <a:gd name="connsiteY35" fmla="*/ 1639666 h 2857414"/>
                <a:gd name="connsiteX36" fmla="*/ 1066970 w 2229046"/>
                <a:gd name="connsiteY36" fmla="*/ 1872808 h 2857414"/>
                <a:gd name="connsiteX37" fmla="*/ 1164291 w 2229046"/>
                <a:gd name="connsiteY37" fmla="*/ 1870397 h 2857414"/>
                <a:gd name="connsiteX38" fmla="*/ 1333674 w 2229046"/>
                <a:gd name="connsiteY38" fmla="*/ 1639626 h 2857414"/>
                <a:gd name="connsiteX39" fmla="*/ 1278839 w 2229046"/>
                <a:gd name="connsiteY39" fmla="*/ 1545461 h 2857414"/>
                <a:gd name="connsiteX40" fmla="*/ 638958 w 2229046"/>
                <a:gd name="connsiteY40" fmla="*/ 1545461 h 2857414"/>
                <a:gd name="connsiteX41" fmla="*/ 598194 w 2229046"/>
                <a:gd name="connsiteY41" fmla="*/ 1569707 h 2857414"/>
                <a:gd name="connsiteX42" fmla="*/ 474809 w 2229046"/>
                <a:gd name="connsiteY42" fmla="*/ 1737786 h 2857414"/>
                <a:gd name="connsiteX43" fmla="*/ 351346 w 2229046"/>
                <a:gd name="connsiteY43" fmla="*/ 1569707 h 2857414"/>
                <a:gd name="connsiteX44" fmla="*/ 255747 w 2229046"/>
                <a:gd name="connsiteY44" fmla="*/ 1639626 h 2857414"/>
                <a:gd name="connsiteX45" fmla="*/ 255835 w 2229046"/>
                <a:gd name="connsiteY45" fmla="*/ 1639666 h 2857414"/>
                <a:gd name="connsiteX46" fmla="*/ 427089 w 2229046"/>
                <a:gd name="connsiteY46" fmla="*/ 1872808 h 2857414"/>
                <a:gd name="connsiteX47" fmla="*/ 524410 w 2229046"/>
                <a:gd name="connsiteY47" fmla="*/ 1870397 h 2857414"/>
                <a:gd name="connsiteX48" fmla="*/ 693793 w 2229046"/>
                <a:gd name="connsiteY48" fmla="*/ 1639626 h 2857414"/>
                <a:gd name="connsiteX49" fmla="*/ 638958 w 2229046"/>
                <a:gd name="connsiteY49" fmla="*/ 1545461 h 2857414"/>
                <a:gd name="connsiteX50" fmla="*/ 1918662 w 2229046"/>
                <a:gd name="connsiteY50" fmla="*/ 961124 h 2857414"/>
                <a:gd name="connsiteX51" fmla="*/ 1877866 w 2229046"/>
                <a:gd name="connsiteY51" fmla="*/ 985403 h 2857414"/>
                <a:gd name="connsiteX52" fmla="*/ 1754559 w 2229046"/>
                <a:gd name="connsiteY52" fmla="*/ 1153483 h 2857414"/>
                <a:gd name="connsiteX53" fmla="*/ 1631095 w 2229046"/>
                <a:gd name="connsiteY53" fmla="*/ 985403 h 2857414"/>
                <a:gd name="connsiteX54" fmla="*/ 1535497 w 2229046"/>
                <a:gd name="connsiteY54" fmla="*/ 1055246 h 2857414"/>
                <a:gd name="connsiteX55" fmla="*/ 1535538 w 2229046"/>
                <a:gd name="connsiteY55" fmla="*/ 1055286 h 2857414"/>
                <a:gd name="connsiteX56" fmla="*/ 1706763 w 2229046"/>
                <a:gd name="connsiteY56" fmla="*/ 1288428 h 2857414"/>
                <a:gd name="connsiteX57" fmla="*/ 1804160 w 2229046"/>
                <a:gd name="connsiteY57" fmla="*/ 1286018 h 2857414"/>
                <a:gd name="connsiteX58" fmla="*/ 1973464 w 2229046"/>
                <a:gd name="connsiteY58" fmla="*/ 1055246 h 2857414"/>
                <a:gd name="connsiteX59" fmla="*/ 1918662 w 2229046"/>
                <a:gd name="connsiteY59" fmla="*/ 961124 h 2857414"/>
                <a:gd name="connsiteX60" fmla="*/ 1278790 w 2229046"/>
                <a:gd name="connsiteY60" fmla="*/ 961124 h 2857414"/>
                <a:gd name="connsiteX61" fmla="*/ 1238026 w 2229046"/>
                <a:gd name="connsiteY61" fmla="*/ 985403 h 2857414"/>
                <a:gd name="connsiteX62" fmla="*/ 1114719 w 2229046"/>
                <a:gd name="connsiteY62" fmla="*/ 1153483 h 2857414"/>
                <a:gd name="connsiteX63" fmla="*/ 991256 w 2229046"/>
                <a:gd name="connsiteY63" fmla="*/ 985403 h 2857414"/>
                <a:gd name="connsiteX64" fmla="*/ 895657 w 2229046"/>
                <a:gd name="connsiteY64" fmla="*/ 1055246 h 2857414"/>
                <a:gd name="connsiteX65" fmla="*/ 895696 w 2229046"/>
                <a:gd name="connsiteY65" fmla="*/ 1055286 h 2857414"/>
                <a:gd name="connsiteX66" fmla="*/ 1066921 w 2229046"/>
                <a:gd name="connsiteY66" fmla="*/ 1288428 h 2857414"/>
                <a:gd name="connsiteX67" fmla="*/ 1164242 w 2229046"/>
                <a:gd name="connsiteY67" fmla="*/ 1286018 h 2857414"/>
                <a:gd name="connsiteX68" fmla="*/ 1333625 w 2229046"/>
                <a:gd name="connsiteY68" fmla="*/ 1055246 h 2857414"/>
                <a:gd name="connsiteX69" fmla="*/ 1278790 w 2229046"/>
                <a:gd name="connsiteY69" fmla="*/ 961124 h 2857414"/>
                <a:gd name="connsiteX70" fmla="*/ 638909 w 2229046"/>
                <a:gd name="connsiteY70" fmla="*/ 961124 h 2857414"/>
                <a:gd name="connsiteX71" fmla="*/ 598145 w 2229046"/>
                <a:gd name="connsiteY71" fmla="*/ 985403 h 2857414"/>
                <a:gd name="connsiteX72" fmla="*/ 474760 w 2229046"/>
                <a:gd name="connsiteY72" fmla="*/ 1153483 h 2857414"/>
                <a:gd name="connsiteX73" fmla="*/ 351296 w 2229046"/>
                <a:gd name="connsiteY73" fmla="*/ 985403 h 2857414"/>
                <a:gd name="connsiteX74" fmla="*/ 255698 w 2229046"/>
                <a:gd name="connsiteY74" fmla="*/ 1055246 h 2857414"/>
                <a:gd name="connsiteX75" fmla="*/ 255786 w 2229046"/>
                <a:gd name="connsiteY75" fmla="*/ 1055286 h 2857414"/>
                <a:gd name="connsiteX76" fmla="*/ 427040 w 2229046"/>
                <a:gd name="connsiteY76" fmla="*/ 1288428 h 2857414"/>
                <a:gd name="connsiteX77" fmla="*/ 524361 w 2229046"/>
                <a:gd name="connsiteY77" fmla="*/ 1286018 h 2857414"/>
                <a:gd name="connsiteX78" fmla="*/ 693744 w 2229046"/>
                <a:gd name="connsiteY78" fmla="*/ 1055246 h 2857414"/>
                <a:gd name="connsiteX79" fmla="*/ 638909 w 2229046"/>
                <a:gd name="connsiteY79" fmla="*/ 961124 h 2857414"/>
                <a:gd name="connsiteX80" fmla="*/ 1618124 w 2229046"/>
                <a:gd name="connsiteY80" fmla="*/ 376891 h 2857414"/>
                <a:gd name="connsiteX81" fmla="*/ 1577360 w 2229046"/>
                <a:gd name="connsiteY81" fmla="*/ 401170 h 2857414"/>
                <a:gd name="connsiteX82" fmla="*/ 1453975 w 2229046"/>
                <a:gd name="connsiteY82" fmla="*/ 569250 h 2857414"/>
                <a:gd name="connsiteX83" fmla="*/ 1330511 w 2229046"/>
                <a:gd name="connsiteY83" fmla="*/ 401170 h 2857414"/>
                <a:gd name="connsiteX84" fmla="*/ 1234913 w 2229046"/>
                <a:gd name="connsiteY84" fmla="*/ 471013 h 2857414"/>
                <a:gd name="connsiteX85" fmla="*/ 1235001 w 2229046"/>
                <a:gd name="connsiteY85" fmla="*/ 471053 h 2857414"/>
                <a:gd name="connsiteX86" fmla="*/ 1406255 w 2229046"/>
                <a:gd name="connsiteY86" fmla="*/ 704195 h 2857414"/>
                <a:gd name="connsiteX87" fmla="*/ 1503576 w 2229046"/>
                <a:gd name="connsiteY87" fmla="*/ 701784 h 2857414"/>
                <a:gd name="connsiteX88" fmla="*/ 1672959 w 2229046"/>
                <a:gd name="connsiteY88" fmla="*/ 471013 h 2857414"/>
                <a:gd name="connsiteX89" fmla="*/ 1618124 w 2229046"/>
                <a:gd name="connsiteY89" fmla="*/ 376891 h 2857414"/>
                <a:gd name="connsiteX90" fmla="*/ 939477 w 2229046"/>
                <a:gd name="connsiteY90" fmla="*/ 376891 h 2857414"/>
                <a:gd name="connsiteX91" fmla="*/ 898680 w 2229046"/>
                <a:gd name="connsiteY91" fmla="*/ 401170 h 2857414"/>
                <a:gd name="connsiteX92" fmla="*/ 775374 w 2229046"/>
                <a:gd name="connsiteY92" fmla="*/ 569250 h 2857414"/>
                <a:gd name="connsiteX93" fmla="*/ 651910 w 2229046"/>
                <a:gd name="connsiteY93" fmla="*/ 401170 h 2857414"/>
                <a:gd name="connsiteX94" fmla="*/ 556311 w 2229046"/>
                <a:gd name="connsiteY94" fmla="*/ 471013 h 2857414"/>
                <a:gd name="connsiteX95" fmla="*/ 556353 w 2229046"/>
                <a:gd name="connsiteY95" fmla="*/ 471053 h 2857414"/>
                <a:gd name="connsiteX96" fmla="*/ 727577 w 2229046"/>
                <a:gd name="connsiteY96" fmla="*/ 704195 h 2857414"/>
                <a:gd name="connsiteX97" fmla="*/ 824975 w 2229046"/>
                <a:gd name="connsiteY97" fmla="*/ 701784 h 2857414"/>
                <a:gd name="connsiteX98" fmla="*/ 994279 w 2229046"/>
                <a:gd name="connsiteY98" fmla="*/ 471013 h 2857414"/>
                <a:gd name="connsiteX99" fmla="*/ 939477 w 2229046"/>
                <a:gd name="connsiteY99" fmla="*/ 376891 h 2857414"/>
                <a:gd name="connsiteX100" fmla="*/ 1114523 w 2229046"/>
                <a:gd name="connsiteY100" fmla="*/ 0 h 2857414"/>
                <a:gd name="connsiteX101" fmla="*/ 2229046 w 2229046"/>
                <a:gd name="connsiteY101" fmla="*/ 1064263 h 2857414"/>
                <a:gd name="connsiteX102" fmla="*/ 2229046 w 2229046"/>
                <a:gd name="connsiteY102" fmla="*/ 1793151 h 2857414"/>
                <a:gd name="connsiteX103" fmla="*/ 0 w 2229046"/>
                <a:gd name="connsiteY103" fmla="*/ 1793151 h 2857414"/>
                <a:gd name="connsiteX104" fmla="*/ 0 w 2229046"/>
                <a:gd name="connsiteY104" fmla="*/ 1064263 h 2857414"/>
                <a:gd name="connsiteX105" fmla="*/ 1114523 w 2229046"/>
                <a:gd name="connsiteY105" fmla="*/ 0 h 2857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</a:cxnLst>
              <a:rect l="l" t="t" r="r" b="b"/>
              <a:pathLst>
                <a:path w="2229046" h="2857414">
                  <a:moveTo>
                    <a:pt x="1618144" y="2129694"/>
                  </a:moveTo>
                  <a:cubicBezTo>
                    <a:pt x="1603437" y="2130967"/>
                    <a:pt x="1588851" y="2138325"/>
                    <a:pt x="1577380" y="2153940"/>
                  </a:cubicBezTo>
                  <a:lnTo>
                    <a:pt x="1453994" y="2322098"/>
                  </a:lnTo>
                  <a:lnTo>
                    <a:pt x="1330531" y="2153940"/>
                  </a:lnTo>
                  <a:cubicBezTo>
                    <a:pt x="1284645" y="2091521"/>
                    <a:pt x="1188815" y="2161058"/>
                    <a:pt x="1234932" y="2223859"/>
                  </a:cubicBezTo>
                  <a:lnTo>
                    <a:pt x="1235020" y="2223899"/>
                  </a:lnTo>
                  <a:lnTo>
                    <a:pt x="1406275" y="2457041"/>
                  </a:lnTo>
                  <a:cubicBezTo>
                    <a:pt x="1430231" y="2489685"/>
                    <a:pt x="1479829" y="2489035"/>
                    <a:pt x="1503595" y="2454630"/>
                  </a:cubicBezTo>
                  <a:lnTo>
                    <a:pt x="1672978" y="2223859"/>
                  </a:lnTo>
                  <a:cubicBezTo>
                    <a:pt x="1707479" y="2176816"/>
                    <a:pt x="1662265" y="2125875"/>
                    <a:pt x="1618144" y="2129694"/>
                  </a:cubicBezTo>
                  <a:close/>
                  <a:moveTo>
                    <a:pt x="939497" y="2129694"/>
                  </a:moveTo>
                  <a:cubicBezTo>
                    <a:pt x="924786" y="2130967"/>
                    <a:pt x="910191" y="2138325"/>
                    <a:pt x="898700" y="2153940"/>
                  </a:cubicBezTo>
                  <a:lnTo>
                    <a:pt x="775393" y="2322098"/>
                  </a:lnTo>
                  <a:lnTo>
                    <a:pt x="651930" y="2153940"/>
                  </a:lnTo>
                  <a:cubicBezTo>
                    <a:pt x="605967" y="2091521"/>
                    <a:pt x="510214" y="2161058"/>
                    <a:pt x="556331" y="2223859"/>
                  </a:cubicBezTo>
                  <a:lnTo>
                    <a:pt x="556372" y="2223899"/>
                  </a:lnTo>
                  <a:lnTo>
                    <a:pt x="727597" y="2457041"/>
                  </a:lnTo>
                  <a:cubicBezTo>
                    <a:pt x="751630" y="2489685"/>
                    <a:pt x="801228" y="2489035"/>
                    <a:pt x="824994" y="2454630"/>
                  </a:cubicBezTo>
                  <a:lnTo>
                    <a:pt x="994299" y="2223859"/>
                  </a:lnTo>
                  <a:cubicBezTo>
                    <a:pt x="1028799" y="2176816"/>
                    <a:pt x="983629" y="2125875"/>
                    <a:pt x="939497" y="2129694"/>
                  </a:cubicBezTo>
                  <a:close/>
                  <a:moveTo>
                    <a:pt x="1918711" y="1545461"/>
                  </a:moveTo>
                  <a:cubicBezTo>
                    <a:pt x="1904001" y="1546734"/>
                    <a:pt x="1889406" y="1554092"/>
                    <a:pt x="1877915" y="1569707"/>
                  </a:cubicBezTo>
                  <a:lnTo>
                    <a:pt x="1754608" y="1737786"/>
                  </a:lnTo>
                  <a:lnTo>
                    <a:pt x="1631144" y="1569707"/>
                  </a:lnTo>
                  <a:cubicBezTo>
                    <a:pt x="1585182" y="1507288"/>
                    <a:pt x="1489429" y="1576825"/>
                    <a:pt x="1535546" y="1639626"/>
                  </a:cubicBezTo>
                  <a:lnTo>
                    <a:pt x="1535587" y="1639666"/>
                  </a:lnTo>
                  <a:lnTo>
                    <a:pt x="1706812" y="1872808"/>
                  </a:lnTo>
                  <a:cubicBezTo>
                    <a:pt x="1730845" y="1905452"/>
                    <a:pt x="1780443" y="1904802"/>
                    <a:pt x="1804209" y="1870397"/>
                  </a:cubicBezTo>
                  <a:lnTo>
                    <a:pt x="1973513" y="1639626"/>
                  </a:lnTo>
                  <a:cubicBezTo>
                    <a:pt x="2008014" y="1592583"/>
                    <a:pt x="1962843" y="1541641"/>
                    <a:pt x="1918711" y="1545461"/>
                  </a:cubicBezTo>
                  <a:close/>
                  <a:moveTo>
                    <a:pt x="1278839" y="1545461"/>
                  </a:moveTo>
                  <a:cubicBezTo>
                    <a:pt x="1264132" y="1546734"/>
                    <a:pt x="1249547" y="1554092"/>
                    <a:pt x="1238075" y="1569707"/>
                  </a:cubicBezTo>
                  <a:lnTo>
                    <a:pt x="1114768" y="1737786"/>
                  </a:lnTo>
                  <a:lnTo>
                    <a:pt x="991305" y="1569707"/>
                  </a:lnTo>
                  <a:cubicBezTo>
                    <a:pt x="945342" y="1507288"/>
                    <a:pt x="849589" y="1576825"/>
                    <a:pt x="895706" y="1639626"/>
                  </a:cubicBezTo>
                  <a:lnTo>
                    <a:pt x="895745" y="1639666"/>
                  </a:lnTo>
                  <a:lnTo>
                    <a:pt x="1066970" y="1872808"/>
                  </a:lnTo>
                  <a:cubicBezTo>
                    <a:pt x="1090927" y="1905452"/>
                    <a:pt x="1140525" y="1904802"/>
                    <a:pt x="1164291" y="1870397"/>
                  </a:cubicBezTo>
                  <a:lnTo>
                    <a:pt x="1333674" y="1639626"/>
                  </a:lnTo>
                  <a:cubicBezTo>
                    <a:pt x="1368174" y="1592583"/>
                    <a:pt x="1322961" y="1541641"/>
                    <a:pt x="1278839" y="1545461"/>
                  </a:cubicBezTo>
                  <a:close/>
                  <a:moveTo>
                    <a:pt x="638958" y="1545461"/>
                  </a:moveTo>
                  <a:cubicBezTo>
                    <a:pt x="624251" y="1546734"/>
                    <a:pt x="609666" y="1554092"/>
                    <a:pt x="598194" y="1569707"/>
                  </a:cubicBezTo>
                  <a:lnTo>
                    <a:pt x="474809" y="1737786"/>
                  </a:lnTo>
                  <a:lnTo>
                    <a:pt x="351346" y="1569707"/>
                  </a:lnTo>
                  <a:cubicBezTo>
                    <a:pt x="305460" y="1507288"/>
                    <a:pt x="209630" y="1576825"/>
                    <a:pt x="255747" y="1639626"/>
                  </a:cubicBezTo>
                  <a:lnTo>
                    <a:pt x="255835" y="1639666"/>
                  </a:lnTo>
                  <a:lnTo>
                    <a:pt x="427089" y="1872808"/>
                  </a:lnTo>
                  <a:cubicBezTo>
                    <a:pt x="451046" y="1905452"/>
                    <a:pt x="500644" y="1904802"/>
                    <a:pt x="524410" y="1870397"/>
                  </a:cubicBezTo>
                  <a:lnTo>
                    <a:pt x="693793" y="1639626"/>
                  </a:lnTo>
                  <a:cubicBezTo>
                    <a:pt x="728294" y="1592583"/>
                    <a:pt x="683080" y="1541641"/>
                    <a:pt x="638958" y="1545461"/>
                  </a:cubicBezTo>
                  <a:close/>
                  <a:moveTo>
                    <a:pt x="1918662" y="961124"/>
                  </a:moveTo>
                  <a:cubicBezTo>
                    <a:pt x="1903952" y="962402"/>
                    <a:pt x="1889357" y="969769"/>
                    <a:pt x="1877866" y="985403"/>
                  </a:cubicBezTo>
                  <a:lnTo>
                    <a:pt x="1754559" y="1153483"/>
                  </a:lnTo>
                  <a:lnTo>
                    <a:pt x="1631095" y="985403"/>
                  </a:lnTo>
                  <a:cubicBezTo>
                    <a:pt x="1585133" y="922984"/>
                    <a:pt x="1489380" y="992483"/>
                    <a:pt x="1535497" y="1055246"/>
                  </a:cubicBezTo>
                  <a:lnTo>
                    <a:pt x="1535538" y="1055286"/>
                  </a:lnTo>
                  <a:lnTo>
                    <a:pt x="1706763" y="1288428"/>
                  </a:lnTo>
                  <a:cubicBezTo>
                    <a:pt x="1730796" y="1321072"/>
                    <a:pt x="1780394" y="1320422"/>
                    <a:pt x="1804160" y="1286018"/>
                  </a:cubicBezTo>
                  <a:lnTo>
                    <a:pt x="1973464" y="1055246"/>
                  </a:lnTo>
                  <a:cubicBezTo>
                    <a:pt x="2007965" y="1008260"/>
                    <a:pt x="1962794" y="957290"/>
                    <a:pt x="1918662" y="961124"/>
                  </a:cubicBezTo>
                  <a:close/>
                  <a:moveTo>
                    <a:pt x="1278790" y="961124"/>
                  </a:moveTo>
                  <a:cubicBezTo>
                    <a:pt x="1264083" y="962402"/>
                    <a:pt x="1249498" y="969769"/>
                    <a:pt x="1238026" y="985403"/>
                  </a:cubicBezTo>
                  <a:lnTo>
                    <a:pt x="1114719" y="1153483"/>
                  </a:lnTo>
                  <a:lnTo>
                    <a:pt x="991256" y="985403"/>
                  </a:lnTo>
                  <a:cubicBezTo>
                    <a:pt x="945293" y="922984"/>
                    <a:pt x="849540" y="992483"/>
                    <a:pt x="895657" y="1055246"/>
                  </a:cubicBezTo>
                  <a:lnTo>
                    <a:pt x="895696" y="1055286"/>
                  </a:lnTo>
                  <a:lnTo>
                    <a:pt x="1066921" y="1288428"/>
                  </a:lnTo>
                  <a:cubicBezTo>
                    <a:pt x="1090878" y="1321072"/>
                    <a:pt x="1140476" y="1320422"/>
                    <a:pt x="1164242" y="1286018"/>
                  </a:cubicBezTo>
                  <a:lnTo>
                    <a:pt x="1333625" y="1055246"/>
                  </a:lnTo>
                  <a:cubicBezTo>
                    <a:pt x="1368125" y="1008260"/>
                    <a:pt x="1322912" y="957290"/>
                    <a:pt x="1278790" y="961124"/>
                  </a:cubicBezTo>
                  <a:close/>
                  <a:moveTo>
                    <a:pt x="638909" y="961124"/>
                  </a:moveTo>
                  <a:cubicBezTo>
                    <a:pt x="624202" y="962402"/>
                    <a:pt x="609617" y="969769"/>
                    <a:pt x="598145" y="985403"/>
                  </a:cubicBezTo>
                  <a:lnTo>
                    <a:pt x="474760" y="1153483"/>
                  </a:lnTo>
                  <a:lnTo>
                    <a:pt x="351296" y="985403"/>
                  </a:lnTo>
                  <a:cubicBezTo>
                    <a:pt x="305411" y="922984"/>
                    <a:pt x="209581" y="992483"/>
                    <a:pt x="255698" y="1055246"/>
                  </a:cubicBezTo>
                  <a:lnTo>
                    <a:pt x="255786" y="1055286"/>
                  </a:lnTo>
                  <a:lnTo>
                    <a:pt x="427040" y="1288428"/>
                  </a:lnTo>
                  <a:cubicBezTo>
                    <a:pt x="450997" y="1321072"/>
                    <a:pt x="500595" y="1320422"/>
                    <a:pt x="524361" y="1286018"/>
                  </a:cubicBezTo>
                  <a:lnTo>
                    <a:pt x="693744" y="1055246"/>
                  </a:lnTo>
                  <a:cubicBezTo>
                    <a:pt x="728244" y="1008260"/>
                    <a:pt x="683031" y="957290"/>
                    <a:pt x="638909" y="961124"/>
                  </a:cubicBezTo>
                  <a:close/>
                  <a:moveTo>
                    <a:pt x="1618124" y="376891"/>
                  </a:moveTo>
                  <a:cubicBezTo>
                    <a:pt x="1603417" y="378169"/>
                    <a:pt x="1588832" y="385536"/>
                    <a:pt x="1577360" y="401170"/>
                  </a:cubicBezTo>
                  <a:lnTo>
                    <a:pt x="1453975" y="569250"/>
                  </a:lnTo>
                  <a:lnTo>
                    <a:pt x="1330511" y="401170"/>
                  </a:lnTo>
                  <a:cubicBezTo>
                    <a:pt x="1284625" y="338751"/>
                    <a:pt x="1188796" y="408250"/>
                    <a:pt x="1234913" y="471013"/>
                  </a:cubicBezTo>
                  <a:lnTo>
                    <a:pt x="1235001" y="471053"/>
                  </a:lnTo>
                  <a:lnTo>
                    <a:pt x="1406255" y="704195"/>
                  </a:lnTo>
                  <a:cubicBezTo>
                    <a:pt x="1430212" y="736839"/>
                    <a:pt x="1479810" y="736189"/>
                    <a:pt x="1503576" y="701784"/>
                  </a:cubicBezTo>
                  <a:lnTo>
                    <a:pt x="1672959" y="471013"/>
                  </a:lnTo>
                  <a:cubicBezTo>
                    <a:pt x="1707459" y="424027"/>
                    <a:pt x="1662246" y="373057"/>
                    <a:pt x="1618124" y="376891"/>
                  </a:cubicBezTo>
                  <a:close/>
                  <a:moveTo>
                    <a:pt x="939477" y="376891"/>
                  </a:moveTo>
                  <a:cubicBezTo>
                    <a:pt x="924766" y="378169"/>
                    <a:pt x="910171" y="385536"/>
                    <a:pt x="898680" y="401170"/>
                  </a:cubicBezTo>
                  <a:lnTo>
                    <a:pt x="775374" y="569250"/>
                  </a:lnTo>
                  <a:lnTo>
                    <a:pt x="651910" y="401170"/>
                  </a:lnTo>
                  <a:cubicBezTo>
                    <a:pt x="605948" y="338751"/>
                    <a:pt x="510194" y="408250"/>
                    <a:pt x="556311" y="471013"/>
                  </a:cubicBezTo>
                  <a:lnTo>
                    <a:pt x="556353" y="471053"/>
                  </a:lnTo>
                  <a:lnTo>
                    <a:pt x="727577" y="704195"/>
                  </a:lnTo>
                  <a:cubicBezTo>
                    <a:pt x="751611" y="736839"/>
                    <a:pt x="801209" y="736189"/>
                    <a:pt x="824975" y="701784"/>
                  </a:cubicBezTo>
                  <a:lnTo>
                    <a:pt x="994279" y="471013"/>
                  </a:lnTo>
                  <a:cubicBezTo>
                    <a:pt x="1028780" y="424027"/>
                    <a:pt x="983609" y="373057"/>
                    <a:pt x="939477" y="376891"/>
                  </a:cubicBezTo>
                  <a:close/>
                  <a:moveTo>
                    <a:pt x="1114523" y="0"/>
                  </a:moveTo>
                  <a:cubicBezTo>
                    <a:pt x="1671785" y="0"/>
                    <a:pt x="2229046" y="354754"/>
                    <a:pt x="2229046" y="1064263"/>
                  </a:cubicBezTo>
                  <a:lnTo>
                    <a:pt x="2229046" y="1793151"/>
                  </a:lnTo>
                  <a:cubicBezTo>
                    <a:pt x="2229046" y="3212169"/>
                    <a:pt x="0" y="3212169"/>
                    <a:pt x="0" y="1793151"/>
                  </a:cubicBezTo>
                  <a:lnTo>
                    <a:pt x="0" y="1064263"/>
                  </a:lnTo>
                  <a:cubicBezTo>
                    <a:pt x="0" y="354754"/>
                    <a:pt x="557262" y="0"/>
                    <a:pt x="1114523" y="0"/>
                  </a:cubicBezTo>
                  <a:close/>
                </a:path>
              </a:pathLst>
            </a:custGeom>
            <a:solidFill>
              <a:srgbClr val="007367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A0C305B7-6874-87E5-E031-606205A82B09}"/>
                </a:ext>
              </a:extLst>
            </p:cNvPr>
            <p:cNvSpPr/>
            <p:nvPr/>
          </p:nvSpPr>
          <p:spPr>
            <a:xfrm>
              <a:off x="-728522" y="2222196"/>
              <a:ext cx="2870798" cy="1459066"/>
            </a:xfrm>
            <a:custGeom>
              <a:avLst/>
              <a:gdLst>
                <a:gd name="connsiteX0" fmla="*/ 1985809 w 2870798"/>
                <a:gd name="connsiteY0" fmla="*/ 1459053 h 1459066"/>
                <a:gd name="connsiteX1" fmla="*/ 1985846 w 2870798"/>
                <a:gd name="connsiteY1" fmla="*/ 1459066 h 1459066"/>
                <a:gd name="connsiteX2" fmla="*/ 1985802 w 2870798"/>
                <a:gd name="connsiteY2" fmla="*/ 1459065 h 1459066"/>
                <a:gd name="connsiteX3" fmla="*/ 884989 w 2870798"/>
                <a:gd name="connsiteY3" fmla="*/ 1459053 h 1459066"/>
                <a:gd name="connsiteX4" fmla="*/ 884996 w 2870798"/>
                <a:gd name="connsiteY4" fmla="*/ 1459065 h 1459066"/>
                <a:gd name="connsiteX5" fmla="*/ 884952 w 2870798"/>
                <a:gd name="connsiteY5" fmla="*/ 1459066 h 1459066"/>
                <a:gd name="connsiteX6" fmla="*/ 2692643 w 2870798"/>
                <a:gd name="connsiteY6" fmla="*/ 580026 h 1459066"/>
                <a:gd name="connsiteX7" fmla="*/ 2870798 w 2870798"/>
                <a:gd name="connsiteY7" fmla="*/ 596114 h 1459066"/>
                <a:gd name="connsiteX8" fmla="*/ 2027747 w 2870798"/>
                <a:gd name="connsiteY8" fmla="*/ 1383645 h 1459066"/>
                <a:gd name="connsiteX9" fmla="*/ 1985809 w 2870798"/>
                <a:gd name="connsiteY9" fmla="*/ 1459053 h 1459066"/>
                <a:gd name="connsiteX10" fmla="*/ 1910147 w 2870798"/>
                <a:gd name="connsiteY10" fmla="*/ 1432966 h 1459066"/>
                <a:gd name="connsiteX11" fmla="*/ 1917342 w 2870798"/>
                <a:gd name="connsiteY11" fmla="*/ 1049231 h 1459066"/>
                <a:gd name="connsiteX12" fmla="*/ 1973331 w 2870798"/>
                <a:gd name="connsiteY12" fmla="*/ 760794 h 1459066"/>
                <a:gd name="connsiteX13" fmla="*/ 2692643 w 2870798"/>
                <a:gd name="connsiteY13" fmla="*/ 580026 h 1459066"/>
                <a:gd name="connsiteX14" fmla="*/ 178155 w 2870798"/>
                <a:gd name="connsiteY14" fmla="*/ 580026 h 1459066"/>
                <a:gd name="connsiteX15" fmla="*/ 897467 w 2870798"/>
                <a:gd name="connsiteY15" fmla="*/ 760794 h 1459066"/>
                <a:gd name="connsiteX16" fmla="*/ 953379 w 2870798"/>
                <a:gd name="connsiteY16" fmla="*/ 1049231 h 1459066"/>
                <a:gd name="connsiteX17" fmla="*/ 960574 w 2870798"/>
                <a:gd name="connsiteY17" fmla="*/ 1432966 h 1459066"/>
                <a:gd name="connsiteX18" fmla="*/ 884989 w 2870798"/>
                <a:gd name="connsiteY18" fmla="*/ 1459053 h 1459066"/>
                <a:gd name="connsiteX19" fmla="*/ 843051 w 2870798"/>
                <a:gd name="connsiteY19" fmla="*/ 1383645 h 1459066"/>
                <a:gd name="connsiteX20" fmla="*/ 0 w 2870798"/>
                <a:gd name="connsiteY20" fmla="*/ 596114 h 1459066"/>
                <a:gd name="connsiteX21" fmla="*/ 178155 w 2870798"/>
                <a:gd name="connsiteY21" fmla="*/ 580026 h 1459066"/>
                <a:gd name="connsiteX22" fmla="*/ 2407036 w 2870798"/>
                <a:gd name="connsiteY22" fmla="*/ 380 h 1459066"/>
                <a:gd name="connsiteX23" fmla="*/ 2503797 w 2870798"/>
                <a:gd name="connsiteY23" fmla="*/ 8517 h 1459066"/>
                <a:gd name="connsiteX24" fmla="*/ 1849113 w 2870798"/>
                <a:gd name="connsiteY24" fmla="*/ 1049170 h 1459066"/>
                <a:gd name="connsiteX25" fmla="*/ 1841918 w 2870798"/>
                <a:gd name="connsiteY25" fmla="*/ 1432904 h 1459066"/>
                <a:gd name="connsiteX26" fmla="*/ 1476514 w 2870798"/>
                <a:gd name="connsiteY26" fmla="*/ 1376265 h 1459066"/>
                <a:gd name="connsiteX27" fmla="*/ 1476468 w 2870798"/>
                <a:gd name="connsiteY27" fmla="*/ 1376326 h 1459066"/>
                <a:gd name="connsiteX28" fmla="*/ 1476468 w 2870798"/>
                <a:gd name="connsiteY28" fmla="*/ 861211 h 1459066"/>
                <a:gd name="connsiteX29" fmla="*/ 2407036 w 2870798"/>
                <a:gd name="connsiteY29" fmla="*/ 380 h 1459066"/>
                <a:gd name="connsiteX30" fmla="*/ 463850 w 2870798"/>
                <a:gd name="connsiteY30" fmla="*/ 380 h 1459066"/>
                <a:gd name="connsiteX31" fmla="*/ 1394417 w 2870798"/>
                <a:gd name="connsiteY31" fmla="*/ 861211 h 1459066"/>
                <a:gd name="connsiteX32" fmla="*/ 1394417 w 2870798"/>
                <a:gd name="connsiteY32" fmla="*/ 1376326 h 1459066"/>
                <a:gd name="connsiteX33" fmla="*/ 1394372 w 2870798"/>
                <a:gd name="connsiteY33" fmla="*/ 1376265 h 1459066"/>
                <a:gd name="connsiteX34" fmla="*/ 1028968 w 2870798"/>
                <a:gd name="connsiteY34" fmla="*/ 1432904 h 1459066"/>
                <a:gd name="connsiteX35" fmla="*/ 1021773 w 2870798"/>
                <a:gd name="connsiteY35" fmla="*/ 1049170 h 1459066"/>
                <a:gd name="connsiteX36" fmla="*/ 367089 w 2870798"/>
                <a:gd name="connsiteY36" fmla="*/ 8517 h 1459066"/>
                <a:gd name="connsiteX37" fmla="*/ 463850 w 2870798"/>
                <a:gd name="connsiteY37" fmla="*/ 380 h 1459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2870798" h="1459066">
                  <a:moveTo>
                    <a:pt x="1985809" y="1459053"/>
                  </a:moveTo>
                  <a:lnTo>
                    <a:pt x="1985846" y="1459066"/>
                  </a:lnTo>
                  <a:lnTo>
                    <a:pt x="1985802" y="1459065"/>
                  </a:lnTo>
                  <a:close/>
                  <a:moveTo>
                    <a:pt x="884989" y="1459053"/>
                  </a:moveTo>
                  <a:lnTo>
                    <a:pt x="884996" y="1459065"/>
                  </a:lnTo>
                  <a:lnTo>
                    <a:pt x="884952" y="1459066"/>
                  </a:lnTo>
                  <a:close/>
                  <a:moveTo>
                    <a:pt x="2692643" y="580026"/>
                  </a:moveTo>
                  <a:cubicBezTo>
                    <a:pt x="2801023" y="582902"/>
                    <a:pt x="2870798" y="596114"/>
                    <a:pt x="2870798" y="596114"/>
                  </a:cubicBezTo>
                  <a:cubicBezTo>
                    <a:pt x="2870798" y="596114"/>
                    <a:pt x="2263670" y="1004015"/>
                    <a:pt x="2027747" y="1383645"/>
                  </a:cubicBezTo>
                  <a:lnTo>
                    <a:pt x="1985809" y="1459053"/>
                  </a:lnTo>
                  <a:lnTo>
                    <a:pt x="1910147" y="1432966"/>
                  </a:lnTo>
                  <a:cubicBezTo>
                    <a:pt x="1914701" y="1368324"/>
                    <a:pt x="1917342" y="1252904"/>
                    <a:pt x="1917342" y="1049231"/>
                  </a:cubicBezTo>
                  <a:cubicBezTo>
                    <a:pt x="1917342" y="950270"/>
                    <a:pt x="1938543" y="853331"/>
                    <a:pt x="1973331" y="760794"/>
                  </a:cubicBezTo>
                  <a:cubicBezTo>
                    <a:pt x="2224138" y="599149"/>
                    <a:pt x="2512009" y="575232"/>
                    <a:pt x="2692643" y="580026"/>
                  </a:cubicBezTo>
                  <a:close/>
                  <a:moveTo>
                    <a:pt x="178155" y="580026"/>
                  </a:moveTo>
                  <a:cubicBezTo>
                    <a:pt x="358789" y="575232"/>
                    <a:pt x="646660" y="599149"/>
                    <a:pt x="897467" y="760794"/>
                  </a:cubicBezTo>
                  <a:cubicBezTo>
                    <a:pt x="932217" y="853331"/>
                    <a:pt x="953379" y="950270"/>
                    <a:pt x="953379" y="1049231"/>
                  </a:cubicBezTo>
                  <a:cubicBezTo>
                    <a:pt x="953379" y="1252904"/>
                    <a:pt x="956097" y="1368324"/>
                    <a:pt x="960574" y="1432966"/>
                  </a:cubicBezTo>
                  <a:lnTo>
                    <a:pt x="884989" y="1459053"/>
                  </a:lnTo>
                  <a:lnTo>
                    <a:pt x="843051" y="1383645"/>
                  </a:lnTo>
                  <a:cubicBezTo>
                    <a:pt x="607128" y="1004015"/>
                    <a:pt x="0" y="596114"/>
                    <a:pt x="0" y="596114"/>
                  </a:cubicBezTo>
                  <a:cubicBezTo>
                    <a:pt x="0" y="596114"/>
                    <a:pt x="69775" y="582902"/>
                    <a:pt x="178155" y="580026"/>
                  </a:cubicBezTo>
                  <a:close/>
                  <a:moveTo>
                    <a:pt x="2407036" y="380"/>
                  </a:moveTo>
                  <a:cubicBezTo>
                    <a:pt x="2439180" y="1319"/>
                    <a:pt x="2471475" y="4004"/>
                    <a:pt x="2503797" y="8517"/>
                  </a:cubicBezTo>
                  <a:cubicBezTo>
                    <a:pt x="2503797" y="8517"/>
                    <a:pt x="1849113" y="498678"/>
                    <a:pt x="1849113" y="1049170"/>
                  </a:cubicBezTo>
                  <a:cubicBezTo>
                    <a:pt x="1849113" y="1252842"/>
                    <a:pt x="1846396" y="1368263"/>
                    <a:pt x="1841918" y="1432904"/>
                  </a:cubicBezTo>
                  <a:cubicBezTo>
                    <a:pt x="1724431" y="1396471"/>
                    <a:pt x="1600663" y="1377490"/>
                    <a:pt x="1476514" y="1376265"/>
                  </a:cubicBezTo>
                  <a:lnTo>
                    <a:pt x="1476468" y="1376326"/>
                  </a:lnTo>
                  <a:lnTo>
                    <a:pt x="1476468" y="861211"/>
                  </a:lnTo>
                  <a:cubicBezTo>
                    <a:pt x="1476468" y="365194"/>
                    <a:pt x="1924866" y="-13700"/>
                    <a:pt x="2407036" y="380"/>
                  </a:cubicBezTo>
                  <a:close/>
                  <a:moveTo>
                    <a:pt x="463850" y="380"/>
                  </a:moveTo>
                  <a:cubicBezTo>
                    <a:pt x="946020" y="-13700"/>
                    <a:pt x="1394417" y="365194"/>
                    <a:pt x="1394417" y="861211"/>
                  </a:cubicBezTo>
                  <a:lnTo>
                    <a:pt x="1394417" y="1376326"/>
                  </a:lnTo>
                  <a:lnTo>
                    <a:pt x="1394372" y="1376265"/>
                  </a:lnTo>
                  <a:cubicBezTo>
                    <a:pt x="1270223" y="1377490"/>
                    <a:pt x="1146456" y="1396471"/>
                    <a:pt x="1028968" y="1432904"/>
                  </a:cubicBezTo>
                  <a:cubicBezTo>
                    <a:pt x="1024491" y="1368263"/>
                    <a:pt x="1021773" y="1252842"/>
                    <a:pt x="1021773" y="1049170"/>
                  </a:cubicBezTo>
                  <a:cubicBezTo>
                    <a:pt x="1021773" y="498678"/>
                    <a:pt x="367089" y="8517"/>
                    <a:pt x="367089" y="8517"/>
                  </a:cubicBezTo>
                  <a:cubicBezTo>
                    <a:pt x="399411" y="4004"/>
                    <a:pt x="431706" y="1319"/>
                    <a:pt x="463850" y="380"/>
                  </a:cubicBezTo>
                  <a:close/>
                </a:path>
              </a:pathLst>
            </a:custGeom>
            <a:solidFill>
              <a:srgbClr val="FDDC04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C63499C8-0555-7924-F9CF-C76EAF40257E}"/>
              </a:ext>
            </a:extLst>
          </p:cNvPr>
          <p:cNvSpPr/>
          <p:nvPr/>
        </p:nvSpPr>
        <p:spPr>
          <a:xfrm>
            <a:off x="8555521" y="0"/>
            <a:ext cx="3636479" cy="6858000"/>
          </a:xfrm>
          <a:prstGeom prst="rect">
            <a:avLst/>
          </a:prstGeom>
          <a:solidFill>
            <a:srgbClr val="F4AD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33647309-CF1A-6D39-CC3D-3906CB1306FA}"/>
              </a:ext>
            </a:extLst>
          </p:cNvPr>
          <p:cNvGrpSpPr/>
          <p:nvPr/>
        </p:nvGrpSpPr>
        <p:grpSpPr>
          <a:xfrm rot="20345261">
            <a:off x="83825" y="2648343"/>
            <a:ext cx="2692960" cy="4043389"/>
            <a:chOff x="-728522" y="2222196"/>
            <a:chExt cx="2870798" cy="4310406"/>
          </a:xfrm>
        </p:grpSpPr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C49D1F89-8DE3-388A-166B-0E1BF494C494}"/>
                </a:ext>
              </a:extLst>
            </p:cNvPr>
            <p:cNvSpPr/>
            <p:nvPr/>
          </p:nvSpPr>
          <p:spPr>
            <a:xfrm>
              <a:off x="-429591" y="3675188"/>
              <a:ext cx="2229046" cy="2857414"/>
            </a:xfrm>
            <a:custGeom>
              <a:avLst/>
              <a:gdLst>
                <a:gd name="connsiteX0" fmla="*/ 1618144 w 2229046"/>
                <a:gd name="connsiteY0" fmla="*/ 2129694 h 2857414"/>
                <a:gd name="connsiteX1" fmla="*/ 1577380 w 2229046"/>
                <a:gd name="connsiteY1" fmla="*/ 2153940 h 2857414"/>
                <a:gd name="connsiteX2" fmla="*/ 1453994 w 2229046"/>
                <a:gd name="connsiteY2" fmla="*/ 2322098 h 2857414"/>
                <a:gd name="connsiteX3" fmla="*/ 1330531 w 2229046"/>
                <a:gd name="connsiteY3" fmla="*/ 2153940 h 2857414"/>
                <a:gd name="connsiteX4" fmla="*/ 1234932 w 2229046"/>
                <a:gd name="connsiteY4" fmla="*/ 2223859 h 2857414"/>
                <a:gd name="connsiteX5" fmla="*/ 1235020 w 2229046"/>
                <a:gd name="connsiteY5" fmla="*/ 2223899 h 2857414"/>
                <a:gd name="connsiteX6" fmla="*/ 1406275 w 2229046"/>
                <a:gd name="connsiteY6" fmla="*/ 2457041 h 2857414"/>
                <a:gd name="connsiteX7" fmla="*/ 1503595 w 2229046"/>
                <a:gd name="connsiteY7" fmla="*/ 2454630 h 2857414"/>
                <a:gd name="connsiteX8" fmla="*/ 1672978 w 2229046"/>
                <a:gd name="connsiteY8" fmla="*/ 2223859 h 2857414"/>
                <a:gd name="connsiteX9" fmla="*/ 1618144 w 2229046"/>
                <a:gd name="connsiteY9" fmla="*/ 2129694 h 2857414"/>
                <a:gd name="connsiteX10" fmla="*/ 939497 w 2229046"/>
                <a:gd name="connsiteY10" fmla="*/ 2129694 h 2857414"/>
                <a:gd name="connsiteX11" fmla="*/ 898700 w 2229046"/>
                <a:gd name="connsiteY11" fmla="*/ 2153940 h 2857414"/>
                <a:gd name="connsiteX12" fmla="*/ 775393 w 2229046"/>
                <a:gd name="connsiteY12" fmla="*/ 2322098 h 2857414"/>
                <a:gd name="connsiteX13" fmla="*/ 651930 w 2229046"/>
                <a:gd name="connsiteY13" fmla="*/ 2153940 h 2857414"/>
                <a:gd name="connsiteX14" fmla="*/ 556331 w 2229046"/>
                <a:gd name="connsiteY14" fmla="*/ 2223859 h 2857414"/>
                <a:gd name="connsiteX15" fmla="*/ 556372 w 2229046"/>
                <a:gd name="connsiteY15" fmla="*/ 2223899 h 2857414"/>
                <a:gd name="connsiteX16" fmla="*/ 727597 w 2229046"/>
                <a:gd name="connsiteY16" fmla="*/ 2457041 h 2857414"/>
                <a:gd name="connsiteX17" fmla="*/ 824994 w 2229046"/>
                <a:gd name="connsiteY17" fmla="*/ 2454630 h 2857414"/>
                <a:gd name="connsiteX18" fmla="*/ 994299 w 2229046"/>
                <a:gd name="connsiteY18" fmla="*/ 2223859 h 2857414"/>
                <a:gd name="connsiteX19" fmla="*/ 939497 w 2229046"/>
                <a:gd name="connsiteY19" fmla="*/ 2129694 h 2857414"/>
                <a:gd name="connsiteX20" fmla="*/ 1918711 w 2229046"/>
                <a:gd name="connsiteY20" fmla="*/ 1545461 h 2857414"/>
                <a:gd name="connsiteX21" fmla="*/ 1877915 w 2229046"/>
                <a:gd name="connsiteY21" fmla="*/ 1569707 h 2857414"/>
                <a:gd name="connsiteX22" fmla="*/ 1754608 w 2229046"/>
                <a:gd name="connsiteY22" fmla="*/ 1737786 h 2857414"/>
                <a:gd name="connsiteX23" fmla="*/ 1631144 w 2229046"/>
                <a:gd name="connsiteY23" fmla="*/ 1569707 h 2857414"/>
                <a:gd name="connsiteX24" fmla="*/ 1535546 w 2229046"/>
                <a:gd name="connsiteY24" fmla="*/ 1639626 h 2857414"/>
                <a:gd name="connsiteX25" fmla="*/ 1535587 w 2229046"/>
                <a:gd name="connsiteY25" fmla="*/ 1639666 h 2857414"/>
                <a:gd name="connsiteX26" fmla="*/ 1706812 w 2229046"/>
                <a:gd name="connsiteY26" fmla="*/ 1872808 h 2857414"/>
                <a:gd name="connsiteX27" fmla="*/ 1804209 w 2229046"/>
                <a:gd name="connsiteY27" fmla="*/ 1870397 h 2857414"/>
                <a:gd name="connsiteX28" fmla="*/ 1973513 w 2229046"/>
                <a:gd name="connsiteY28" fmla="*/ 1639626 h 2857414"/>
                <a:gd name="connsiteX29" fmla="*/ 1918711 w 2229046"/>
                <a:gd name="connsiteY29" fmla="*/ 1545461 h 2857414"/>
                <a:gd name="connsiteX30" fmla="*/ 1278839 w 2229046"/>
                <a:gd name="connsiteY30" fmla="*/ 1545461 h 2857414"/>
                <a:gd name="connsiteX31" fmla="*/ 1238075 w 2229046"/>
                <a:gd name="connsiteY31" fmla="*/ 1569707 h 2857414"/>
                <a:gd name="connsiteX32" fmla="*/ 1114768 w 2229046"/>
                <a:gd name="connsiteY32" fmla="*/ 1737786 h 2857414"/>
                <a:gd name="connsiteX33" fmla="*/ 991305 w 2229046"/>
                <a:gd name="connsiteY33" fmla="*/ 1569707 h 2857414"/>
                <a:gd name="connsiteX34" fmla="*/ 895706 w 2229046"/>
                <a:gd name="connsiteY34" fmla="*/ 1639626 h 2857414"/>
                <a:gd name="connsiteX35" fmla="*/ 895745 w 2229046"/>
                <a:gd name="connsiteY35" fmla="*/ 1639666 h 2857414"/>
                <a:gd name="connsiteX36" fmla="*/ 1066970 w 2229046"/>
                <a:gd name="connsiteY36" fmla="*/ 1872808 h 2857414"/>
                <a:gd name="connsiteX37" fmla="*/ 1164291 w 2229046"/>
                <a:gd name="connsiteY37" fmla="*/ 1870397 h 2857414"/>
                <a:gd name="connsiteX38" fmla="*/ 1333674 w 2229046"/>
                <a:gd name="connsiteY38" fmla="*/ 1639626 h 2857414"/>
                <a:gd name="connsiteX39" fmla="*/ 1278839 w 2229046"/>
                <a:gd name="connsiteY39" fmla="*/ 1545461 h 2857414"/>
                <a:gd name="connsiteX40" fmla="*/ 638958 w 2229046"/>
                <a:gd name="connsiteY40" fmla="*/ 1545461 h 2857414"/>
                <a:gd name="connsiteX41" fmla="*/ 598194 w 2229046"/>
                <a:gd name="connsiteY41" fmla="*/ 1569707 h 2857414"/>
                <a:gd name="connsiteX42" fmla="*/ 474809 w 2229046"/>
                <a:gd name="connsiteY42" fmla="*/ 1737786 h 2857414"/>
                <a:gd name="connsiteX43" fmla="*/ 351346 w 2229046"/>
                <a:gd name="connsiteY43" fmla="*/ 1569707 h 2857414"/>
                <a:gd name="connsiteX44" fmla="*/ 255747 w 2229046"/>
                <a:gd name="connsiteY44" fmla="*/ 1639626 h 2857414"/>
                <a:gd name="connsiteX45" fmla="*/ 255835 w 2229046"/>
                <a:gd name="connsiteY45" fmla="*/ 1639666 h 2857414"/>
                <a:gd name="connsiteX46" fmla="*/ 427089 w 2229046"/>
                <a:gd name="connsiteY46" fmla="*/ 1872808 h 2857414"/>
                <a:gd name="connsiteX47" fmla="*/ 524410 w 2229046"/>
                <a:gd name="connsiteY47" fmla="*/ 1870397 h 2857414"/>
                <a:gd name="connsiteX48" fmla="*/ 693793 w 2229046"/>
                <a:gd name="connsiteY48" fmla="*/ 1639626 h 2857414"/>
                <a:gd name="connsiteX49" fmla="*/ 638958 w 2229046"/>
                <a:gd name="connsiteY49" fmla="*/ 1545461 h 2857414"/>
                <a:gd name="connsiteX50" fmla="*/ 1918662 w 2229046"/>
                <a:gd name="connsiteY50" fmla="*/ 961124 h 2857414"/>
                <a:gd name="connsiteX51" fmla="*/ 1877866 w 2229046"/>
                <a:gd name="connsiteY51" fmla="*/ 985403 h 2857414"/>
                <a:gd name="connsiteX52" fmla="*/ 1754559 w 2229046"/>
                <a:gd name="connsiteY52" fmla="*/ 1153483 h 2857414"/>
                <a:gd name="connsiteX53" fmla="*/ 1631095 w 2229046"/>
                <a:gd name="connsiteY53" fmla="*/ 985403 h 2857414"/>
                <a:gd name="connsiteX54" fmla="*/ 1535497 w 2229046"/>
                <a:gd name="connsiteY54" fmla="*/ 1055246 h 2857414"/>
                <a:gd name="connsiteX55" fmla="*/ 1535538 w 2229046"/>
                <a:gd name="connsiteY55" fmla="*/ 1055286 h 2857414"/>
                <a:gd name="connsiteX56" fmla="*/ 1706763 w 2229046"/>
                <a:gd name="connsiteY56" fmla="*/ 1288428 h 2857414"/>
                <a:gd name="connsiteX57" fmla="*/ 1804160 w 2229046"/>
                <a:gd name="connsiteY57" fmla="*/ 1286018 h 2857414"/>
                <a:gd name="connsiteX58" fmla="*/ 1973464 w 2229046"/>
                <a:gd name="connsiteY58" fmla="*/ 1055246 h 2857414"/>
                <a:gd name="connsiteX59" fmla="*/ 1918662 w 2229046"/>
                <a:gd name="connsiteY59" fmla="*/ 961124 h 2857414"/>
                <a:gd name="connsiteX60" fmla="*/ 1278790 w 2229046"/>
                <a:gd name="connsiteY60" fmla="*/ 961124 h 2857414"/>
                <a:gd name="connsiteX61" fmla="*/ 1238026 w 2229046"/>
                <a:gd name="connsiteY61" fmla="*/ 985403 h 2857414"/>
                <a:gd name="connsiteX62" fmla="*/ 1114719 w 2229046"/>
                <a:gd name="connsiteY62" fmla="*/ 1153483 h 2857414"/>
                <a:gd name="connsiteX63" fmla="*/ 991256 w 2229046"/>
                <a:gd name="connsiteY63" fmla="*/ 985403 h 2857414"/>
                <a:gd name="connsiteX64" fmla="*/ 895657 w 2229046"/>
                <a:gd name="connsiteY64" fmla="*/ 1055246 h 2857414"/>
                <a:gd name="connsiteX65" fmla="*/ 895696 w 2229046"/>
                <a:gd name="connsiteY65" fmla="*/ 1055286 h 2857414"/>
                <a:gd name="connsiteX66" fmla="*/ 1066921 w 2229046"/>
                <a:gd name="connsiteY66" fmla="*/ 1288428 h 2857414"/>
                <a:gd name="connsiteX67" fmla="*/ 1164242 w 2229046"/>
                <a:gd name="connsiteY67" fmla="*/ 1286018 h 2857414"/>
                <a:gd name="connsiteX68" fmla="*/ 1333625 w 2229046"/>
                <a:gd name="connsiteY68" fmla="*/ 1055246 h 2857414"/>
                <a:gd name="connsiteX69" fmla="*/ 1278790 w 2229046"/>
                <a:gd name="connsiteY69" fmla="*/ 961124 h 2857414"/>
                <a:gd name="connsiteX70" fmla="*/ 638909 w 2229046"/>
                <a:gd name="connsiteY70" fmla="*/ 961124 h 2857414"/>
                <a:gd name="connsiteX71" fmla="*/ 598145 w 2229046"/>
                <a:gd name="connsiteY71" fmla="*/ 985403 h 2857414"/>
                <a:gd name="connsiteX72" fmla="*/ 474760 w 2229046"/>
                <a:gd name="connsiteY72" fmla="*/ 1153483 h 2857414"/>
                <a:gd name="connsiteX73" fmla="*/ 351296 w 2229046"/>
                <a:gd name="connsiteY73" fmla="*/ 985403 h 2857414"/>
                <a:gd name="connsiteX74" fmla="*/ 255698 w 2229046"/>
                <a:gd name="connsiteY74" fmla="*/ 1055246 h 2857414"/>
                <a:gd name="connsiteX75" fmla="*/ 255786 w 2229046"/>
                <a:gd name="connsiteY75" fmla="*/ 1055286 h 2857414"/>
                <a:gd name="connsiteX76" fmla="*/ 427040 w 2229046"/>
                <a:gd name="connsiteY76" fmla="*/ 1288428 h 2857414"/>
                <a:gd name="connsiteX77" fmla="*/ 524361 w 2229046"/>
                <a:gd name="connsiteY77" fmla="*/ 1286018 h 2857414"/>
                <a:gd name="connsiteX78" fmla="*/ 693744 w 2229046"/>
                <a:gd name="connsiteY78" fmla="*/ 1055246 h 2857414"/>
                <a:gd name="connsiteX79" fmla="*/ 638909 w 2229046"/>
                <a:gd name="connsiteY79" fmla="*/ 961124 h 2857414"/>
                <a:gd name="connsiteX80" fmla="*/ 1618124 w 2229046"/>
                <a:gd name="connsiteY80" fmla="*/ 376891 h 2857414"/>
                <a:gd name="connsiteX81" fmla="*/ 1577360 w 2229046"/>
                <a:gd name="connsiteY81" fmla="*/ 401170 h 2857414"/>
                <a:gd name="connsiteX82" fmla="*/ 1453975 w 2229046"/>
                <a:gd name="connsiteY82" fmla="*/ 569250 h 2857414"/>
                <a:gd name="connsiteX83" fmla="*/ 1330511 w 2229046"/>
                <a:gd name="connsiteY83" fmla="*/ 401170 h 2857414"/>
                <a:gd name="connsiteX84" fmla="*/ 1234913 w 2229046"/>
                <a:gd name="connsiteY84" fmla="*/ 471013 h 2857414"/>
                <a:gd name="connsiteX85" fmla="*/ 1235001 w 2229046"/>
                <a:gd name="connsiteY85" fmla="*/ 471053 h 2857414"/>
                <a:gd name="connsiteX86" fmla="*/ 1406255 w 2229046"/>
                <a:gd name="connsiteY86" fmla="*/ 704195 h 2857414"/>
                <a:gd name="connsiteX87" fmla="*/ 1503576 w 2229046"/>
                <a:gd name="connsiteY87" fmla="*/ 701784 h 2857414"/>
                <a:gd name="connsiteX88" fmla="*/ 1672959 w 2229046"/>
                <a:gd name="connsiteY88" fmla="*/ 471013 h 2857414"/>
                <a:gd name="connsiteX89" fmla="*/ 1618124 w 2229046"/>
                <a:gd name="connsiteY89" fmla="*/ 376891 h 2857414"/>
                <a:gd name="connsiteX90" fmla="*/ 939477 w 2229046"/>
                <a:gd name="connsiteY90" fmla="*/ 376891 h 2857414"/>
                <a:gd name="connsiteX91" fmla="*/ 898680 w 2229046"/>
                <a:gd name="connsiteY91" fmla="*/ 401170 h 2857414"/>
                <a:gd name="connsiteX92" fmla="*/ 775374 w 2229046"/>
                <a:gd name="connsiteY92" fmla="*/ 569250 h 2857414"/>
                <a:gd name="connsiteX93" fmla="*/ 651910 w 2229046"/>
                <a:gd name="connsiteY93" fmla="*/ 401170 h 2857414"/>
                <a:gd name="connsiteX94" fmla="*/ 556311 w 2229046"/>
                <a:gd name="connsiteY94" fmla="*/ 471013 h 2857414"/>
                <a:gd name="connsiteX95" fmla="*/ 556353 w 2229046"/>
                <a:gd name="connsiteY95" fmla="*/ 471053 h 2857414"/>
                <a:gd name="connsiteX96" fmla="*/ 727577 w 2229046"/>
                <a:gd name="connsiteY96" fmla="*/ 704195 h 2857414"/>
                <a:gd name="connsiteX97" fmla="*/ 824975 w 2229046"/>
                <a:gd name="connsiteY97" fmla="*/ 701784 h 2857414"/>
                <a:gd name="connsiteX98" fmla="*/ 994279 w 2229046"/>
                <a:gd name="connsiteY98" fmla="*/ 471013 h 2857414"/>
                <a:gd name="connsiteX99" fmla="*/ 939477 w 2229046"/>
                <a:gd name="connsiteY99" fmla="*/ 376891 h 2857414"/>
                <a:gd name="connsiteX100" fmla="*/ 1114523 w 2229046"/>
                <a:gd name="connsiteY100" fmla="*/ 0 h 2857414"/>
                <a:gd name="connsiteX101" fmla="*/ 2229046 w 2229046"/>
                <a:gd name="connsiteY101" fmla="*/ 1064263 h 2857414"/>
                <a:gd name="connsiteX102" fmla="*/ 2229046 w 2229046"/>
                <a:gd name="connsiteY102" fmla="*/ 1793151 h 2857414"/>
                <a:gd name="connsiteX103" fmla="*/ 0 w 2229046"/>
                <a:gd name="connsiteY103" fmla="*/ 1793151 h 2857414"/>
                <a:gd name="connsiteX104" fmla="*/ 0 w 2229046"/>
                <a:gd name="connsiteY104" fmla="*/ 1064263 h 2857414"/>
                <a:gd name="connsiteX105" fmla="*/ 1114523 w 2229046"/>
                <a:gd name="connsiteY105" fmla="*/ 0 h 2857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</a:cxnLst>
              <a:rect l="l" t="t" r="r" b="b"/>
              <a:pathLst>
                <a:path w="2229046" h="2857414">
                  <a:moveTo>
                    <a:pt x="1618144" y="2129694"/>
                  </a:moveTo>
                  <a:cubicBezTo>
                    <a:pt x="1603437" y="2130967"/>
                    <a:pt x="1588851" y="2138325"/>
                    <a:pt x="1577380" y="2153940"/>
                  </a:cubicBezTo>
                  <a:lnTo>
                    <a:pt x="1453994" y="2322098"/>
                  </a:lnTo>
                  <a:lnTo>
                    <a:pt x="1330531" y="2153940"/>
                  </a:lnTo>
                  <a:cubicBezTo>
                    <a:pt x="1284645" y="2091521"/>
                    <a:pt x="1188815" y="2161058"/>
                    <a:pt x="1234932" y="2223859"/>
                  </a:cubicBezTo>
                  <a:lnTo>
                    <a:pt x="1235020" y="2223899"/>
                  </a:lnTo>
                  <a:lnTo>
                    <a:pt x="1406275" y="2457041"/>
                  </a:lnTo>
                  <a:cubicBezTo>
                    <a:pt x="1430231" y="2489685"/>
                    <a:pt x="1479829" y="2489035"/>
                    <a:pt x="1503595" y="2454630"/>
                  </a:cubicBezTo>
                  <a:lnTo>
                    <a:pt x="1672978" y="2223859"/>
                  </a:lnTo>
                  <a:cubicBezTo>
                    <a:pt x="1707479" y="2176816"/>
                    <a:pt x="1662265" y="2125875"/>
                    <a:pt x="1618144" y="2129694"/>
                  </a:cubicBezTo>
                  <a:close/>
                  <a:moveTo>
                    <a:pt x="939497" y="2129694"/>
                  </a:moveTo>
                  <a:cubicBezTo>
                    <a:pt x="924786" y="2130967"/>
                    <a:pt x="910191" y="2138325"/>
                    <a:pt x="898700" y="2153940"/>
                  </a:cubicBezTo>
                  <a:lnTo>
                    <a:pt x="775393" y="2322098"/>
                  </a:lnTo>
                  <a:lnTo>
                    <a:pt x="651930" y="2153940"/>
                  </a:lnTo>
                  <a:cubicBezTo>
                    <a:pt x="605967" y="2091521"/>
                    <a:pt x="510214" y="2161058"/>
                    <a:pt x="556331" y="2223859"/>
                  </a:cubicBezTo>
                  <a:lnTo>
                    <a:pt x="556372" y="2223899"/>
                  </a:lnTo>
                  <a:lnTo>
                    <a:pt x="727597" y="2457041"/>
                  </a:lnTo>
                  <a:cubicBezTo>
                    <a:pt x="751630" y="2489685"/>
                    <a:pt x="801228" y="2489035"/>
                    <a:pt x="824994" y="2454630"/>
                  </a:cubicBezTo>
                  <a:lnTo>
                    <a:pt x="994299" y="2223859"/>
                  </a:lnTo>
                  <a:cubicBezTo>
                    <a:pt x="1028799" y="2176816"/>
                    <a:pt x="983629" y="2125875"/>
                    <a:pt x="939497" y="2129694"/>
                  </a:cubicBezTo>
                  <a:close/>
                  <a:moveTo>
                    <a:pt x="1918711" y="1545461"/>
                  </a:moveTo>
                  <a:cubicBezTo>
                    <a:pt x="1904001" y="1546734"/>
                    <a:pt x="1889406" y="1554092"/>
                    <a:pt x="1877915" y="1569707"/>
                  </a:cubicBezTo>
                  <a:lnTo>
                    <a:pt x="1754608" y="1737786"/>
                  </a:lnTo>
                  <a:lnTo>
                    <a:pt x="1631144" y="1569707"/>
                  </a:lnTo>
                  <a:cubicBezTo>
                    <a:pt x="1585182" y="1507288"/>
                    <a:pt x="1489429" y="1576825"/>
                    <a:pt x="1535546" y="1639626"/>
                  </a:cubicBezTo>
                  <a:lnTo>
                    <a:pt x="1535587" y="1639666"/>
                  </a:lnTo>
                  <a:lnTo>
                    <a:pt x="1706812" y="1872808"/>
                  </a:lnTo>
                  <a:cubicBezTo>
                    <a:pt x="1730845" y="1905452"/>
                    <a:pt x="1780443" y="1904802"/>
                    <a:pt x="1804209" y="1870397"/>
                  </a:cubicBezTo>
                  <a:lnTo>
                    <a:pt x="1973513" y="1639626"/>
                  </a:lnTo>
                  <a:cubicBezTo>
                    <a:pt x="2008014" y="1592583"/>
                    <a:pt x="1962843" y="1541641"/>
                    <a:pt x="1918711" y="1545461"/>
                  </a:cubicBezTo>
                  <a:close/>
                  <a:moveTo>
                    <a:pt x="1278839" y="1545461"/>
                  </a:moveTo>
                  <a:cubicBezTo>
                    <a:pt x="1264132" y="1546734"/>
                    <a:pt x="1249547" y="1554092"/>
                    <a:pt x="1238075" y="1569707"/>
                  </a:cubicBezTo>
                  <a:lnTo>
                    <a:pt x="1114768" y="1737786"/>
                  </a:lnTo>
                  <a:lnTo>
                    <a:pt x="991305" y="1569707"/>
                  </a:lnTo>
                  <a:cubicBezTo>
                    <a:pt x="945342" y="1507288"/>
                    <a:pt x="849589" y="1576825"/>
                    <a:pt x="895706" y="1639626"/>
                  </a:cubicBezTo>
                  <a:lnTo>
                    <a:pt x="895745" y="1639666"/>
                  </a:lnTo>
                  <a:lnTo>
                    <a:pt x="1066970" y="1872808"/>
                  </a:lnTo>
                  <a:cubicBezTo>
                    <a:pt x="1090927" y="1905452"/>
                    <a:pt x="1140525" y="1904802"/>
                    <a:pt x="1164291" y="1870397"/>
                  </a:cubicBezTo>
                  <a:lnTo>
                    <a:pt x="1333674" y="1639626"/>
                  </a:lnTo>
                  <a:cubicBezTo>
                    <a:pt x="1368174" y="1592583"/>
                    <a:pt x="1322961" y="1541641"/>
                    <a:pt x="1278839" y="1545461"/>
                  </a:cubicBezTo>
                  <a:close/>
                  <a:moveTo>
                    <a:pt x="638958" y="1545461"/>
                  </a:moveTo>
                  <a:cubicBezTo>
                    <a:pt x="624251" y="1546734"/>
                    <a:pt x="609666" y="1554092"/>
                    <a:pt x="598194" y="1569707"/>
                  </a:cubicBezTo>
                  <a:lnTo>
                    <a:pt x="474809" y="1737786"/>
                  </a:lnTo>
                  <a:lnTo>
                    <a:pt x="351346" y="1569707"/>
                  </a:lnTo>
                  <a:cubicBezTo>
                    <a:pt x="305460" y="1507288"/>
                    <a:pt x="209630" y="1576825"/>
                    <a:pt x="255747" y="1639626"/>
                  </a:cubicBezTo>
                  <a:lnTo>
                    <a:pt x="255835" y="1639666"/>
                  </a:lnTo>
                  <a:lnTo>
                    <a:pt x="427089" y="1872808"/>
                  </a:lnTo>
                  <a:cubicBezTo>
                    <a:pt x="451046" y="1905452"/>
                    <a:pt x="500644" y="1904802"/>
                    <a:pt x="524410" y="1870397"/>
                  </a:cubicBezTo>
                  <a:lnTo>
                    <a:pt x="693793" y="1639626"/>
                  </a:lnTo>
                  <a:cubicBezTo>
                    <a:pt x="728294" y="1592583"/>
                    <a:pt x="683080" y="1541641"/>
                    <a:pt x="638958" y="1545461"/>
                  </a:cubicBezTo>
                  <a:close/>
                  <a:moveTo>
                    <a:pt x="1918662" y="961124"/>
                  </a:moveTo>
                  <a:cubicBezTo>
                    <a:pt x="1903952" y="962402"/>
                    <a:pt x="1889357" y="969769"/>
                    <a:pt x="1877866" y="985403"/>
                  </a:cubicBezTo>
                  <a:lnTo>
                    <a:pt x="1754559" y="1153483"/>
                  </a:lnTo>
                  <a:lnTo>
                    <a:pt x="1631095" y="985403"/>
                  </a:lnTo>
                  <a:cubicBezTo>
                    <a:pt x="1585133" y="922984"/>
                    <a:pt x="1489380" y="992483"/>
                    <a:pt x="1535497" y="1055246"/>
                  </a:cubicBezTo>
                  <a:lnTo>
                    <a:pt x="1535538" y="1055286"/>
                  </a:lnTo>
                  <a:lnTo>
                    <a:pt x="1706763" y="1288428"/>
                  </a:lnTo>
                  <a:cubicBezTo>
                    <a:pt x="1730796" y="1321072"/>
                    <a:pt x="1780394" y="1320422"/>
                    <a:pt x="1804160" y="1286018"/>
                  </a:cubicBezTo>
                  <a:lnTo>
                    <a:pt x="1973464" y="1055246"/>
                  </a:lnTo>
                  <a:cubicBezTo>
                    <a:pt x="2007965" y="1008260"/>
                    <a:pt x="1962794" y="957290"/>
                    <a:pt x="1918662" y="961124"/>
                  </a:cubicBezTo>
                  <a:close/>
                  <a:moveTo>
                    <a:pt x="1278790" y="961124"/>
                  </a:moveTo>
                  <a:cubicBezTo>
                    <a:pt x="1264083" y="962402"/>
                    <a:pt x="1249498" y="969769"/>
                    <a:pt x="1238026" y="985403"/>
                  </a:cubicBezTo>
                  <a:lnTo>
                    <a:pt x="1114719" y="1153483"/>
                  </a:lnTo>
                  <a:lnTo>
                    <a:pt x="991256" y="985403"/>
                  </a:lnTo>
                  <a:cubicBezTo>
                    <a:pt x="945293" y="922984"/>
                    <a:pt x="849540" y="992483"/>
                    <a:pt x="895657" y="1055246"/>
                  </a:cubicBezTo>
                  <a:lnTo>
                    <a:pt x="895696" y="1055286"/>
                  </a:lnTo>
                  <a:lnTo>
                    <a:pt x="1066921" y="1288428"/>
                  </a:lnTo>
                  <a:cubicBezTo>
                    <a:pt x="1090878" y="1321072"/>
                    <a:pt x="1140476" y="1320422"/>
                    <a:pt x="1164242" y="1286018"/>
                  </a:cubicBezTo>
                  <a:lnTo>
                    <a:pt x="1333625" y="1055246"/>
                  </a:lnTo>
                  <a:cubicBezTo>
                    <a:pt x="1368125" y="1008260"/>
                    <a:pt x="1322912" y="957290"/>
                    <a:pt x="1278790" y="961124"/>
                  </a:cubicBezTo>
                  <a:close/>
                  <a:moveTo>
                    <a:pt x="638909" y="961124"/>
                  </a:moveTo>
                  <a:cubicBezTo>
                    <a:pt x="624202" y="962402"/>
                    <a:pt x="609617" y="969769"/>
                    <a:pt x="598145" y="985403"/>
                  </a:cubicBezTo>
                  <a:lnTo>
                    <a:pt x="474760" y="1153483"/>
                  </a:lnTo>
                  <a:lnTo>
                    <a:pt x="351296" y="985403"/>
                  </a:lnTo>
                  <a:cubicBezTo>
                    <a:pt x="305411" y="922984"/>
                    <a:pt x="209581" y="992483"/>
                    <a:pt x="255698" y="1055246"/>
                  </a:cubicBezTo>
                  <a:lnTo>
                    <a:pt x="255786" y="1055286"/>
                  </a:lnTo>
                  <a:lnTo>
                    <a:pt x="427040" y="1288428"/>
                  </a:lnTo>
                  <a:cubicBezTo>
                    <a:pt x="450997" y="1321072"/>
                    <a:pt x="500595" y="1320422"/>
                    <a:pt x="524361" y="1286018"/>
                  </a:cubicBezTo>
                  <a:lnTo>
                    <a:pt x="693744" y="1055246"/>
                  </a:lnTo>
                  <a:cubicBezTo>
                    <a:pt x="728244" y="1008260"/>
                    <a:pt x="683031" y="957290"/>
                    <a:pt x="638909" y="961124"/>
                  </a:cubicBezTo>
                  <a:close/>
                  <a:moveTo>
                    <a:pt x="1618124" y="376891"/>
                  </a:moveTo>
                  <a:cubicBezTo>
                    <a:pt x="1603417" y="378169"/>
                    <a:pt x="1588832" y="385536"/>
                    <a:pt x="1577360" y="401170"/>
                  </a:cubicBezTo>
                  <a:lnTo>
                    <a:pt x="1453975" y="569250"/>
                  </a:lnTo>
                  <a:lnTo>
                    <a:pt x="1330511" y="401170"/>
                  </a:lnTo>
                  <a:cubicBezTo>
                    <a:pt x="1284625" y="338751"/>
                    <a:pt x="1188796" y="408250"/>
                    <a:pt x="1234913" y="471013"/>
                  </a:cubicBezTo>
                  <a:lnTo>
                    <a:pt x="1235001" y="471053"/>
                  </a:lnTo>
                  <a:lnTo>
                    <a:pt x="1406255" y="704195"/>
                  </a:lnTo>
                  <a:cubicBezTo>
                    <a:pt x="1430212" y="736839"/>
                    <a:pt x="1479810" y="736189"/>
                    <a:pt x="1503576" y="701784"/>
                  </a:cubicBezTo>
                  <a:lnTo>
                    <a:pt x="1672959" y="471013"/>
                  </a:lnTo>
                  <a:cubicBezTo>
                    <a:pt x="1707459" y="424027"/>
                    <a:pt x="1662246" y="373057"/>
                    <a:pt x="1618124" y="376891"/>
                  </a:cubicBezTo>
                  <a:close/>
                  <a:moveTo>
                    <a:pt x="939477" y="376891"/>
                  </a:moveTo>
                  <a:cubicBezTo>
                    <a:pt x="924766" y="378169"/>
                    <a:pt x="910171" y="385536"/>
                    <a:pt x="898680" y="401170"/>
                  </a:cubicBezTo>
                  <a:lnTo>
                    <a:pt x="775374" y="569250"/>
                  </a:lnTo>
                  <a:lnTo>
                    <a:pt x="651910" y="401170"/>
                  </a:lnTo>
                  <a:cubicBezTo>
                    <a:pt x="605948" y="338751"/>
                    <a:pt x="510194" y="408250"/>
                    <a:pt x="556311" y="471013"/>
                  </a:cubicBezTo>
                  <a:lnTo>
                    <a:pt x="556353" y="471053"/>
                  </a:lnTo>
                  <a:lnTo>
                    <a:pt x="727577" y="704195"/>
                  </a:lnTo>
                  <a:cubicBezTo>
                    <a:pt x="751611" y="736839"/>
                    <a:pt x="801209" y="736189"/>
                    <a:pt x="824975" y="701784"/>
                  </a:cubicBezTo>
                  <a:lnTo>
                    <a:pt x="994279" y="471013"/>
                  </a:lnTo>
                  <a:cubicBezTo>
                    <a:pt x="1028780" y="424027"/>
                    <a:pt x="983609" y="373057"/>
                    <a:pt x="939477" y="376891"/>
                  </a:cubicBezTo>
                  <a:close/>
                  <a:moveTo>
                    <a:pt x="1114523" y="0"/>
                  </a:moveTo>
                  <a:cubicBezTo>
                    <a:pt x="1671785" y="0"/>
                    <a:pt x="2229046" y="354754"/>
                    <a:pt x="2229046" y="1064263"/>
                  </a:cubicBezTo>
                  <a:lnTo>
                    <a:pt x="2229046" y="1793151"/>
                  </a:lnTo>
                  <a:cubicBezTo>
                    <a:pt x="2229046" y="3212169"/>
                    <a:pt x="0" y="3212169"/>
                    <a:pt x="0" y="1793151"/>
                  </a:cubicBezTo>
                  <a:lnTo>
                    <a:pt x="0" y="1064263"/>
                  </a:lnTo>
                  <a:cubicBezTo>
                    <a:pt x="0" y="354754"/>
                    <a:pt x="557262" y="0"/>
                    <a:pt x="1114523" y="0"/>
                  </a:cubicBezTo>
                  <a:close/>
                </a:path>
              </a:pathLst>
            </a:custGeom>
            <a:solidFill>
              <a:srgbClr val="FDDC04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5A84EBCF-C5CB-B6DF-18A7-26D1A2F6392C}"/>
                </a:ext>
              </a:extLst>
            </p:cNvPr>
            <p:cNvSpPr/>
            <p:nvPr/>
          </p:nvSpPr>
          <p:spPr>
            <a:xfrm>
              <a:off x="-728522" y="2222196"/>
              <a:ext cx="2870798" cy="1459066"/>
            </a:xfrm>
            <a:custGeom>
              <a:avLst/>
              <a:gdLst>
                <a:gd name="connsiteX0" fmla="*/ 1985809 w 2870798"/>
                <a:gd name="connsiteY0" fmla="*/ 1459053 h 1459066"/>
                <a:gd name="connsiteX1" fmla="*/ 1985846 w 2870798"/>
                <a:gd name="connsiteY1" fmla="*/ 1459066 h 1459066"/>
                <a:gd name="connsiteX2" fmla="*/ 1985802 w 2870798"/>
                <a:gd name="connsiteY2" fmla="*/ 1459065 h 1459066"/>
                <a:gd name="connsiteX3" fmla="*/ 884989 w 2870798"/>
                <a:gd name="connsiteY3" fmla="*/ 1459053 h 1459066"/>
                <a:gd name="connsiteX4" fmla="*/ 884996 w 2870798"/>
                <a:gd name="connsiteY4" fmla="*/ 1459065 h 1459066"/>
                <a:gd name="connsiteX5" fmla="*/ 884952 w 2870798"/>
                <a:gd name="connsiteY5" fmla="*/ 1459066 h 1459066"/>
                <a:gd name="connsiteX6" fmla="*/ 2692643 w 2870798"/>
                <a:gd name="connsiteY6" fmla="*/ 580026 h 1459066"/>
                <a:gd name="connsiteX7" fmla="*/ 2870798 w 2870798"/>
                <a:gd name="connsiteY7" fmla="*/ 596114 h 1459066"/>
                <a:gd name="connsiteX8" fmla="*/ 2027747 w 2870798"/>
                <a:gd name="connsiteY8" fmla="*/ 1383645 h 1459066"/>
                <a:gd name="connsiteX9" fmla="*/ 1985809 w 2870798"/>
                <a:gd name="connsiteY9" fmla="*/ 1459053 h 1459066"/>
                <a:gd name="connsiteX10" fmla="*/ 1910147 w 2870798"/>
                <a:gd name="connsiteY10" fmla="*/ 1432966 h 1459066"/>
                <a:gd name="connsiteX11" fmla="*/ 1917342 w 2870798"/>
                <a:gd name="connsiteY11" fmla="*/ 1049231 h 1459066"/>
                <a:gd name="connsiteX12" fmla="*/ 1973331 w 2870798"/>
                <a:gd name="connsiteY12" fmla="*/ 760794 h 1459066"/>
                <a:gd name="connsiteX13" fmla="*/ 2692643 w 2870798"/>
                <a:gd name="connsiteY13" fmla="*/ 580026 h 1459066"/>
                <a:gd name="connsiteX14" fmla="*/ 178155 w 2870798"/>
                <a:gd name="connsiteY14" fmla="*/ 580026 h 1459066"/>
                <a:gd name="connsiteX15" fmla="*/ 897467 w 2870798"/>
                <a:gd name="connsiteY15" fmla="*/ 760794 h 1459066"/>
                <a:gd name="connsiteX16" fmla="*/ 953379 w 2870798"/>
                <a:gd name="connsiteY16" fmla="*/ 1049231 h 1459066"/>
                <a:gd name="connsiteX17" fmla="*/ 960574 w 2870798"/>
                <a:gd name="connsiteY17" fmla="*/ 1432966 h 1459066"/>
                <a:gd name="connsiteX18" fmla="*/ 884989 w 2870798"/>
                <a:gd name="connsiteY18" fmla="*/ 1459053 h 1459066"/>
                <a:gd name="connsiteX19" fmla="*/ 843051 w 2870798"/>
                <a:gd name="connsiteY19" fmla="*/ 1383645 h 1459066"/>
                <a:gd name="connsiteX20" fmla="*/ 0 w 2870798"/>
                <a:gd name="connsiteY20" fmla="*/ 596114 h 1459066"/>
                <a:gd name="connsiteX21" fmla="*/ 178155 w 2870798"/>
                <a:gd name="connsiteY21" fmla="*/ 580026 h 1459066"/>
                <a:gd name="connsiteX22" fmla="*/ 2407036 w 2870798"/>
                <a:gd name="connsiteY22" fmla="*/ 380 h 1459066"/>
                <a:gd name="connsiteX23" fmla="*/ 2503797 w 2870798"/>
                <a:gd name="connsiteY23" fmla="*/ 8517 h 1459066"/>
                <a:gd name="connsiteX24" fmla="*/ 1849113 w 2870798"/>
                <a:gd name="connsiteY24" fmla="*/ 1049170 h 1459066"/>
                <a:gd name="connsiteX25" fmla="*/ 1841918 w 2870798"/>
                <a:gd name="connsiteY25" fmla="*/ 1432904 h 1459066"/>
                <a:gd name="connsiteX26" fmla="*/ 1476514 w 2870798"/>
                <a:gd name="connsiteY26" fmla="*/ 1376265 h 1459066"/>
                <a:gd name="connsiteX27" fmla="*/ 1476468 w 2870798"/>
                <a:gd name="connsiteY27" fmla="*/ 1376326 h 1459066"/>
                <a:gd name="connsiteX28" fmla="*/ 1476468 w 2870798"/>
                <a:gd name="connsiteY28" fmla="*/ 861211 h 1459066"/>
                <a:gd name="connsiteX29" fmla="*/ 2407036 w 2870798"/>
                <a:gd name="connsiteY29" fmla="*/ 380 h 1459066"/>
                <a:gd name="connsiteX30" fmla="*/ 463850 w 2870798"/>
                <a:gd name="connsiteY30" fmla="*/ 380 h 1459066"/>
                <a:gd name="connsiteX31" fmla="*/ 1394417 w 2870798"/>
                <a:gd name="connsiteY31" fmla="*/ 861211 h 1459066"/>
                <a:gd name="connsiteX32" fmla="*/ 1394417 w 2870798"/>
                <a:gd name="connsiteY32" fmla="*/ 1376326 h 1459066"/>
                <a:gd name="connsiteX33" fmla="*/ 1394372 w 2870798"/>
                <a:gd name="connsiteY33" fmla="*/ 1376265 h 1459066"/>
                <a:gd name="connsiteX34" fmla="*/ 1028968 w 2870798"/>
                <a:gd name="connsiteY34" fmla="*/ 1432904 h 1459066"/>
                <a:gd name="connsiteX35" fmla="*/ 1021773 w 2870798"/>
                <a:gd name="connsiteY35" fmla="*/ 1049170 h 1459066"/>
                <a:gd name="connsiteX36" fmla="*/ 367089 w 2870798"/>
                <a:gd name="connsiteY36" fmla="*/ 8517 h 1459066"/>
                <a:gd name="connsiteX37" fmla="*/ 463850 w 2870798"/>
                <a:gd name="connsiteY37" fmla="*/ 380 h 1459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2870798" h="1459066">
                  <a:moveTo>
                    <a:pt x="1985809" y="1459053"/>
                  </a:moveTo>
                  <a:lnTo>
                    <a:pt x="1985846" y="1459066"/>
                  </a:lnTo>
                  <a:lnTo>
                    <a:pt x="1985802" y="1459065"/>
                  </a:lnTo>
                  <a:close/>
                  <a:moveTo>
                    <a:pt x="884989" y="1459053"/>
                  </a:moveTo>
                  <a:lnTo>
                    <a:pt x="884996" y="1459065"/>
                  </a:lnTo>
                  <a:lnTo>
                    <a:pt x="884952" y="1459066"/>
                  </a:lnTo>
                  <a:close/>
                  <a:moveTo>
                    <a:pt x="2692643" y="580026"/>
                  </a:moveTo>
                  <a:cubicBezTo>
                    <a:pt x="2801023" y="582902"/>
                    <a:pt x="2870798" y="596114"/>
                    <a:pt x="2870798" y="596114"/>
                  </a:cubicBezTo>
                  <a:cubicBezTo>
                    <a:pt x="2870798" y="596114"/>
                    <a:pt x="2263670" y="1004015"/>
                    <a:pt x="2027747" y="1383645"/>
                  </a:cubicBezTo>
                  <a:lnTo>
                    <a:pt x="1985809" y="1459053"/>
                  </a:lnTo>
                  <a:lnTo>
                    <a:pt x="1910147" y="1432966"/>
                  </a:lnTo>
                  <a:cubicBezTo>
                    <a:pt x="1914701" y="1368324"/>
                    <a:pt x="1917342" y="1252904"/>
                    <a:pt x="1917342" y="1049231"/>
                  </a:cubicBezTo>
                  <a:cubicBezTo>
                    <a:pt x="1917342" y="950270"/>
                    <a:pt x="1938543" y="853331"/>
                    <a:pt x="1973331" y="760794"/>
                  </a:cubicBezTo>
                  <a:cubicBezTo>
                    <a:pt x="2224138" y="599149"/>
                    <a:pt x="2512009" y="575232"/>
                    <a:pt x="2692643" y="580026"/>
                  </a:cubicBezTo>
                  <a:close/>
                  <a:moveTo>
                    <a:pt x="178155" y="580026"/>
                  </a:moveTo>
                  <a:cubicBezTo>
                    <a:pt x="358789" y="575232"/>
                    <a:pt x="646660" y="599149"/>
                    <a:pt x="897467" y="760794"/>
                  </a:cubicBezTo>
                  <a:cubicBezTo>
                    <a:pt x="932217" y="853331"/>
                    <a:pt x="953379" y="950270"/>
                    <a:pt x="953379" y="1049231"/>
                  </a:cubicBezTo>
                  <a:cubicBezTo>
                    <a:pt x="953379" y="1252904"/>
                    <a:pt x="956097" y="1368324"/>
                    <a:pt x="960574" y="1432966"/>
                  </a:cubicBezTo>
                  <a:lnTo>
                    <a:pt x="884989" y="1459053"/>
                  </a:lnTo>
                  <a:lnTo>
                    <a:pt x="843051" y="1383645"/>
                  </a:lnTo>
                  <a:cubicBezTo>
                    <a:pt x="607128" y="1004015"/>
                    <a:pt x="0" y="596114"/>
                    <a:pt x="0" y="596114"/>
                  </a:cubicBezTo>
                  <a:cubicBezTo>
                    <a:pt x="0" y="596114"/>
                    <a:pt x="69775" y="582902"/>
                    <a:pt x="178155" y="580026"/>
                  </a:cubicBezTo>
                  <a:close/>
                  <a:moveTo>
                    <a:pt x="2407036" y="380"/>
                  </a:moveTo>
                  <a:cubicBezTo>
                    <a:pt x="2439180" y="1319"/>
                    <a:pt x="2471475" y="4004"/>
                    <a:pt x="2503797" y="8517"/>
                  </a:cubicBezTo>
                  <a:cubicBezTo>
                    <a:pt x="2503797" y="8517"/>
                    <a:pt x="1849113" y="498678"/>
                    <a:pt x="1849113" y="1049170"/>
                  </a:cubicBezTo>
                  <a:cubicBezTo>
                    <a:pt x="1849113" y="1252842"/>
                    <a:pt x="1846396" y="1368263"/>
                    <a:pt x="1841918" y="1432904"/>
                  </a:cubicBezTo>
                  <a:cubicBezTo>
                    <a:pt x="1724431" y="1396471"/>
                    <a:pt x="1600663" y="1377490"/>
                    <a:pt x="1476514" y="1376265"/>
                  </a:cubicBezTo>
                  <a:lnTo>
                    <a:pt x="1476468" y="1376326"/>
                  </a:lnTo>
                  <a:lnTo>
                    <a:pt x="1476468" y="861211"/>
                  </a:lnTo>
                  <a:cubicBezTo>
                    <a:pt x="1476468" y="365194"/>
                    <a:pt x="1924866" y="-13700"/>
                    <a:pt x="2407036" y="380"/>
                  </a:cubicBezTo>
                  <a:close/>
                  <a:moveTo>
                    <a:pt x="463850" y="380"/>
                  </a:moveTo>
                  <a:cubicBezTo>
                    <a:pt x="946020" y="-13700"/>
                    <a:pt x="1394417" y="365194"/>
                    <a:pt x="1394417" y="861211"/>
                  </a:cubicBezTo>
                  <a:lnTo>
                    <a:pt x="1394417" y="1376326"/>
                  </a:lnTo>
                  <a:lnTo>
                    <a:pt x="1394372" y="1376265"/>
                  </a:lnTo>
                  <a:cubicBezTo>
                    <a:pt x="1270223" y="1377490"/>
                    <a:pt x="1146456" y="1396471"/>
                    <a:pt x="1028968" y="1432904"/>
                  </a:cubicBezTo>
                  <a:cubicBezTo>
                    <a:pt x="1024491" y="1368263"/>
                    <a:pt x="1021773" y="1252842"/>
                    <a:pt x="1021773" y="1049170"/>
                  </a:cubicBezTo>
                  <a:cubicBezTo>
                    <a:pt x="1021773" y="498678"/>
                    <a:pt x="367089" y="8517"/>
                    <a:pt x="367089" y="8517"/>
                  </a:cubicBezTo>
                  <a:cubicBezTo>
                    <a:pt x="399411" y="4004"/>
                    <a:pt x="431706" y="1319"/>
                    <a:pt x="463850" y="380"/>
                  </a:cubicBezTo>
                  <a:close/>
                </a:path>
              </a:pathLst>
            </a:custGeom>
            <a:solidFill>
              <a:srgbClr val="A0D1CA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6D72E935-23F7-0CAF-5D9C-C37A6BC5EB26}"/>
              </a:ext>
            </a:extLst>
          </p:cNvPr>
          <p:cNvGrpSpPr/>
          <p:nvPr/>
        </p:nvGrpSpPr>
        <p:grpSpPr>
          <a:xfrm rot="304054">
            <a:off x="3503384" y="5425019"/>
            <a:ext cx="2692960" cy="4043389"/>
            <a:chOff x="-728522" y="2222196"/>
            <a:chExt cx="2870798" cy="4310406"/>
          </a:xfrm>
        </p:grpSpPr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5CD0F007-0480-5F97-9E38-35D420F6CE71}"/>
                </a:ext>
              </a:extLst>
            </p:cNvPr>
            <p:cNvSpPr/>
            <p:nvPr/>
          </p:nvSpPr>
          <p:spPr>
            <a:xfrm>
              <a:off x="-429591" y="3675188"/>
              <a:ext cx="2229046" cy="2857414"/>
            </a:xfrm>
            <a:custGeom>
              <a:avLst/>
              <a:gdLst>
                <a:gd name="connsiteX0" fmla="*/ 1618144 w 2229046"/>
                <a:gd name="connsiteY0" fmla="*/ 2129694 h 2857414"/>
                <a:gd name="connsiteX1" fmla="*/ 1577380 w 2229046"/>
                <a:gd name="connsiteY1" fmla="*/ 2153940 h 2857414"/>
                <a:gd name="connsiteX2" fmla="*/ 1453994 w 2229046"/>
                <a:gd name="connsiteY2" fmla="*/ 2322098 h 2857414"/>
                <a:gd name="connsiteX3" fmla="*/ 1330531 w 2229046"/>
                <a:gd name="connsiteY3" fmla="*/ 2153940 h 2857414"/>
                <a:gd name="connsiteX4" fmla="*/ 1234932 w 2229046"/>
                <a:gd name="connsiteY4" fmla="*/ 2223859 h 2857414"/>
                <a:gd name="connsiteX5" fmla="*/ 1235020 w 2229046"/>
                <a:gd name="connsiteY5" fmla="*/ 2223899 h 2857414"/>
                <a:gd name="connsiteX6" fmla="*/ 1406275 w 2229046"/>
                <a:gd name="connsiteY6" fmla="*/ 2457041 h 2857414"/>
                <a:gd name="connsiteX7" fmla="*/ 1503595 w 2229046"/>
                <a:gd name="connsiteY7" fmla="*/ 2454630 h 2857414"/>
                <a:gd name="connsiteX8" fmla="*/ 1672978 w 2229046"/>
                <a:gd name="connsiteY8" fmla="*/ 2223859 h 2857414"/>
                <a:gd name="connsiteX9" fmla="*/ 1618144 w 2229046"/>
                <a:gd name="connsiteY9" fmla="*/ 2129694 h 2857414"/>
                <a:gd name="connsiteX10" fmla="*/ 939497 w 2229046"/>
                <a:gd name="connsiteY10" fmla="*/ 2129694 h 2857414"/>
                <a:gd name="connsiteX11" fmla="*/ 898700 w 2229046"/>
                <a:gd name="connsiteY11" fmla="*/ 2153940 h 2857414"/>
                <a:gd name="connsiteX12" fmla="*/ 775393 w 2229046"/>
                <a:gd name="connsiteY12" fmla="*/ 2322098 h 2857414"/>
                <a:gd name="connsiteX13" fmla="*/ 651930 w 2229046"/>
                <a:gd name="connsiteY13" fmla="*/ 2153940 h 2857414"/>
                <a:gd name="connsiteX14" fmla="*/ 556331 w 2229046"/>
                <a:gd name="connsiteY14" fmla="*/ 2223859 h 2857414"/>
                <a:gd name="connsiteX15" fmla="*/ 556372 w 2229046"/>
                <a:gd name="connsiteY15" fmla="*/ 2223899 h 2857414"/>
                <a:gd name="connsiteX16" fmla="*/ 727597 w 2229046"/>
                <a:gd name="connsiteY16" fmla="*/ 2457041 h 2857414"/>
                <a:gd name="connsiteX17" fmla="*/ 824994 w 2229046"/>
                <a:gd name="connsiteY17" fmla="*/ 2454630 h 2857414"/>
                <a:gd name="connsiteX18" fmla="*/ 994299 w 2229046"/>
                <a:gd name="connsiteY18" fmla="*/ 2223859 h 2857414"/>
                <a:gd name="connsiteX19" fmla="*/ 939497 w 2229046"/>
                <a:gd name="connsiteY19" fmla="*/ 2129694 h 2857414"/>
                <a:gd name="connsiteX20" fmla="*/ 1918711 w 2229046"/>
                <a:gd name="connsiteY20" fmla="*/ 1545461 h 2857414"/>
                <a:gd name="connsiteX21" fmla="*/ 1877915 w 2229046"/>
                <a:gd name="connsiteY21" fmla="*/ 1569707 h 2857414"/>
                <a:gd name="connsiteX22" fmla="*/ 1754608 w 2229046"/>
                <a:gd name="connsiteY22" fmla="*/ 1737786 h 2857414"/>
                <a:gd name="connsiteX23" fmla="*/ 1631144 w 2229046"/>
                <a:gd name="connsiteY23" fmla="*/ 1569707 h 2857414"/>
                <a:gd name="connsiteX24" fmla="*/ 1535546 w 2229046"/>
                <a:gd name="connsiteY24" fmla="*/ 1639626 h 2857414"/>
                <a:gd name="connsiteX25" fmla="*/ 1535587 w 2229046"/>
                <a:gd name="connsiteY25" fmla="*/ 1639666 h 2857414"/>
                <a:gd name="connsiteX26" fmla="*/ 1706812 w 2229046"/>
                <a:gd name="connsiteY26" fmla="*/ 1872808 h 2857414"/>
                <a:gd name="connsiteX27" fmla="*/ 1804209 w 2229046"/>
                <a:gd name="connsiteY27" fmla="*/ 1870397 h 2857414"/>
                <a:gd name="connsiteX28" fmla="*/ 1973513 w 2229046"/>
                <a:gd name="connsiteY28" fmla="*/ 1639626 h 2857414"/>
                <a:gd name="connsiteX29" fmla="*/ 1918711 w 2229046"/>
                <a:gd name="connsiteY29" fmla="*/ 1545461 h 2857414"/>
                <a:gd name="connsiteX30" fmla="*/ 1278839 w 2229046"/>
                <a:gd name="connsiteY30" fmla="*/ 1545461 h 2857414"/>
                <a:gd name="connsiteX31" fmla="*/ 1238075 w 2229046"/>
                <a:gd name="connsiteY31" fmla="*/ 1569707 h 2857414"/>
                <a:gd name="connsiteX32" fmla="*/ 1114768 w 2229046"/>
                <a:gd name="connsiteY32" fmla="*/ 1737786 h 2857414"/>
                <a:gd name="connsiteX33" fmla="*/ 991305 w 2229046"/>
                <a:gd name="connsiteY33" fmla="*/ 1569707 h 2857414"/>
                <a:gd name="connsiteX34" fmla="*/ 895706 w 2229046"/>
                <a:gd name="connsiteY34" fmla="*/ 1639626 h 2857414"/>
                <a:gd name="connsiteX35" fmla="*/ 895745 w 2229046"/>
                <a:gd name="connsiteY35" fmla="*/ 1639666 h 2857414"/>
                <a:gd name="connsiteX36" fmla="*/ 1066970 w 2229046"/>
                <a:gd name="connsiteY36" fmla="*/ 1872808 h 2857414"/>
                <a:gd name="connsiteX37" fmla="*/ 1164291 w 2229046"/>
                <a:gd name="connsiteY37" fmla="*/ 1870397 h 2857414"/>
                <a:gd name="connsiteX38" fmla="*/ 1333674 w 2229046"/>
                <a:gd name="connsiteY38" fmla="*/ 1639626 h 2857414"/>
                <a:gd name="connsiteX39" fmla="*/ 1278839 w 2229046"/>
                <a:gd name="connsiteY39" fmla="*/ 1545461 h 2857414"/>
                <a:gd name="connsiteX40" fmla="*/ 638958 w 2229046"/>
                <a:gd name="connsiteY40" fmla="*/ 1545461 h 2857414"/>
                <a:gd name="connsiteX41" fmla="*/ 598194 w 2229046"/>
                <a:gd name="connsiteY41" fmla="*/ 1569707 h 2857414"/>
                <a:gd name="connsiteX42" fmla="*/ 474809 w 2229046"/>
                <a:gd name="connsiteY42" fmla="*/ 1737786 h 2857414"/>
                <a:gd name="connsiteX43" fmla="*/ 351346 w 2229046"/>
                <a:gd name="connsiteY43" fmla="*/ 1569707 h 2857414"/>
                <a:gd name="connsiteX44" fmla="*/ 255747 w 2229046"/>
                <a:gd name="connsiteY44" fmla="*/ 1639626 h 2857414"/>
                <a:gd name="connsiteX45" fmla="*/ 255835 w 2229046"/>
                <a:gd name="connsiteY45" fmla="*/ 1639666 h 2857414"/>
                <a:gd name="connsiteX46" fmla="*/ 427089 w 2229046"/>
                <a:gd name="connsiteY46" fmla="*/ 1872808 h 2857414"/>
                <a:gd name="connsiteX47" fmla="*/ 524410 w 2229046"/>
                <a:gd name="connsiteY47" fmla="*/ 1870397 h 2857414"/>
                <a:gd name="connsiteX48" fmla="*/ 693793 w 2229046"/>
                <a:gd name="connsiteY48" fmla="*/ 1639626 h 2857414"/>
                <a:gd name="connsiteX49" fmla="*/ 638958 w 2229046"/>
                <a:gd name="connsiteY49" fmla="*/ 1545461 h 2857414"/>
                <a:gd name="connsiteX50" fmla="*/ 1918662 w 2229046"/>
                <a:gd name="connsiteY50" fmla="*/ 961124 h 2857414"/>
                <a:gd name="connsiteX51" fmla="*/ 1877866 w 2229046"/>
                <a:gd name="connsiteY51" fmla="*/ 985403 h 2857414"/>
                <a:gd name="connsiteX52" fmla="*/ 1754559 w 2229046"/>
                <a:gd name="connsiteY52" fmla="*/ 1153483 h 2857414"/>
                <a:gd name="connsiteX53" fmla="*/ 1631095 w 2229046"/>
                <a:gd name="connsiteY53" fmla="*/ 985403 h 2857414"/>
                <a:gd name="connsiteX54" fmla="*/ 1535497 w 2229046"/>
                <a:gd name="connsiteY54" fmla="*/ 1055246 h 2857414"/>
                <a:gd name="connsiteX55" fmla="*/ 1535538 w 2229046"/>
                <a:gd name="connsiteY55" fmla="*/ 1055286 h 2857414"/>
                <a:gd name="connsiteX56" fmla="*/ 1706763 w 2229046"/>
                <a:gd name="connsiteY56" fmla="*/ 1288428 h 2857414"/>
                <a:gd name="connsiteX57" fmla="*/ 1804160 w 2229046"/>
                <a:gd name="connsiteY57" fmla="*/ 1286018 h 2857414"/>
                <a:gd name="connsiteX58" fmla="*/ 1973464 w 2229046"/>
                <a:gd name="connsiteY58" fmla="*/ 1055246 h 2857414"/>
                <a:gd name="connsiteX59" fmla="*/ 1918662 w 2229046"/>
                <a:gd name="connsiteY59" fmla="*/ 961124 h 2857414"/>
                <a:gd name="connsiteX60" fmla="*/ 1278790 w 2229046"/>
                <a:gd name="connsiteY60" fmla="*/ 961124 h 2857414"/>
                <a:gd name="connsiteX61" fmla="*/ 1238026 w 2229046"/>
                <a:gd name="connsiteY61" fmla="*/ 985403 h 2857414"/>
                <a:gd name="connsiteX62" fmla="*/ 1114719 w 2229046"/>
                <a:gd name="connsiteY62" fmla="*/ 1153483 h 2857414"/>
                <a:gd name="connsiteX63" fmla="*/ 991256 w 2229046"/>
                <a:gd name="connsiteY63" fmla="*/ 985403 h 2857414"/>
                <a:gd name="connsiteX64" fmla="*/ 895657 w 2229046"/>
                <a:gd name="connsiteY64" fmla="*/ 1055246 h 2857414"/>
                <a:gd name="connsiteX65" fmla="*/ 895696 w 2229046"/>
                <a:gd name="connsiteY65" fmla="*/ 1055286 h 2857414"/>
                <a:gd name="connsiteX66" fmla="*/ 1066921 w 2229046"/>
                <a:gd name="connsiteY66" fmla="*/ 1288428 h 2857414"/>
                <a:gd name="connsiteX67" fmla="*/ 1164242 w 2229046"/>
                <a:gd name="connsiteY67" fmla="*/ 1286018 h 2857414"/>
                <a:gd name="connsiteX68" fmla="*/ 1333625 w 2229046"/>
                <a:gd name="connsiteY68" fmla="*/ 1055246 h 2857414"/>
                <a:gd name="connsiteX69" fmla="*/ 1278790 w 2229046"/>
                <a:gd name="connsiteY69" fmla="*/ 961124 h 2857414"/>
                <a:gd name="connsiteX70" fmla="*/ 638909 w 2229046"/>
                <a:gd name="connsiteY70" fmla="*/ 961124 h 2857414"/>
                <a:gd name="connsiteX71" fmla="*/ 598145 w 2229046"/>
                <a:gd name="connsiteY71" fmla="*/ 985403 h 2857414"/>
                <a:gd name="connsiteX72" fmla="*/ 474760 w 2229046"/>
                <a:gd name="connsiteY72" fmla="*/ 1153483 h 2857414"/>
                <a:gd name="connsiteX73" fmla="*/ 351296 w 2229046"/>
                <a:gd name="connsiteY73" fmla="*/ 985403 h 2857414"/>
                <a:gd name="connsiteX74" fmla="*/ 255698 w 2229046"/>
                <a:gd name="connsiteY74" fmla="*/ 1055246 h 2857414"/>
                <a:gd name="connsiteX75" fmla="*/ 255786 w 2229046"/>
                <a:gd name="connsiteY75" fmla="*/ 1055286 h 2857414"/>
                <a:gd name="connsiteX76" fmla="*/ 427040 w 2229046"/>
                <a:gd name="connsiteY76" fmla="*/ 1288428 h 2857414"/>
                <a:gd name="connsiteX77" fmla="*/ 524361 w 2229046"/>
                <a:gd name="connsiteY77" fmla="*/ 1286018 h 2857414"/>
                <a:gd name="connsiteX78" fmla="*/ 693744 w 2229046"/>
                <a:gd name="connsiteY78" fmla="*/ 1055246 h 2857414"/>
                <a:gd name="connsiteX79" fmla="*/ 638909 w 2229046"/>
                <a:gd name="connsiteY79" fmla="*/ 961124 h 2857414"/>
                <a:gd name="connsiteX80" fmla="*/ 1618124 w 2229046"/>
                <a:gd name="connsiteY80" fmla="*/ 376891 h 2857414"/>
                <a:gd name="connsiteX81" fmla="*/ 1577360 w 2229046"/>
                <a:gd name="connsiteY81" fmla="*/ 401170 h 2857414"/>
                <a:gd name="connsiteX82" fmla="*/ 1453975 w 2229046"/>
                <a:gd name="connsiteY82" fmla="*/ 569250 h 2857414"/>
                <a:gd name="connsiteX83" fmla="*/ 1330511 w 2229046"/>
                <a:gd name="connsiteY83" fmla="*/ 401170 h 2857414"/>
                <a:gd name="connsiteX84" fmla="*/ 1234913 w 2229046"/>
                <a:gd name="connsiteY84" fmla="*/ 471013 h 2857414"/>
                <a:gd name="connsiteX85" fmla="*/ 1235001 w 2229046"/>
                <a:gd name="connsiteY85" fmla="*/ 471053 h 2857414"/>
                <a:gd name="connsiteX86" fmla="*/ 1406255 w 2229046"/>
                <a:gd name="connsiteY86" fmla="*/ 704195 h 2857414"/>
                <a:gd name="connsiteX87" fmla="*/ 1503576 w 2229046"/>
                <a:gd name="connsiteY87" fmla="*/ 701784 h 2857414"/>
                <a:gd name="connsiteX88" fmla="*/ 1672959 w 2229046"/>
                <a:gd name="connsiteY88" fmla="*/ 471013 h 2857414"/>
                <a:gd name="connsiteX89" fmla="*/ 1618124 w 2229046"/>
                <a:gd name="connsiteY89" fmla="*/ 376891 h 2857414"/>
                <a:gd name="connsiteX90" fmla="*/ 939477 w 2229046"/>
                <a:gd name="connsiteY90" fmla="*/ 376891 h 2857414"/>
                <a:gd name="connsiteX91" fmla="*/ 898680 w 2229046"/>
                <a:gd name="connsiteY91" fmla="*/ 401170 h 2857414"/>
                <a:gd name="connsiteX92" fmla="*/ 775374 w 2229046"/>
                <a:gd name="connsiteY92" fmla="*/ 569250 h 2857414"/>
                <a:gd name="connsiteX93" fmla="*/ 651910 w 2229046"/>
                <a:gd name="connsiteY93" fmla="*/ 401170 h 2857414"/>
                <a:gd name="connsiteX94" fmla="*/ 556311 w 2229046"/>
                <a:gd name="connsiteY94" fmla="*/ 471013 h 2857414"/>
                <a:gd name="connsiteX95" fmla="*/ 556353 w 2229046"/>
                <a:gd name="connsiteY95" fmla="*/ 471053 h 2857414"/>
                <a:gd name="connsiteX96" fmla="*/ 727577 w 2229046"/>
                <a:gd name="connsiteY96" fmla="*/ 704195 h 2857414"/>
                <a:gd name="connsiteX97" fmla="*/ 824975 w 2229046"/>
                <a:gd name="connsiteY97" fmla="*/ 701784 h 2857414"/>
                <a:gd name="connsiteX98" fmla="*/ 994279 w 2229046"/>
                <a:gd name="connsiteY98" fmla="*/ 471013 h 2857414"/>
                <a:gd name="connsiteX99" fmla="*/ 939477 w 2229046"/>
                <a:gd name="connsiteY99" fmla="*/ 376891 h 2857414"/>
                <a:gd name="connsiteX100" fmla="*/ 1114523 w 2229046"/>
                <a:gd name="connsiteY100" fmla="*/ 0 h 2857414"/>
                <a:gd name="connsiteX101" fmla="*/ 2229046 w 2229046"/>
                <a:gd name="connsiteY101" fmla="*/ 1064263 h 2857414"/>
                <a:gd name="connsiteX102" fmla="*/ 2229046 w 2229046"/>
                <a:gd name="connsiteY102" fmla="*/ 1793151 h 2857414"/>
                <a:gd name="connsiteX103" fmla="*/ 0 w 2229046"/>
                <a:gd name="connsiteY103" fmla="*/ 1793151 h 2857414"/>
                <a:gd name="connsiteX104" fmla="*/ 0 w 2229046"/>
                <a:gd name="connsiteY104" fmla="*/ 1064263 h 2857414"/>
                <a:gd name="connsiteX105" fmla="*/ 1114523 w 2229046"/>
                <a:gd name="connsiteY105" fmla="*/ 0 h 2857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</a:cxnLst>
              <a:rect l="l" t="t" r="r" b="b"/>
              <a:pathLst>
                <a:path w="2229046" h="2857414">
                  <a:moveTo>
                    <a:pt x="1618144" y="2129694"/>
                  </a:moveTo>
                  <a:cubicBezTo>
                    <a:pt x="1603437" y="2130967"/>
                    <a:pt x="1588851" y="2138325"/>
                    <a:pt x="1577380" y="2153940"/>
                  </a:cubicBezTo>
                  <a:lnTo>
                    <a:pt x="1453994" y="2322098"/>
                  </a:lnTo>
                  <a:lnTo>
                    <a:pt x="1330531" y="2153940"/>
                  </a:lnTo>
                  <a:cubicBezTo>
                    <a:pt x="1284645" y="2091521"/>
                    <a:pt x="1188815" y="2161058"/>
                    <a:pt x="1234932" y="2223859"/>
                  </a:cubicBezTo>
                  <a:lnTo>
                    <a:pt x="1235020" y="2223899"/>
                  </a:lnTo>
                  <a:lnTo>
                    <a:pt x="1406275" y="2457041"/>
                  </a:lnTo>
                  <a:cubicBezTo>
                    <a:pt x="1430231" y="2489685"/>
                    <a:pt x="1479829" y="2489035"/>
                    <a:pt x="1503595" y="2454630"/>
                  </a:cubicBezTo>
                  <a:lnTo>
                    <a:pt x="1672978" y="2223859"/>
                  </a:lnTo>
                  <a:cubicBezTo>
                    <a:pt x="1707479" y="2176816"/>
                    <a:pt x="1662265" y="2125875"/>
                    <a:pt x="1618144" y="2129694"/>
                  </a:cubicBezTo>
                  <a:close/>
                  <a:moveTo>
                    <a:pt x="939497" y="2129694"/>
                  </a:moveTo>
                  <a:cubicBezTo>
                    <a:pt x="924786" y="2130967"/>
                    <a:pt x="910191" y="2138325"/>
                    <a:pt x="898700" y="2153940"/>
                  </a:cubicBezTo>
                  <a:lnTo>
                    <a:pt x="775393" y="2322098"/>
                  </a:lnTo>
                  <a:lnTo>
                    <a:pt x="651930" y="2153940"/>
                  </a:lnTo>
                  <a:cubicBezTo>
                    <a:pt x="605967" y="2091521"/>
                    <a:pt x="510214" y="2161058"/>
                    <a:pt x="556331" y="2223859"/>
                  </a:cubicBezTo>
                  <a:lnTo>
                    <a:pt x="556372" y="2223899"/>
                  </a:lnTo>
                  <a:lnTo>
                    <a:pt x="727597" y="2457041"/>
                  </a:lnTo>
                  <a:cubicBezTo>
                    <a:pt x="751630" y="2489685"/>
                    <a:pt x="801228" y="2489035"/>
                    <a:pt x="824994" y="2454630"/>
                  </a:cubicBezTo>
                  <a:lnTo>
                    <a:pt x="994299" y="2223859"/>
                  </a:lnTo>
                  <a:cubicBezTo>
                    <a:pt x="1028799" y="2176816"/>
                    <a:pt x="983629" y="2125875"/>
                    <a:pt x="939497" y="2129694"/>
                  </a:cubicBezTo>
                  <a:close/>
                  <a:moveTo>
                    <a:pt x="1918711" y="1545461"/>
                  </a:moveTo>
                  <a:cubicBezTo>
                    <a:pt x="1904001" y="1546734"/>
                    <a:pt x="1889406" y="1554092"/>
                    <a:pt x="1877915" y="1569707"/>
                  </a:cubicBezTo>
                  <a:lnTo>
                    <a:pt x="1754608" y="1737786"/>
                  </a:lnTo>
                  <a:lnTo>
                    <a:pt x="1631144" y="1569707"/>
                  </a:lnTo>
                  <a:cubicBezTo>
                    <a:pt x="1585182" y="1507288"/>
                    <a:pt x="1489429" y="1576825"/>
                    <a:pt x="1535546" y="1639626"/>
                  </a:cubicBezTo>
                  <a:lnTo>
                    <a:pt x="1535587" y="1639666"/>
                  </a:lnTo>
                  <a:lnTo>
                    <a:pt x="1706812" y="1872808"/>
                  </a:lnTo>
                  <a:cubicBezTo>
                    <a:pt x="1730845" y="1905452"/>
                    <a:pt x="1780443" y="1904802"/>
                    <a:pt x="1804209" y="1870397"/>
                  </a:cubicBezTo>
                  <a:lnTo>
                    <a:pt x="1973513" y="1639626"/>
                  </a:lnTo>
                  <a:cubicBezTo>
                    <a:pt x="2008014" y="1592583"/>
                    <a:pt x="1962843" y="1541641"/>
                    <a:pt x="1918711" y="1545461"/>
                  </a:cubicBezTo>
                  <a:close/>
                  <a:moveTo>
                    <a:pt x="1278839" y="1545461"/>
                  </a:moveTo>
                  <a:cubicBezTo>
                    <a:pt x="1264132" y="1546734"/>
                    <a:pt x="1249547" y="1554092"/>
                    <a:pt x="1238075" y="1569707"/>
                  </a:cubicBezTo>
                  <a:lnTo>
                    <a:pt x="1114768" y="1737786"/>
                  </a:lnTo>
                  <a:lnTo>
                    <a:pt x="991305" y="1569707"/>
                  </a:lnTo>
                  <a:cubicBezTo>
                    <a:pt x="945342" y="1507288"/>
                    <a:pt x="849589" y="1576825"/>
                    <a:pt x="895706" y="1639626"/>
                  </a:cubicBezTo>
                  <a:lnTo>
                    <a:pt x="895745" y="1639666"/>
                  </a:lnTo>
                  <a:lnTo>
                    <a:pt x="1066970" y="1872808"/>
                  </a:lnTo>
                  <a:cubicBezTo>
                    <a:pt x="1090927" y="1905452"/>
                    <a:pt x="1140525" y="1904802"/>
                    <a:pt x="1164291" y="1870397"/>
                  </a:cubicBezTo>
                  <a:lnTo>
                    <a:pt x="1333674" y="1639626"/>
                  </a:lnTo>
                  <a:cubicBezTo>
                    <a:pt x="1368174" y="1592583"/>
                    <a:pt x="1322961" y="1541641"/>
                    <a:pt x="1278839" y="1545461"/>
                  </a:cubicBezTo>
                  <a:close/>
                  <a:moveTo>
                    <a:pt x="638958" y="1545461"/>
                  </a:moveTo>
                  <a:cubicBezTo>
                    <a:pt x="624251" y="1546734"/>
                    <a:pt x="609666" y="1554092"/>
                    <a:pt x="598194" y="1569707"/>
                  </a:cubicBezTo>
                  <a:lnTo>
                    <a:pt x="474809" y="1737786"/>
                  </a:lnTo>
                  <a:lnTo>
                    <a:pt x="351346" y="1569707"/>
                  </a:lnTo>
                  <a:cubicBezTo>
                    <a:pt x="305460" y="1507288"/>
                    <a:pt x="209630" y="1576825"/>
                    <a:pt x="255747" y="1639626"/>
                  </a:cubicBezTo>
                  <a:lnTo>
                    <a:pt x="255835" y="1639666"/>
                  </a:lnTo>
                  <a:lnTo>
                    <a:pt x="427089" y="1872808"/>
                  </a:lnTo>
                  <a:cubicBezTo>
                    <a:pt x="451046" y="1905452"/>
                    <a:pt x="500644" y="1904802"/>
                    <a:pt x="524410" y="1870397"/>
                  </a:cubicBezTo>
                  <a:lnTo>
                    <a:pt x="693793" y="1639626"/>
                  </a:lnTo>
                  <a:cubicBezTo>
                    <a:pt x="728294" y="1592583"/>
                    <a:pt x="683080" y="1541641"/>
                    <a:pt x="638958" y="1545461"/>
                  </a:cubicBezTo>
                  <a:close/>
                  <a:moveTo>
                    <a:pt x="1918662" y="961124"/>
                  </a:moveTo>
                  <a:cubicBezTo>
                    <a:pt x="1903952" y="962402"/>
                    <a:pt x="1889357" y="969769"/>
                    <a:pt x="1877866" y="985403"/>
                  </a:cubicBezTo>
                  <a:lnTo>
                    <a:pt x="1754559" y="1153483"/>
                  </a:lnTo>
                  <a:lnTo>
                    <a:pt x="1631095" y="985403"/>
                  </a:lnTo>
                  <a:cubicBezTo>
                    <a:pt x="1585133" y="922984"/>
                    <a:pt x="1489380" y="992483"/>
                    <a:pt x="1535497" y="1055246"/>
                  </a:cubicBezTo>
                  <a:lnTo>
                    <a:pt x="1535538" y="1055286"/>
                  </a:lnTo>
                  <a:lnTo>
                    <a:pt x="1706763" y="1288428"/>
                  </a:lnTo>
                  <a:cubicBezTo>
                    <a:pt x="1730796" y="1321072"/>
                    <a:pt x="1780394" y="1320422"/>
                    <a:pt x="1804160" y="1286018"/>
                  </a:cubicBezTo>
                  <a:lnTo>
                    <a:pt x="1973464" y="1055246"/>
                  </a:lnTo>
                  <a:cubicBezTo>
                    <a:pt x="2007965" y="1008260"/>
                    <a:pt x="1962794" y="957290"/>
                    <a:pt x="1918662" y="961124"/>
                  </a:cubicBezTo>
                  <a:close/>
                  <a:moveTo>
                    <a:pt x="1278790" y="961124"/>
                  </a:moveTo>
                  <a:cubicBezTo>
                    <a:pt x="1264083" y="962402"/>
                    <a:pt x="1249498" y="969769"/>
                    <a:pt x="1238026" y="985403"/>
                  </a:cubicBezTo>
                  <a:lnTo>
                    <a:pt x="1114719" y="1153483"/>
                  </a:lnTo>
                  <a:lnTo>
                    <a:pt x="991256" y="985403"/>
                  </a:lnTo>
                  <a:cubicBezTo>
                    <a:pt x="945293" y="922984"/>
                    <a:pt x="849540" y="992483"/>
                    <a:pt x="895657" y="1055246"/>
                  </a:cubicBezTo>
                  <a:lnTo>
                    <a:pt x="895696" y="1055286"/>
                  </a:lnTo>
                  <a:lnTo>
                    <a:pt x="1066921" y="1288428"/>
                  </a:lnTo>
                  <a:cubicBezTo>
                    <a:pt x="1090878" y="1321072"/>
                    <a:pt x="1140476" y="1320422"/>
                    <a:pt x="1164242" y="1286018"/>
                  </a:cubicBezTo>
                  <a:lnTo>
                    <a:pt x="1333625" y="1055246"/>
                  </a:lnTo>
                  <a:cubicBezTo>
                    <a:pt x="1368125" y="1008260"/>
                    <a:pt x="1322912" y="957290"/>
                    <a:pt x="1278790" y="961124"/>
                  </a:cubicBezTo>
                  <a:close/>
                  <a:moveTo>
                    <a:pt x="638909" y="961124"/>
                  </a:moveTo>
                  <a:cubicBezTo>
                    <a:pt x="624202" y="962402"/>
                    <a:pt x="609617" y="969769"/>
                    <a:pt x="598145" y="985403"/>
                  </a:cubicBezTo>
                  <a:lnTo>
                    <a:pt x="474760" y="1153483"/>
                  </a:lnTo>
                  <a:lnTo>
                    <a:pt x="351296" y="985403"/>
                  </a:lnTo>
                  <a:cubicBezTo>
                    <a:pt x="305411" y="922984"/>
                    <a:pt x="209581" y="992483"/>
                    <a:pt x="255698" y="1055246"/>
                  </a:cubicBezTo>
                  <a:lnTo>
                    <a:pt x="255786" y="1055286"/>
                  </a:lnTo>
                  <a:lnTo>
                    <a:pt x="427040" y="1288428"/>
                  </a:lnTo>
                  <a:cubicBezTo>
                    <a:pt x="450997" y="1321072"/>
                    <a:pt x="500595" y="1320422"/>
                    <a:pt x="524361" y="1286018"/>
                  </a:cubicBezTo>
                  <a:lnTo>
                    <a:pt x="693744" y="1055246"/>
                  </a:lnTo>
                  <a:cubicBezTo>
                    <a:pt x="728244" y="1008260"/>
                    <a:pt x="683031" y="957290"/>
                    <a:pt x="638909" y="961124"/>
                  </a:cubicBezTo>
                  <a:close/>
                  <a:moveTo>
                    <a:pt x="1618124" y="376891"/>
                  </a:moveTo>
                  <a:cubicBezTo>
                    <a:pt x="1603417" y="378169"/>
                    <a:pt x="1588832" y="385536"/>
                    <a:pt x="1577360" y="401170"/>
                  </a:cubicBezTo>
                  <a:lnTo>
                    <a:pt x="1453975" y="569250"/>
                  </a:lnTo>
                  <a:lnTo>
                    <a:pt x="1330511" y="401170"/>
                  </a:lnTo>
                  <a:cubicBezTo>
                    <a:pt x="1284625" y="338751"/>
                    <a:pt x="1188796" y="408250"/>
                    <a:pt x="1234913" y="471013"/>
                  </a:cubicBezTo>
                  <a:lnTo>
                    <a:pt x="1235001" y="471053"/>
                  </a:lnTo>
                  <a:lnTo>
                    <a:pt x="1406255" y="704195"/>
                  </a:lnTo>
                  <a:cubicBezTo>
                    <a:pt x="1430212" y="736839"/>
                    <a:pt x="1479810" y="736189"/>
                    <a:pt x="1503576" y="701784"/>
                  </a:cubicBezTo>
                  <a:lnTo>
                    <a:pt x="1672959" y="471013"/>
                  </a:lnTo>
                  <a:cubicBezTo>
                    <a:pt x="1707459" y="424027"/>
                    <a:pt x="1662246" y="373057"/>
                    <a:pt x="1618124" y="376891"/>
                  </a:cubicBezTo>
                  <a:close/>
                  <a:moveTo>
                    <a:pt x="939477" y="376891"/>
                  </a:moveTo>
                  <a:cubicBezTo>
                    <a:pt x="924766" y="378169"/>
                    <a:pt x="910171" y="385536"/>
                    <a:pt x="898680" y="401170"/>
                  </a:cubicBezTo>
                  <a:lnTo>
                    <a:pt x="775374" y="569250"/>
                  </a:lnTo>
                  <a:lnTo>
                    <a:pt x="651910" y="401170"/>
                  </a:lnTo>
                  <a:cubicBezTo>
                    <a:pt x="605948" y="338751"/>
                    <a:pt x="510194" y="408250"/>
                    <a:pt x="556311" y="471013"/>
                  </a:cubicBezTo>
                  <a:lnTo>
                    <a:pt x="556353" y="471053"/>
                  </a:lnTo>
                  <a:lnTo>
                    <a:pt x="727577" y="704195"/>
                  </a:lnTo>
                  <a:cubicBezTo>
                    <a:pt x="751611" y="736839"/>
                    <a:pt x="801209" y="736189"/>
                    <a:pt x="824975" y="701784"/>
                  </a:cubicBezTo>
                  <a:lnTo>
                    <a:pt x="994279" y="471013"/>
                  </a:lnTo>
                  <a:cubicBezTo>
                    <a:pt x="1028780" y="424027"/>
                    <a:pt x="983609" y="373057"/>
                    <a:pt x="939477" y="376891"/>
                  </a:cubicBezTo>
                  <a:close/>
                  <a:moveTo>
                    <a:pt x="1114523" y="0"/>
                  </a:moveTo>
                  <a:cubicBezTo>
                    <a:pt x="1671785" y="0"/>
                    <a:pt x="2229046" y="354754"/>
                    <a:pt x="2229046" y="1064263"/>
                  </a:cubicBezTo>
                  <a:lnTo>
                    <a:pt x="2229046" y="1793151"/>
                  </a:lnTo>
                  <a:cubicBezTo>
                    <a:pt x="2229046" y="3212169"/>
                    <a:pt x="0" y="3212169"/>
                    <a:pt x="0" y="1793151"/>
                  </a:cubicBezTo>
                  <a:lnTo>
                    <a:pt x="0" y="1064263"/>
                  </a:lnTo>
                  <a:cubicBezTo>
                    <a:pt x="0" y="354754"/>
                    <a:pt x="557262" y="0"/>
                    <a:pt x="1114523" y="0"/>
                  </a:cubicBezTo>
                  <a:close/>
                </a:path>
              </a:pathLst>
            </a:custGeom>
            <a:solidFill>
              <a:srgbClr val="FDDC04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D2E52FFE-801B-684B-73B0-F6C7540AB67A}"/>
                </a:ext>
              </a:extLst>
            </p:cNvPr>
            <p:cNvSpPr/>
            <p:nvPr/>
          </p:nvSpPr>
          <p:spPr>
            <a:xfrm>
              <a:off x="-728522" y="2222196"/>
              <a:ext cx="2870798" cy="1459066"/>
            </a:xfrm>
            <a:custGeom>
              <a:avLst/>
              <a:gdLst>
                <a:gd name="connsiteX0" fmla="*/ 1985809 w 2870798"/>
                <a:gd name="connsiteY0" fmla="*/ 1459053 h 1459066"/>
                <a:gd name="connsiteX1" fmla="*/ 1985846 w 2870798"/>
                <a:gd name="connsiteY1" fmla="*/ 1459066 h 1459066"/>
                <a:gd name="connsiteX2" fmla="*/ 1985802 w 2870798"/>
                <a:gd name="connsiteY2" fmla="*/ 1459065 h 1459066"/>
                <a:gd name="connsiteX3" fmla="*/ 884989 w 2870798"/>
                <a:gd name="connsiteY3" fmla="*/ 1459053 h 1459066"/>
                <a:gd name="connsiteX4" fmla="*/ 884996 w 2870798"/>
                <a:gd name="connsiteY4" fmla="*/ 1459065 h 1459066"/>
                <a:gd name="connsiteX5" fmla="*/ 884952 w 2870798"/>
                <a:gd name="connsiteY5" fmla="*/ 1459066 h 1459066"/>
                <a:gd name="connsiteX6" fmla="*/ 2692643 w 2870798"/>
                <a:gd name="connsiteY6" fmla="*/ 580026 h 1459066"/>
                <a:gd name="connsiteX7" fmla="*/ 2870798 w 2870798"/>
                <a:gd name="connsiteY7" fmla="*/ 596114 h 1459066"/>
                <a:gd name="connsiteX8" fmla="*/ 2027747 w 2870798"/>
                <a:gd name="connsiteY8" fmla="*/ 1383645 h 1459066"/>
                <a:gd name="connsiteX9" fmla="*/ 1985809 w 2870798"/>
                <a:gd name="connsiteY9" fmla="*/ 1459053 h 1459066"/>
                <a:gd name="connsiteX10" fmla="*/ 1910147 w 2870798"/>
                <a:gd name="connsiteY10" fmla="*/ 1432966 h 1459066"/>
                <a:gd name="connsiteX11" fmla="*/ 1917342 w 2870798"/>
                <a:gd name="connsiteY11" fmla="*/ 1049231 h 1459066"/>
                <a:gd name="connsiteX12" fmla="*/ 1973331 w 2870798"/>
                <a:gd name="connsiteY12" fmla="*/ 760794 h 1459066"/>
                <a:gd name="connsiteX13" fmla="*/ 2692643 w 2870798"/>
                <a:gd name="connsiteY13" fmla="*/ 580026 h 1459066"/>
                <a:gd name="connsiteX14" fmla="*/ 178155 w 2870798"/>
                <a:gd name="connsiteY14" fmla="*/ 580026 h 1459066"/>
                <a:gd name="connsiteX15" fmla="*/ 897467 w 2870798"/>
                <a:gd name="connsiteY15" fmla="*/ 760794 h 1459066"/>
                <a:gd name="connsiteX16" fmla="*/ 953379 w 2870798"/>
                <a:gd name="connsiteY16" fmla="*/ 1049231 h 1459066"/>
                <a:gd name="connsiteX17" fmla="*/ 960574 w 2870798"/>
                <a:gd name="connsiteY17" fmla="*/ 1432966 h 1459066"/>
                <a:gd name="connsiteX18" fmla="*/ 884989 w 2870798"/>
                <a:gd name="connsiteY18" fmla="*/ 1459053 h 1459066"/>
                <a:gd name="connsiteX19" fmla="*/ 843051 w 2870798"/>
                <a:gd name="connsiteY19" fmla="*/ 1383645 h 1459066"/>
                <a:gd name="connsiteX20" fmla="*/ 0 w 2870798"/>
                <a:gd name="connsiteY20" fmla="*/ 596114 h 1459066"/>
                <a:gd name="connsiteX21" fmla="*/ 178155 w 2870798"/>
                <a:gd name="connsiteY21" fmla="*/ 580026 h 1459066"/>
                <a:gd name="connsiteX22" fmla="*/ 2407036 w 2870798"/>
                <a:gd name="connsiteY22" fmla="*/ 380 h 1459066"/>
                <a:gd name="connsiteX23" fmla="*/ 2503797 w 2870798"/>
                <a:gd name="connsiteY23" fmla="*/ 8517 h 1459066"/>
                <a:gd name="connsiteX24" fmla="*/ 1849113 w 2870798"/>
                <a:gd name="connsiteY24" fmla="*/ 1049170 h 1459066"/>
                <a:gd name="connsiteX25" fmla="*/ 1841918 w 2870798"/>
                <a:gd name="connsiteY25" fmla="*/ 1432904 h 1459066"/>
                <a:gd name="connsiteX26" fmla="*/ 1476514 w 2870798"/>
                <a:gd name="connsiteY26" fmla="*/ 1376265 h 1459066"/>
                <a:gd name="connsiteX27" fmla="*/ 1476468 w 2870798"/>
                <a:gd name="connsiteY27" fmla="*/ 1376326 h 1459066"/>
                <a:gd name="connsiteX28" fmla="*/ 1476468 w 2870798"/>
                <a:gd name="connsiteY28" fmla="*/ 861211 h 1459066"/>
                <a:gd name="connsiteX29" fmla="*/ 2407036 w 2870798"/>
                <a:gd name="connsiteY29" fmla="*/ 380 h 1459066"/>
                <a:gd name="connsiteX30" fmla="*/ 463850 w 2870798"/>
                <a:gd name="connsiteY30" fmla="*/ 380 h 1459066"/>
                <a:gd name="connsiteX31" fmla="*/ 1394417 w 2870798"/>
                <a:gd name="connsiteY31" fmla="*/ 861211 h 1459066"/>
                <a:gd name="connsiteX32" fmla="*/ 1394417 w 2870798"/>
                <a:gd name="connsiteY32" fmla="*/ 1376326 h 1459066"/>
                <a:gd name="connsiteX33" fmla="*/ 1394372 w 2870798"/>
                <a:gd name="connsiteY33" fmla="*/ 1376265 h 1459066"/>
                <a:gd name="connsiteX34" fmla="*/ 1028968 w 2870798"/>
                <a:gd name="connsiteY34" fmla="*/ 1432904 h 1459066"/>
                <a:gd name="connsiteX35" fmla="*/ 1021773 w 2870798"/>
                <a:gd name="connsiteY35" fmla="*/ 1049170 h 1459066"/>
                <a:gd name="connsiteX36" fmla="*/ 367089 w 2870798"/>
                <a:gd name="connsiteY36" fmla="*/ 8517 h 1459066"/>
                <a:gd name="connsiteX37" fmla="*/ 463850 w 2870798"/>
                <a:gd name="connsiteY37" fmla="*/ 380 h 1459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2870798" h="1459066">
                  <a:moveTo>
                    <a:pt x="1985809" y="1459053"/>
                  </a:moveTo>
                  <a:lnTo>
                    <a:pt x="1985846" y="1459066"/>
                  </a:lnTo>
                  <a:lnTo>
                    <a:pt x="1985802" y="1459065"/>
                  </a:lnTo>
                  <a:close/>
                  <a:moveTo>
                    <a:pt x="884989" y="1459053"/>
                  </a:moveTo>
                  <a:lnTo>
                    <a:pt x="884996" y="1459065"/>
                  </a:lnTo>
                  <a:lnTo>
                    <a:pt x="884952" y="1459066"/>
                  </a:lnTo>
                  <a:close/>
                  <a:moveTo>
                    <a:pt x="2692643" y="580026"/>
                  </a:moveTo>
                  <a:cubicBezTo>
                    <a:pt x="2801023" y="582902"/>
                    <a:pt x="2870798" y="596114"/>
                    <a:pt x="2870798" y="596114"/>
                  </a:cubicBezTo>
                  <a:cubicBezTo>
                    <a:pt x="2870798" y="596114"/>
                    <a:pt x="2263670" y="1004015"/>
                    <a:pt x="2027747" y="1383645"/>
                  </a:cubicBezTo>
                  <a:lnTo>
                    <a:pt x="1985809" y="1459053"/>
                  </a:lnTo>
                  <a:lnTo>
                    <a:pt x="1910147" y="1432966"/>
                  </a:lnTo>
                  <a:cubicBezTo>
                    <a:pt x="1914701" y="1368324"/>
                    <a:pt x="1917342" y="1252904"/>
                    <a:pt x="1917342" y="1049231"/>
                  </a:cubicBezTo>
                  <a:cubicBezTo>
                    <a:pt x="1917342" y="950270"/>
                    <a:pt x="1938543" y="853331"/>
                    <a:pt x="1973331" y="760794"/>
                  </a:cubicBezTo>
                  <a:cubicBezTo>
                    <a:pt x="2224138" y="599149"/>
                    <a:pt x="2512009" y="575232"/>
                    <a:pt x="2692643" y="580026"/>
                  </a:cubicBezTo>
                  <a:close/>
                  <a:moveTo>
                    <a:pt x="178155" y="580026"/>
                  </a:moveTo>
                  <a:cubicBezTo>
                    <a:pt x="358789" y="575232"/>
                    <a:pt x="646660" y="599149"/>
                    <a:pt x="897467" y="760794"/>
                  </a:cubicBezTo>
                  <a:cubicBezTo>
                    <a:pt x="932217" y="853331"/>
                    <a:pt x="953379" y="950270"/>
                    <a:pt x="953379" y="1049231"/>
                  </a:cubicBezTo>
                  <a:cubicBezTo>
                    <a:pt x="953379" y="1252904"/>
                    <a:pt x="956097" y="1368324"/>
                    <a:pt x="960574" y="1432966"/>
                  </a:cubicBezTo>
                  <a:lnTo>
                    <a:pt x="884989" y="1459053"/>
                  </a:lnTo>
                  <a:lnTo>
                    <a:pt x="843051" y="1383645"/>
                  </a:lnTo>
                  <a:cubicBezTo>
                    <a:pt x="607128" y="1004015"/>
                    <a:pt x="0" y="596114"/>
                    <a:pt x="0" y="596114"/>
                  </a:cubicBezTo>
                  <a:cubicBezTo>
                    <a:pt x="0" y="596114"/>
                    <a:pt x="69775" y="582902"/>
                    <a:pt x="178155" y="580026"/>
                  </a:cubicBezTo>
                  <a:close/>
                  <a:moveTo>
                    <a:pt x="2407036" y="380"/>
                  </a:moveTo>
                  <a:cubicBezTo>
                    <a:pt x="2439180" y="1319"/>
                    <a:pt x="2471475" y="4004"/>
                    <a:pt x="2503797" y="8517"/>
                  </a:cubicBezTo>
                  <a:cubicBezTo>
                    <a:pt x="2503797" y="8517"/>
                    <a:pt x="1849113" y="498678"/>
                    <a:pt x="1849113" y="1049170"/>
                  </a:cubicBezTo>
                  <a:cubicBezTo>
                    <a:pt x="1849113" y="1252842"/>
                    <a:pt x="1846396" y="1368263"/>
                    <a:pt x="1841918" y="1432904"/>
                  </a:cubicBezTo>
                  <a:cubicBezTo>
                    <a:pt x="1724431" y="1396471"/>
                    <a:pt x="1600663" y="1377490"/>
                    <a:pt x="1476514" y="1376265"/>
                  </a:cubicBezTo>
                  <a:lnTo>
                    <a:pt x="1476468" y="1376326"/>
                  </a:lnTo>
                  <a:lnTo>
                    <a:pt x="1476468" y="861211"/>
                  </a:lnTo>
                  <a:cubicBezTo>
                    <a:pt x="1476468" y="365194"/>
                    <a:pt x="1924866" y="-13700"/>
                    <a:pt x="2407036" y="380"/>
                  </a:cubicBezTo>
                  <a:close/>
                  <a:moveTo>
                    <a:pt x="463850" y="380"/>
                  </a:moveTo>
                  <a:cubicBezTo>
                    <a:pt x="946020" y="-13700"/>
                    <a:pt x="1394417" y="365194"/>
                    <a:pt x="1394417" y="861211"/>
                  </a:cubicBezTo>
                  <a:lnTo>
                    <a:pt x="1394417" y="1376326"/>
                  </a:lnTo>
                  <a:lnTo>
                    <a:pt x="1394372" y="1376265"/>
                  </a:lnTo>
                  <a:cubicBezTo>
                    <a:pt x="1270223" y="1377490"/>
                    <a:pt x="1146456" y="1396471"/>
                    <a:pt x="1028968" y="1432904"/>
                  </a:cubicBezTo>
                  <a:cubicBezTo>
                    <a:pt x="1024491" y="1368263"/>
                    <a:pt x="1021773" y="1252842"/>
                    <a:pt x="1021773" y="1049170"/>
                  </a:cubicBezTo>
                  <a:cubicBezTo>
                    <a:pt x="1021773" y="498678"/>
                    <a:pt x="367089" y="8517"/>
                    <a:pt x="367089" y="8517"/>
                  </a:cubicBezTo>
                  <a:cubicBezTo>
                    <a:pt x="399411" y="4004"/>
                    <a:pt x="431706" y="1319"/>
                    <a:pt x="463850" y="380"/>
                  </a:cubicBezTo>
                  <a:close/>
                </a:path>
              </a:pathLst>
            </a:custGeom>
            <a:solidFill>
              <a:srgbClr val="A0D1CA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14" name="组合 113">
            <a:extLst>
              <a:ext uri="{FF2B5EF4-FFF2-40B4-BE49-F238E27FC236}">
                <a16:creationId xmlns:a16="http://schemas.microsoft.com/office/drawing/2014/main" id="{2C081D46-C395-ED43-B52B-CB0668F57534}"/>
              </a:ext>
            </a:extLst>
          </p:cNvPr>
          <p:cNvGrpSpPr/>
          <p:nvPr/>
        </p:nvGrpSpPr>
        <p:grpSpPr>
          <a:xfrm>
            <a:off x="1250662" y="406542"/>
            <a:ext cx="2603179" cy="2386965"/>
            <a:chOff x="1297644" y="387028"/>
            <a:chExt cx="2603179" cy="2386965"/>
          </a:xfrm>
        </p:grpSpPr>
        <p:sp>
          <p:nvSpPr>
            <p:cNvPr id="110" name="椭圆 109">
              <a:extLst>
                <a:ext uri="{FF2B5EF4-FFF2-40B4-BE49-F238E27FC236}">
                  <a16:creationId xmlns:a16="http://schemas.microsoft.com/office/drawing/2014/main" id="{BB9730BB-7735-629E-7368-FE68C4BAAA1E}"/>
                </a:ext>
              </a:extLst>
            </p:cNvPr>
            <p:cNvSpPr/>
            <p:nvPr/>
          </p:nvSpPr>
          <p:spPr>
            <a:xfrm>
              <a:off x="2725757" y="577753"/>
              <a:ext cx="1104666" cy="1026813"/>
            </a:xfrm>
            <a:prstGeom prst="ellipse">
              <a:avLst/>
            </a:prstGeom>
            <a:solidFill>
              <a:srgbClr val="A0D1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8E5BE609-ADE7-2110-3DF1-DE660E169A4C}"/>
                </a:ext>
              </a:extLst>
            </p:cNvPr>
            <p:cNvSpPr/>
            <p:nvPr/>
          </p:nvSpPr>
          <p:spPr>
            <a:xfrm>
              <a:off x="2681881" y="387028"/>
              <a:ext cx="1218942" cy="1223806"/>
            </a:xfrm>
            <a:custGeom>
              <a:avLst/>
              <a:gdLst>
                <a:gd name="connsiteX0" fmla="*/ 1406801 w 1646577"/>
                <a:gd name="connsiteY0" fmla="*/ 891 h 1653147"/>
                <a:gd name="connsiteX1" fmla="*/ 238884 w 1646577"/>
                <a:gd name="connsiteY1" fmla="*/ 263612 h 1653147"/>
                <a:gd name="connsiteX2" fmla="*/ 0 w 1646577"/>
                <a:gd name="connsiteY2" fmla="*/ 839772 h 1653147"/>
                <a:gd name="connsiteX3" fmla="*/ 212363 w 1646577"/>
                <a:gd name="connsiteY3" fmla="*/ 1388216 h 1653147"/>
                <a:gd name="connsiteX4" fmla="*/ 384881 w 1646577"/>
                <a:gd name="connsiteY4" fmla="*/ 1215698 h 1653147"/>
                <a:gd name="connsiteX5" fmla="*/ 345845 w 1646577"/>
                <a:gd name="connsiteY5" fmla="*/ 668018 h 1653147"/>
                <a:gd name="connsiteX6" fmla="*/ 345845 w 1646577"/>
                <a:gd name="connsiteY6" fmla="*/ 665301 h 1653147"/>
                <a:gd name="connsiteX7" fmla="*/ 381360 w 1646577"/>
                <a:gd name="connsiteY7" fmla="*/ 627452 h 1653147"/>
                <a:gd name="connsiteX8" fmla="*/ 421964 w 1646577"/>
                <a:gd name="connsiteY8" fmla="*/ 662583 h 1653147"/>
                <a:gd name="connsiteX9" fmla="*/ 456330 w 1646577"/>
                <a:gd name="connsiteY9" fmla="*/ 1144289 h 1653147"/>
                <a:gd name="connsiteX10" fmla="*/ 620658 w 1646577"/>
                <a:gd name="connsiteY10" fmla="*/ 979962 h 1653147"/>
                <a:gd name="connsiteX11" fmla="*/ 599188 w 1646577"/>
                <a:gd name="connsiteY11" fmla="*/ 678200 h 1653147"/>
                <a:gd name="connsiteX12" fmla="*/ 599188 w 1646577"/>
                <a:gd name="connsiteY12" fmla="*/ 675483 h 1653147"/>
                <a:gd name="connsiteX13" fmla="*/ 634703 w 1646577"/>
                <a:gd name="connsiteY13" fmla="*/ 637633 h 1653147"/>
                <a:gd name="connsiteX14" fmla="*/ 675307 w 1646577"/>
                <a:gd name="connsiteY14" fmla="*/ 672765 h 1653147"/>
                <a:gd name="connsiteX15" fmla="*/ 692107 w 1646577"/>
                <a:gd name="connsiteY15" fmla="*/ 908543 h 1653147"/>
                <a:gd name="connsiteX16" fmla="*/ 854867 w 1646577"/>
                <a:gd name="connsiteY16" fmla="*/ 745783 h 1653147"/>
                <a:gd name="connsiteX17" fmla="*/ 843922 w 1646577"/>
                <a:gd name="connsiteY17" fmla="*/ 592360 h 1653147"/>
                <a:gd name="connsiteX18" fmla="*/ 920041 w 1646577"/>
                <a:gd name="connsiteY18" fmla="*/ 586887 h 1653147"/>
                <a:gd name="connsiteX19" fmla="*/ 926279 w 1646577"/>
                <a:gd name="connsiteY19" fmla="*/ 674335 h 1653147"/>
                <a:gd name="connsiteX20" fmla="*/ 1090224 w 1646577"/>
                <a:gd name="connsiteY20" fmla="*/ 510389 h 1653147"/>
                <a:gd name="connsiteX21" fmla="*/ 1133163 w 1646577"/>
                <a:gd name="connsiteY21" fmla="*/ 502582 h 1653147"/>
                <a:gd name="connsiteX22" fmla="*/ 1144109 w 1646577"/>
                <a:gd name="connsiteY22" fmla="*/ 510389 h 1653147"/>
                <a:gd name="connsiteX23" fmla="*/ 1145295 w 1646577"/>
                <a:gd name="connsiteY23" fmla="*/ 562704 h 1653147"/>
                <a:gd name="connsiteX24" fmla="*/ 1144109 w 1646577"/>
                <a:gd name="connsiteY24" fmla="*/ 564273 h 1653147"/>
                <a:gd name="connsiteX25" fmla="*/ 980163 w 1646577"/>
                <a:gd name="connsiteY25" fmla="*/ 728219 h 1653147"/>
                <a:gd name="connsiteX26" fmla="*/ 1067611 w 1646577"/>
                <a:gd name="connsiteY26" fmla="*/ 734457 h 1653147"/>
                <a:gd name="connsiteX27" fmla="*/ 1103125 w 1646577"/>
                <a:gd name="connsiteY27" fmla="*/ 772306 h 1653147"/>
                <a:gd name="connsiteX28" fmla="*/ 1103125 w 1646577"/>
                <a:gd name="connsiteY28" fmla="*/ 775023 h 1653147"/>
                <a:gd name="connsiteX29" fmla="*/ 1062521 w 1646577"/>
                <a:gd name="connsiteY29" fmla="*/ 810155 h 1653147"/>
                <a:gd name="connsiteX30" fmla="*/ 909098 w 1646577"/>
                <a:gd name="connsiteY30" fmla="*/ 799209 h 1653147"/>
                <a:gd name="connsiteX31" fmla="*/ 746338 w 1646577"/>
                <a:gd name="connsiteY31" fmla="*/ 961969 h 1653147"/>
                <a:gd name="connsiteX32" fmla="*/ 981734 w 1646577"/>
                <a:gd name="connsiteY32" fmla="*/ 978349 h 1653147"/>
                <a:gd name="connsiteX33" fmla="*/ 1017248 w 1646577"/>
                <a:gd name="connsiteY33" fmla="*/ 1016198 h 1653147"/>
                <a:gd name="connsiteX34" fmla="*/ 1017248 w 1646577"/>
                <a:gd name="connsiteY34" fmla="*/ 1018915 h 1653147"/>
                <a:gd name="connsiteX35" fmla="*/ 976644 w 1646577"/>
                <a:gd name="connsiteY35" fmla="*/ 1054430 h 1653147"/>
                <a:gd name="connsiteX36" fmla="*/ 675304 w 1646577"/>
                <a:gd name="connsiteY36" fmla="*/ 1033344 h 1653147"/>
                <a:gd name="connsiteX37" fmla="*/ 510976 w 1646577"/>
                <a:gd name="connsiteY37" fmla="*/ 1197671 h 1653147"/>
                <a:gd name="connsiteX38" fmla="*/ 992300 w 1646577"/>
                <a:gd name="connsiteY38" fmla="*/ 1231616 h 1653147"/>
                <a:gd name="connsiteX39" fmla="*/ 1027815 w 1646577"/>
                <a:gd name="connsiteY39" fmla="*/ 1269466 h 1653147"/>
                <a:gd name="connsiteX40" fmla="*/ 1027815 w 1646577"/>
                <a:gd name="connsiteY40" fmla="*/ 1272183 h 1653147"/>
                <a:gd name="connsiteX41" fmla="*/ 987210 w 1646577"/>
                <a:gd name="connsiteY41" fmla="*/ 1307314 h 1653147"/>
                <a:gd name="connsiteX42" fmla="*/ 439952 w 1646577"/>
                <a:gd name="connsiteY42" fmla="*/ 1268662 h 1653147"/>
                <a:gd name="connsiteX43" fmla="*/ 267434 w 1646577"/>
                <a:gd name="connsiteY43" fmla="*/ 1441180 h 1653147"/>
                <a:gd name="connsiteX44" fmla="*/ 1392048 w 1646577"/>
                <a:gd name="connsiteY44" fmla="*/ 1415041 h 1653147"/>
                <a:gd name="connsiteX45" fmla="*/ 1646578 w 1646577"/>
                <a:gd name="connsiteY45" fmla="*/ 665177 h 1653147"/>
                <a:gd name="connsiteX46" fmla="*/ 1586455 w 1646577"/>
                <a:gd name="connsiteY46" fmla="*/ 0 h 1653147"/>
                <a:gd name="connsiteX47" fmla="*/ 1406894 w 1646577"/>
                <a:gd name="connsiteY47" fmla="*/ 804 h 1653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1646577" h="1653147">
                  <a:moveTo>
                    <a:pt x="1406801" y="891"/>
                  </a:moveTo>
                  <a:cubicBezTo>
                    <a:pt x="983653" y="-295"/>
                    <a:pt x="503896" y="-1826"/>
                    <a:pt x="238884" y="263612"/>
                  </a:cubicBezTo>
                  <a:cubicBezTo>
                    <a:pt x="85078" y="417417"/>
                    <a:pt x="0" y="621972"/>
                    <a:pt x="0" y="839772"/>
                  </a:cubicBezTo>
                  <a:cubicBezTo>
                    <a:pt x="0" y="1044708"/>
                    <a:pt x="74933" y="1237937"/>
                    <a:pt x="212363" y="1388216"/>
                  </a:cubicBezTo>
                  <a:lnTo>
                    <a:pt x="384881" y="1215698"/>
                  </a:lnTo>
                  <a:lnTo>
                    <a:pt x="345845" y="668018"/>
                  </a:lnTo>
                  <a:lnTo>
                    <a:pt x="345845" y="665301"/>
                  </a:lnTo>
                  <a:cubicBezTo>
                    <a:pt x="345845" y="645401"/>
                    <a:pt x="361077" y="628600"/>
                    <a:pt x="381360" y="627452"/>
                  </a:cubicBezTo>
                  <a:cubicBezTo>
                    <a:pt x="402446" y="625883"/>
                    <a:pt x="420395" y="641880"/>
                    <a:pt x="421964" y="662583"/>
                  </a:cubicBezTo>
                  <a:lnTo>
                    <a:pt x="456330" y="1144289"/>
                  </a:lnTo>
                  <a:lnTo>
                    <a:pt x="620658" y="979962"/>
                  </a:lnTo>
                  <a:lnTo>
                    <a:pt x="599188" y="678200"/>
                  </a:lnTo>
                  <a:lnTo>
                    <a:pt x="599188" y="675483"/>
                  </a:lnTo>
                  <a:cubicBezTo>
                    <a:pt x="599188" y="655583"/>
                    <a:pt x="614420" y="638782"/>
                    <a:pt x="634703" y="637633"/>
                  </a:cubicBezTo>
                  <a:cubicBezTo>
                    <a:pt x="655789" y="636064"/>
                    <a:pt x="673739" y="652062"/>
                    <a:pt x="675307" y="672765"/>
                  </a:cubicBezTo>
                  <a:lnTo>
                    <a:pt x="692107" y="908543"/>
                  </a:lnTo>
                  <a:lnTo>
                    <a:pt x="854867" y="745783"/>
                  </a:lnTo>
                  <a:lnTo>
                    <a:pt x="843922" y="592360"/>
                  </a:lnTo>
                  <a:lnTo>
                    <a:pt x="920041" y="586887"/>
                  </a:lnTo>
                  <a:lnTo>
                    <a:pt x="926279" y="674335"/>
                  </a:lnTo>
                  <a:lnTo>
                    <a:pt x="1090224" y="510389"/>
                  </a:lnTo>
                  <a:cubicBezTo>
                    <a:pt x="1101935" y="498679"/>
                    <a:pt x="1119118" y="496344"/>
                    <a:pt x="1133163" y="502582"/>
                  </a:cubicBezTo>
                  <a:cubicBezTo>
                    <a:pt x="1137067" y="504534"/>
                    <a:pt x="1140970" y="506868"/>
                    <a:pt x="1144109" y="510389"/>
                  </a:cubicBezTo>
                  <a:cubicBezTo>
                    <a:pt x="1158537" y="524817"/>
                    <a:pt x="1158957" y="547855"/>
                    <a:pt x="1145295" y="562704"/>
                  </a:cubicBezTo>
                  <a:cubicBezTo>
                    <a:pt x="1144912" y="563087"/>
                    <a:pt x="1144530" y="563469"/>
                    <a:pt x="1144109" y="564273"/>
                  </a:cubicBezTo>
                  <a:lnTo>
                    <a:pt x="980163" y="728219"/>
                  </a:lnTo>
                  <a:lnTo>
                    <a:pt x="1067611" y="734457"/>
                  </a:lnTo>
                  <a:cubicBezTo>
                    <a:pt x="1087511" y="736026"/>
                    <a:pt x="1103125" y="752405"/>
                    <a:pt x="1103125" y="772306"/>
                  </a:cubicBezTo>
                  <a:lnTo>
                    <a:pt x="1103125" y="775023"/>
                  </a:lnTo>
                  <a:cubicBezTo>
                    <a:pt x="1101556" y="796109"/>
                    <a:pt x="1083225" y="811724"/>
                    <a:pt x="1062521" y="810155"/>
                  </a:cubicBezTo>
                  <a:lnTo>
                    <a:pt x="909098" y="799209"/>
                  </a:lnTo>
                  <a:lnTo>
                    <a:pt x="746338" y="961969"/>
                  </a:lnTo>
                  <a:lnTo>
                    <a:pt x="981734" y="978349"/>
                  </a:lnTo>
                  <a:cubicBezTo>
                    <a:pt x="1001634" y="979918"/>
                    <a:pt x="1017248" y="996297"/>
                    <a:pt x="1017248" y="1016198"/>
                  </a:cubicBezTo>
                  <a:lnTo>
                    <a:pt x="1017248" y="1018915"/>
                  </a:lnTo>
                  <a:cubicBezTo>
                    <a:pt x="1015679" y="1040002"/>
                    <a:pt x="997348" y="1055616"/>
                    <a:pt x="976644" y="1054430"/>
                  </a:cubicBezTo>
                  <a:lnTo>
                    <a:pt x="675304" y="1033344"/>
                  </a:lnTo>
                  <a:lnTo>
                    <a:pt x="510976" y="1197671"/>
                  </a:lnTo>
                  <a:lnTo>
                    <a:pt x="992300" y="1231616"/>
                  </a:lnTo>
                  <a:cubicBezTo>
                    <a:pt x="1012200" y="1233185"/>
                    <a:pt x="1027815" y="1249565"/>
                    <a:pt x="1027815" y="1269466"/>
                  </a:cubicBezTo>
                  <a:lnTo>
                    <a:pt x="1027815" y="1272183"/>
                  </a:lnTo>
                  <a:cubicBezTo>
                    <a:pt x="1026246" y="1293269"/>
                    <a:pt x="1008297" y="1308884"/>
                    <a:pt x="987210" y="1307314"/>
                  </a:cubicBezTo>
                  <a:lnTo>
                    <a:pt x="439952" y="1268662"/>
                  </a:lnTo>
                  <a:lnTo>
                    <a:pt x="267434" y="1441180"/>
                  </a:lnTo>
                  <a:cubicBezTo>
                    <a:pt x="586762" y="1732380"/>
                    <a:pt x="1083271" y="1723425"/>
                    <a:pt x="1392048" y="1415041"/>
                  </a:cubicBezTo>
                  <a:cubicBezTo>
                    <a:pt x="1590362" y="1216727"/>
                    <a:pt x="1632881" y="893539"/>
                    <a:pt x="1646578" y="665177"/>
                  </a:cubicBezTo>
                  <a:cubicBezTo>
                    <a:pt x="1595066" y="457909"/>
                    <a:pt x="1587221" y="224845"/>
                    <a:pt x="1586455" y="0"/>
                  </a:cubicBezTo>
                  <a:cubicBezTo>
                    <a:pt x="1527902" y="1186"/>
                    <a:pt x="1468968" y="1186"/>
                    <a:pt x="1406894" y="804"/>
                  </a:cubicBezTo>
                  <a:close/>
                </a:path>
              </a:pathLst>
            </a:custGeom>
            <a:solidFill>
              <a:srgbClr val="007367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BD16CC88-5557-EE13-E935-6AEA4412AEAE}"/>
                </a:ext>
              </a:extLst>
            </p:cNvPr>
            <p:cNvSpPr/>
            <p:nvPr/>
          </p:nvSpPr>
          <p:spPr>
            <a:xfrm rot="13637680">
              <a:off x="1960641" y="1549257"/>
              <a:ext cx="1224533" cy="1224939"/>
            </a:xfrm>
            <a:custGeom>
              <a:avLst/>
              <a:gdLst>
                <a:gd name="connsiteX0" fmla="*/ 247878 w 1654130"/>
                <a:gd name="connsiteY0" fmla="*/ 1569 h 1654678"/>
                <a:gd name="connsiteX1" fmla="*/ 0 w 1654130"/>
                <a:gd name="connsiteY1" fmla="*/ 0 h 1654678"/>
                <a:gd name="connsiteX2" fmla="*/ 1569 w 1654130"/>
                <a:gd name="connsiteY2" fmla="*/ 247878 h 1654678"/>
                <a:gd name="connsiteX3" fmla="*/ 264289 w 1654130"/>
                <a:gd name="connsiteY3" fmla="*/ 1415795 h 1654678"/>
                <a:gd name="connsiteX4" fmla="*/ 840449 w 1654130"/>
                <a:gd name="connsiteY4" fmla="*/ 1654679 h 1654678"/>
                <a:gd name="connsiteX5" fmla="*/ 1388894 w 1654130"/>
                <a:gd name="connsiteY5" fmla="*/ 1442316 h 1654678"/>
                <a:gd name="connsiteX6" fmla="*/ 1216376 w 1654130"/>
                <a:gd name="connsiteY6" fmla="*/ 1269798 h 1654678"/>
                <a:gd name="connsiteX7" fmla="*/ 669117 w 1654130"/>
                <a:gd name="connsiteY7" fmla="*/ 1308451 h 1654678"/>
                <a:gd name="connsiteX8" fmla="*/ 666400 w 1654130"/>
                <a:gd name="connsiteY8" fmla="*/ 1308451 h 1654678"/>
                <a:gd name="connsiteX9" fmla="*/ 628551 w 1654130"/>
                <a:gd name="connsiteY9" fmla="*/ 1272936 h 1654678"/>
                <a:gd name="connsiteX10" fmla="*/ 663682 w 1654130"/>
                <a:gd name="connsiteY10" fmla="*/ 1232332 h 1654678"/>
                <a:gd name="connsiteX11" fmla="*/ 1145006 w 1654130"/>
                <a:gd name="connsiteY11" fmla="*/ 1198386 h 1654678"/>
                <a:gd name="connsiteX12" fmla="*/ 980679 w 1654130"/>
                <a:gd name="connsiteY12" fmla="*/ 1034059 h 1654678"/>
                <a:gd name="connsiteX13" fmla="*/ 679338 w 1654130"/>
                <a:gd name="connsiteY13" fmla="*/ 1055145 h 1654678"/>
                <a:gd name="connsiteX14" fmla="*/ 676621 w 1654130"/>
                <a:gd name="connsiteY14" fmla="*/ 1055145 h 1654678"/>
                <a:gd name="connsiteX15" fmla="*/ 638772 w 1654130"/>
                <a:gd name="connsiteY15" fmla="*/ 1019631 h 1654678"/>
                <a:gd name="connsiteX16" fmla="*/ 674286 w 1654130"/>
                <a:gd name="connsiteY16" fmla="*/ 979027 h 1654678"/>
                <a:gd name="connsiteX17" fmla="*/ 909682 w 1654130"/>
                <a:gd name="connsiteY17" fmla="*/ 962647 h 1654678"/>
                <a:gd name="connsiteX18" fmla="*/ 746922 w 1654130"/>
                <a:gd name="connsiteY18" fmla="*/ 799887 h 1654678"/>
                <a:gd name="connsiteX19" fmla="*/ 593499 w 1654130"/>
                <a:gd name="connsiteY19" fmla="*/ 810832 h 1654678"/>
                <a:gd name="connsiteX20" fmla="*/ 590782 w 1654130"/>
                <a:gd name="connsiteY20" fmla="*/ 810832 h 1654678"/>
                <a:gd name="connsiteX21" fmla="*/ 552933 w 1654130"/>
                <a:gd name="connsiteY21" fmla="*/ 775318 h 1654678"/>
                <a:gd name="connsiteX22" fmla="*/ 588064 w 1654130"/>
                <a:gd name="connsiteY22" fmla="*/ 734713 h 1654678"/>
                <a:gd name="connsiteX23" fmla="*/ 675512 w 1654130"/>
                <a:gd name="connsiteY23" fmla="*/ 728475 h 1654678"/>
                <a:gd name="connsiteX24" fmla="*/ 511566 w 1654130"/>
                <a:gd name="connsiteY24" fmla="*/ 564530 h 1654678"/>
                <a:gd name="connsiteX25" fmla="*/ 511566 w 1654130"/>
                <a:gd name="connsiteY25" fmla="*/ 510645 h 1654678"/>
                <a:gd name="connsiteX26" fmla="*/ 565450 w 1654130"/>
                <a:gd name="connsiteY26" fmla="*/ 510645 h 1654678"/>
                <a:gd name="connsiteX27" fmla="*/ 729396 w 1654130"/>
                <a:gd name="connsiteY27" fmla="*/ 674591 h 1654678"/>
                <a:gd name="connsiteX28" fmla="*/ 735634 w 1654130"/>
                <a:gd name="connsiteY28" fmla="*/ 587144 h 1654678"/>
                <a:gd name="connsiteX29" fmla="*/ 776238 w 1654130"/>
                <a:gd name="connsiteY29" fmla="*/ 552012 h 1654678"/>
                <a:gd name="connsiteX30" fmla="*/ 811370 w 1654130"/>
                <a:gd name="connsiteY30" fmla="*/ 592616 h 1654678"/>
                <a:gd name="connsiteX31" fmla="*/ 800424 w 1654130"/>
                <a:gd name="connsiteY31" fmla="*/ 746040 h 1654678"/>
                <a:gd name="connsiteX32" fmla="*/ 963184 w 1654130"/>
                <a:gd name="connsiteY32" fmla="*/ 908799 h 1654678"/>
                <a:gd name="connsiteX33" fmla="*/ 979984 w 1654130"/>
                <a:gd name="connsiteY33" fmla="*/ 673022 h 1654678"/>
                <a:gd name="connsiteX34" fmla="*/ 1020589 w 1654130"/>
                <a:gd name="connsiteY34" fmla="*/ 637890 h 1654678"/>
                <a:gd name="connsiteX35" fmla="*/ 1055720 w 1654130"/>
                <a:gd name="connsiteY35" fmla="*/ 678494 h 1654678"/>
                <a:gd name="connsiteX36" fmla="*/ 1034251 w 1654130"/>
                <a:gd name="connsiteY36" fmla="*/ 980256 h 1654678"/>
                <a:gd name="connsiteX37" fmla="*/ 1198578 w 1654130"/>
                <a:gd name="connsiteY37" fmla="*/ 1144584 h 1654678"/>
                <a:gd name="connsiteX38" fmla="*/ 1232945 w 1654130"/>
                <a:gd name="connsiteY38" fmla="*/ 662878 h 1654678"/>
                <a:gd name="connsiteX39" fmla="*/ 1273549 w 1654130"/>
                <a:gd name="connsiteY39" fmla="*/ 627746 h 1654678"/>
                <a:gd name="connsiteX40" fmla="*/ 1308680 w 1654130"/>
                <a:gd name="connsiteY40" fmla="*/ 668350 h 1654678"/>
                <a:gd name="connsiteX41" fmla="*/ 1269645 w 1654130"/>
                <a:gd name="connsiteY41" fmla="*/ 1216030 h 1654678"/>
                <a:gd name="connsiteX42" fmla="*/ 1442163 w 1654130"/>
                <a:gd name="connsiteY42" fmla="*/ 1388548 h 1654678"/>
                <a:gd name="connsiteX43" fmla="*/ 1416024 w 1654130"/>
                <a:gd name="connsiteY43" fmla="*/ 263934 h 1654678"/>
                <a:gd name="connsiteX44" fmla="*/ 248106 w 1654130"/>
                <a:gd name="connsiteY44" fmla="*/ 1596 h 1654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1654130" h="1654678">
                  <a:moveTo>
                    <a:pt x="247878" y="1569"/>
                  </a:moveTo>
                  <a:cubicBezTo>
                    <a:pt x="161234" y="1952"/>
                    <a:pt x="78455" y="1952"/>
                    <a:pt x="0" y="0"/>
                  </a:cubicBezTo>
                  <a:cubicBezTo>
                    <a:pt x="1952" y="78454"/>
                    <a:pt x="1952" y="161232"/>
                    <a:pt x="1569" y="247878"/>
                  </a:cubicBezTo>
                  <a:cubicBezTo>
                    <a:pt x="383" y="671026"/>
                    <a:pt x="-1148" y="1150782"/>
                    <a:pt x="264289" y="1415795"/>
                  </a:cubicBezTo>
                  <a:cubicBezTo>
                    <a:pt x="418095" y="1569600"/>
                    <a:pt x="622649" y="1654679"/>
                    <a:pt x="840449" y="1654679"/>
                  </a:cubicBezTo>
                  <a:cubicBezTo>
                    <a:pt x="1045386" y="1654679"/>
                    <a:pt x="1238615" y="1579325"/>
                    <a:pt x="1388894" y="1442316"/>
                  </a:cubicBezTo>
                  <a:lnTo>
                    <a:pt x="1216376" y="1269798"/>
                  </a:lnTo>
                  <a:lnTo>
                    <a:pt x="669117" y="1308451"/>
                  </a:lnTo>
                  <a:lnTo>
                    <a:pt x="666400" y="1308451"/>
                  </a:lnTo>
                  <a:cubicBezTo>
                    <a:pt x="646500" y="1308451"/>
                    <a:pt x="629699" y="1293219"/>
                    <a:pt x="628551" y="1272936"/>
                  </a:cubicBezTo>
                  <a:cubicBezTo>
                    <a:pt x="626982" y="1251850"/>
                    <a:pt x="642979" y="1233900"/>
                    <a:pt x="663682" y="1232332"/>
                  </a:cubicBezTo>
                  <a:lnTo>
                    <a:pt x="1145006" y="1198386"/>
                  </a:lnTo>
                  <a:lnTo>
                    <a:pt x="980679" y="1034059"/>
                  </a:lnTo>
                  <a:lnTo>
                    <a:pt x="679338" y="1055145"/>
                  </a:lnTo>
                  <a:lnTo>
                    <a:pt x="676621" y="1055145"/>
                  </a:lnTo>
                  <a:cubicBezTo>
                    <a:pt x="656721" y="1055145"/>
                    <a:pt x="639920" y="1039914"/>
                    <a:pt x="638772" y="1019631"/>
                  </a:cubicBezTo>
                  <a:cubicBezTo>
                    <a:pt x="637203" y="998545"/>
                    <a:pt x="653200" y="980595"/>
                    <a:pt x="674286" y="979027"/>
                  </a:cubicBezTo>
                  <a:lnTo>
                    <a:pt x="909682" y="962647"/>
                  </a:lnTo>
                  <a:lnTo>
                    <a:pt x="746922" y="799887"/>
                  </a:lnTo>
                  <a:lnTo>
                    <a:pt x="593499" y="810832"/>
                  </a:lnTo>
                  <a:lnTo>
                    <a:pt x="590782" y="810832"/>
                  </a:lnTo>
                  <a:cubicBezTo>
                    <a:pt x="570882" y="810832"/>
                    <a:pt x="554081" y="795601"/>
                    <a:pt x="552933" y="775318"/>
                  </a:cubicBezTo>
                  <a:cubicBezTo>
                    <a:pt x="551363" y="754231"/>
                    <a:pt x="567361" y="736282"/>
                    <a:pt x="588064" y="734713"/>
                  </a:cubicBezTo>
                  <a:lnTo>
                    <a:pt x="675512" y="728475"/>
                  </a:lnTo>
                  <a:lnTo>
                    <a:pt x="511566" y="564530"/>
                  </a:lnTo>
                  <a:cubicBezTo>
                    <a:pt x="496718" y="549681"/>
                    <a:pt x="496718" y="525494"/>
                    <a:pt x="511566" y="510645"/>
                  </a:cubicBezTo>
                  <a:cubicBezTo>
                    <a:pt x="526415" y="495797"/>
                    <a:pt x="550602" y="495797"/>
                    <a:pt x="565450" y="510645"/>
                  </a:cubicBezTo>
                  <a:lnTo>
                    <a:pt x="729396" y="674591"/>
                  </a:lnTo>
                  <a:lnTo>
                    <a:pt x="735634" y="587144"/>
                  </a:lnTo>
                  <a:cubicBezTo>
                    <a:pt x="737203" y="566057"/>
                    <a:pt x="755152" y="550059"/>
                    <a:pt x="776238" y="552012"/>
                  </a:cubicBezTo>
                  <a:cubicBezTo>
                    <a:pt x="797324" y="553581"/>
                    <a:pt x="812939" y="571912"/>
                    <a:pt x="811370" y="592616"/>
                  </a:cubicBezTo>
                  <a:lnTo>
                    <a:pt x="800424" y="746040"/>
                  </a:lnTo>
                  <a:lnTo>
                    <a:pt x="963184" y="908799"/>
                  </a:lnTo>
                  <a:lnTo>
                    <a:pt x="979984" y="673022"/>
                  </a:lnTo>
                  <a:cubicBezTo>
                    <a:pt x="981554" y="651935"/>
                    <a:pt x="999884" y="636321"/>
                    <a:pt x="1020589" y="637890"/>
                  </a:cubicBezTo>
                  <a:cubicBezTo>
                    <a:pt x="1041675" y="639459"/>
                    <a:pt x="1057290" y="657790"/>
                    <a:pt x="1055720" y="678494"/>
                  </a:cubicBezTo>
                  <a:lnTo>
                    <a:pt x="1034251" y="980256"/>
                  </a:lnTo>
                  <a:lnTo>
                    <a:pt x="1198578" y="1144584"/>
                  </a:lnTo>
                  <a:lnTo>
                    <a:pt x="1232945" y="662878"/>
                  </a:lnTo>
                  <a:cubicBezTo>
                    <a:pt x="1234514" y="641791"/>
                    <a:pt x="1252845" y="626177"/>
                    <a:pt x="1273549" y="627746"/>
                  </a:cubicBezTo>
                  <a:cubicBezTo>
                    <a:pt x="1294635" y="629315"/>
                    <a:pt x="1310250" y="647646"/>
                    <a:pt x="1308680" y="668350"/>
                  </a:cubicBezTo>
                  <a:lnTo>
                    <a:pt x="1269645" y="1216030"/>
                  </a:lnTo>
                  <a:lnTo>
                    <a:pt x="1442163" y="1388548"/>
                  </a:lnTo>
                  <a:cubicBezTo>
                    <a:pt x="1733363" y="1069220"/>
                    <a:pt x="1724408" y="572711"/>
                    <a:pt x="1416024" y="263934"/>
                  </a:cubicBezTo>
                  <a:cubicBezTo>
                    <a:pt x="1150962" y="-1167"/>
                    <a:pt x="671216" y="410"/>
                    <a:pt x="248106" y="1596"/>
                  </a:cubicBezTo>
                  <a:close/>
                </a:path>
              </a:pathLst>
            </a:custGeom>
            <a:solidFill>
              <a:srgbClr val="FDDC04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DFC09B90-59E7-771B-2505-DBABD4A1073A}"/>
                </a:ext>
              </a:extLst>
            </p:cNvPr>
            <p:cNvSpPr/>
            <p:nvPr/>
          </p:nvSpPr>
          <p:spPr>
            <a:xfrm flipH="1">
              <a:off x="1297644" y="387028"/>
              <a:ext cx="1218942" cy="1223806"/>
            </a:xfrm>
            <a:custGeom>
              <a:avLst/>
              <a:gdLst>
                <a:gd name="connsiteX0" fmla="*/ 1406801 w 1646577"/>
                <a:gd name="connsiteY0" fmla="*/ 891 h 1653147"/>
                <a:gd name="connsiteX1" fmla="*/ 238884 w 1646577"/>
                <a:gd name="connsiteY1" fmla="*/ 263612 h 1653147"/>
                <a:gd name="connsiteX2" fmla="*/ 0 w 1646577"/>
                <a:gd name="connsiteY2" fmla="*/ 839772 h 1653147"/>
                <a:gd name="connsiteX3" fmla="*/ 212363 w 1646577"/>
                <a:gd name="connsiteY3" fmla="*/ 1388216 h 1653147"/>
                <a:gd name="connsiteX4" fmla="*/ 384881 w 1646577"/>
                <a:gd name="connsiteY4" fmla="*/ 1215698 h 1653147"/>
                <a:gd name="connsiteX5" fmla="*/ 345845 w 1646577"/>
                <a:gd name="connsiteY5" fmla="*/ 668018 h 1653147"/>
                <a:gd name="connsiteX6" fmla="*/ 345845 w 1646577"/>
                <a:gd name="connsiteY6" fmla="*/ 665301 h 1653147"/>
                <a:gd name="connsiteX7" fmla="*/ 381360 w 1646577"/>
                <a:gd name="connsiteY7" fmla="*/ 627452 h 1653147"/>
                <a:gd name="connsiteX8" fmla="*/ 421964 w 1646577"/>
                <a:gd name="connsiteY8" fmla="*/ 662583 h 1653147"/>
                <a:gd name="connsiteX9" fmla="*/ 456330 w 1646577"/>
                <a:gd name="connsiteY9" fmla="*/ 1144289 h 1653147"/>
                <a:gd name="connsiteX10" fmla="*/ 620658 w 1646577"/>
                <a:gd name="connsiteY10" fmla="*/ 979962 h 1653147"/>
                <a:gd name="connsiteX11" fmla="*/ 599188 w 1646577"/>
                <a:gd name="connsiteY11" fmla="*/ 678200 h 1653147"/>
                <a:gd name="connsiteX12" fmla="*/ 599188 w 1646577"/>
                <a:gd name="connsiteY12" fmla="*/ 675483 h 1653147"/>
                <a:gd name="connsiteX13" fmla="*/ 634703 w 1646577"/>
                <a:gd name="connsiteY13" fmla="*/ 637633 h 1653147"/>
                <a:gd name="connsiteX14" fmla="*/ 675307 w 1646577"/>
                <a:gd name="connsiteY14" fmla="*/ 672765 h 1653147"/>
                <a:gd name="connsiteX15" fmla="*/ 692107 w 1646577"/>
                <a:gd name="connsiteY15" fmla="*/ 908543 h 1653147"/>
                <a:gd name="connsiteX16" fmla="*/ 854867 w 1646577"/>
                <a:gd name="connsiteY16" fmla="*/ 745783 h 1653147"/>
                <a:gd name="connsiteX17" fmla="*/ 843922 w 1646577"/>
                <a:gd name="connsiteY17" fmla="*/ 592360 h 1653147"/>
                <a:gd name="connsiteX18" fmla="*/ 920041 w 1646577"/>
                <a:gd name="connsiteY18" fmla="*/ 586887 h 1653147"/>
                <a:gd name="connsiteX19" fmla="*/ 926279 w 1646577"/>
                <a:gd name="connsiteY19" fmla="*/ 674335 h 1653147"/>
                <a:gd name="connsiteX20" fmla="*/ 1090224 w 1646577"/>
                <a:gd name="connsiteY20" fmla="*/ 510389 h 1653147"/>
                <a:gd name="connsiteX21" fmla="*/ 1133163 w 1646577"/>
                <a:gd name="connsiteY21" fmla="*/ 502582 h 1653147"/>
                <a:gd name="connsiteX22" fmla="*/ 1144109 w 1646577"/>
                <a:gd name="connsiteY22" fmla="*/ 510389 h 1653147"/>
                <a:gd name="connsiteX23" fmla="*/ 1145295 w 1646577"/>
                <a:gd name="connsiteY23" fmla="*/ 562704 h 1653147"/>
                <a:gd name="connsiteX24" fmla="*/ 1144109 w 1646577"/>
                <a:gd name="connsiteY24" fmla="*/ 564273 h 1653147"/>
                <a:gd name="connsiteX25" fmla="*/ 980163 w 1646577"/>
                <a:gd name="connsiteY25" fmla="*/ 728219 h 1653147"/>
                <a:gd name="connsiteX26" fmla="*/ 1067611 w 1646577"/>
                <a:gd name="connsiteY26" fmla="*/ 734457 h 1653147"/>
                <a:gd name="connsiteX27" fmla="*/ 1103125 w 1646577"/>
                <a:gd name="connsiteY27" fmla="*/ 772306 h 1653147"/>
                <a:gd name="connsiteX28" fmla="*/ 1103125 w 1646577"/>
                <a:gd name="connsiteY28" fmla="*/ 775023 h 1653147"/>
                <a:gd name="connsiteX29" fmla="*/ 1062521 w 1646577"/>
                <a:gd name="connsiteY29" fmla="*/ 810155 h 1653147"/>
                <a:gd name="connsiteX30" fmla="*/ 909098 w 1646577"/>
                <a:gd name="connsiteY30" fmla="*/ 799209 h 1653147"/>
                <a:gd name="connsiteX31" fmla="*/ 746338 w 1646577"/>
                <a:gd name="connsiteY31" fmla="*/ 961969 h 1653147"/>
                <a:gd name="connsiteX32" fmla="*/ 981734 w 1646577"/>
                <a:gd name="connsiteY32" fmla="*/ 978349 h 1653147"/>
                <a:gd name="connsiteX33" fmla="*/ 1017248 w 1646577"/>
                <a:gd name="connsiteY33" fmla="*/ 1016198 h 1653147"/>
                <a:gd name="connsiteX34" fmla="*/ 1017248 w 1646577"/>
                <a:gd name="connsiteY34" fmla="*/ 1018915 h 1653147"/>
                <a:gd name="connsiteX35" fmla="*/ 976644 w 1646577"/>
                <a:gd name="connsiteY35" fmla="*/ 1054430 h 1653147"/>
                <a:gd name="connsiteX36" fmla="*/ 675304 w 1646577"/>
                <a:gd name="connsiteY36" fmla="*/ 1033344 h 1653147"/>
                <a:gd name="connsiteX37" fmla="*/ 510976 w 1646577"/>
                <a:gd name="connsiteY37" fmla="*/ 1197671 h 1653147"/>
                <a:gd name="connsiteX38" fmla="*/ 992300 w 1646577"/>
                <a:gd name="connsiteY38" fmla="*/ 1231616 h 1653147"/>
                <a:gd name="connsiteX39" fmla="*/ 1027815 w 1646577"/>
                <a:gd name="connsiteY39" fmla="*/ 1269466 h 1653147"/>
                <a:gd name="connsiteX40" fmla="*/ 1027815 w 1646577"/>
                <a:gd name="connsiteY40" fmla="*/ 1272183 h 1653147"/>
                <a:gd name="connsiteX41" fmla="*/ 987210 w 1646577"/>
                <a:gd name="connsiteY41" fmla="*/ 1307314 h 1653147"/>
                <a:gd name="connsiteX42" fmla="*/ 439952 w 1646577"/>
                <a:gd name="connsiteY42" fmla="*/ 1268662 h 1653147"/>
                <a:gd name="connsiteX43" fmla="*/ 267434 w 1646577"/>
                <a:gd name="connsiteY43" fmla="*/ 1441180 h 1653147"/>
                <a:gd name="connsiteX44" fmla="*/ 1392048 w 1646577"/>
                <a:gd name="connsiteY44" fmla="*/ 1415041 h 1653147"/>
                <a:gd name="connsiteX45" fmla="*/ 1646578 w 1646577"/>
                <a:gd name="connsiteY45" fmla="*/ 665177 h 1653147"/>
                <a:gd name="connsiteX46" fmla="*/ 1586455 w 1646577"/>
                <a:gd name="connsiteY46" fmla="*/ 0 h 1653147"/>
                <a:gd name="connsiteX47" fmla="*/ 1406894 w 1646577"/>
                <a:gd name="connsiteY47" fmla="*/ 804 h 1653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1646577" h="1653147">
                  <a:moveTo>
                    <a:pt x="1406801" y="891"/>
                  </a:moveTo>
                  <a:cubicBezTo>
                    <a:pt x="983653" y="-295"/>
                    <a:pt x="503896" y="-1826"/>
                    <a:pt x="238884" y="263612"/>
                  </a:cubicBezTo>
                  <a:cubicBezTo>
                    <a:pt x="85078" y="417417"/>
                    <a:pt x="0" y="621972"/>
                    <a:pt x="0" y="839772"/>
                  </a:cubicBezTo>
                  <a:cubicBezTo>
                    <a:pt x="0" y="1044708"/>
                    <a:pt x="74933" y="1237937"/>
                    <a:pt x="212363" y="1388216"/>
                  </a:cubicBezTo>
                  <a:lnTo>
                    <a:pt x="384881" y="1215698"/>
                  </a:lnTo>
                  <a:lnTo>
                    <a:pt x="345845" y="668018"/>
                  </a:lnTo>
                  <a:lnTo>
                    <a:pt x="345845" y="665301"/>
                  </a:lnTo>
                  <a:cubicBezTo>
                    <a:pt x="345845" y="645401"/>
                    <a:pt x="361077" y="628600"/>
                    <a:pt x="381360" y="627452"/>
                  </a:cubicBezTo>
                  <a:cubicBezTo>
                    <a:pt x="402446" y="625883"/>
                    <a:pt x="420395" y="641880"/>
                    <a:pt x="421964" y="662583"/>
                  </a:cubicBezTo>
                  <a:lnTo>
                    <a:pt x="456330" y="1144289"/>
                  </a:lnTo>
                  <a:lnTo>
                    <a:pt x="620658" y="979962"/>
                  </a:lnTo>
                  <a:lnTo>
                    <a:pt x="599188" y="678200"/>
                  </a:lnTo>
                  <a:lnTo>
                    <a:pt x="599188" y="675483"/>
                  </a:lnTo>
                  <a:cubicBezTo>
                    <a:pt x="599188" y="655583"/>
                    <a:pt x="614420" y="638782"/>
                    <a:pt x="634703" y="637633"/>
                  </a:cubicBezTo>
                  <a:cubicBezTo>
                    <a:pt x="655789" y="636064"/>
                    <a:pt x="673739" y="652062"/>
                    <a:pt x="675307" y="672765"/>
                  </a:cubicBezTo>
                  <a:lnTo>
                    <a:pt x="692107" y="908543"/>
                  </a:lnTo>
                  <a:lnTo>
                    <a:pt x="854867" y="745783"/>
                  </a:lnTo>
                  <a:lnTo>
                    <a:pt x="843922" y="592360"/>
                  </a:lnTo>
                  <a:lnTo>
                    <a:pt x="920041" y="586887"/>
                  </a:lnTo>
                  <a:lnTo>
                    <a:pt x="926279" y="674335"/>
                  </a:lnTo>
                  <a:lnTo>
                    <a:pt x="1090224" y="510389"/>
                  </a:lnTo>
                  <a:cubicBezTo>
                    <a:pt x="1101935" y="498679"/>
                    <a:pt x="1119118" y="496344"/>
                    <a:pt x="1133163" y="502582"/>
                  </a:cubicBezTo>
                  <a:cubicBezTo>
                    <a:pt x="1137067" y="504534"/>
                    <a:pt x="1140970" y="506868"/>
                    <a:pt x="1144109" y="510389"/>
                  </a:cubicBezTo>
                  <a:cubicBezTo>
                    <a:pt x="1158537" y="524817"/>
                    <a:pt x="1158957" y="547855"/>
                    <a:pt x="1145295" y="562704"/>
                  </a:cubicBezTo>
                  <a:cubicBezTo>
                    <a:pt x="1144912" y="563087"/>
                    <a:pt x="1144530" y="563469"/>
                    <a:pt x="1144109" y="564273"/>
                  </a:cubicBezTo>
                  <a:lnTo>
                    <a:pt x="980163" y="728219"/>
                  </a:lnTo>
                  <a:lnTo>
                    <a:pt x="1067611" y="734457"/>
                  </a:lnTo>
                  <a:cubicBezTo>
                    <a:pt x="1087511" y="736026"/>
                    <a:pt x="1103125" y="752405"/>
                    <a:pt x="1103125" y="772306"/>
                  </a:cubicBezTo>
                  <a:lnTo>
                    <a:pt x="1103125" y="775023"/>
                  </a:lnTo>
                  <a:cubicBezTo>
                    <a:pt x="1101556" y="796109"/>
                    <a:pt x="1083225" y="811724"/>
                    <a:pt x="1062521" y="810155"/>
                  </a:cubicBezTo>
                  <a:lnTo>
                    <a:pt x="909098" y="799209"/>
                  </a:lnTo>
                  <a:lnTo>
                    <a:pt x="746338" y="961969"/>
                  </a:lnTo>
                  <a:lnTo>
                    <a:pt x="981734" y="978349"/>
                  </a:lnTo>
                  <a:cubicBezTo>
                    <a:pt x="1001634" y="979918"/>
                    <a:pt x="1017248" y="996297"/>
                    <a:pt x="1017248" y="1016198"/>
                  </a:cubicBezTo>
                  <a:lnTo>
                    <a:pt x="1017248" y="1018915"/>
                  </a:lnTo>
                  <a:cubicBezTo>
                    <a:pt x="1015679" y="1040002"/>
                    <a:pt x="997348" y="1055616"/>
                    <a:pt x="976644" y="1054430"/>
                  </a:cubicBezTo>
                  <a:lnTo>
                    <a:pt x="675304" y="1033344"/>
                  </a:lnTo>
                  <a:lnTo>
                    <a:pt x="510976" y="1197671"/>
                  </a:lnTo>
                  <a:lnTo>
                    <a:pt x="992300" y="1231616"/>
                  </a:lnTo>
                  <a:cubicBezTo>
                    <a:pt x="1012200" y="1233185"/>
                    <a:pt x="1027815" y="1249565"/>
                    <a:pt x="1027815" y="1269466"/>
                  </a:cubicBezTo>
                  <a:lnTo>
                    <a:pt x="1027815" y="1272183"/>
                  </a:lnTo>
                  <a:cubicBezTo>
                    <a:pt x="1026246" y="1293269"/>
                    <a:pt x="1008297" y="1308884"/>
                    <a:pt x="987210" y="1307314"/>
                  </a:cubicBezTo>
                  <a:lnTo>
                    <a:pt x="439952" y="1268662"/>
                  </a:lnTo>
                  <a:lnTo>
                    <a:pt x="267434" y="1441180"/>
                  </a:lnTo>
                  <a:cubicBezTo>
                    <a:pt x="586762" y="1732380"/>
                    <a:pt x="1083271" y="1723425"/>
                    <a:pt x="1392048" y="1415041"/>
                  </a:cubicBezTo>
                  <a:cubicBezTo>
                    <a:pt x="1590362" y="1216727"/>
                    <a:pt x="1632881" y="893539"/>
                    <a:pt x="1646578" y="665177"/>
                  </a:cubicBezTo>
                  <a:cubicBezTo>
                    <a:pt x="1595066" y="457909"/>
                    <a:pt x="1587221" y="224845"/>
                    <a:pt x="1586455" y="0"/>
                  </a:cubicBezTo>
                  <a:cubicBezTo>
                    <a:pt x="1527902" y="1186"/>
                    <a:pt x="1468968" y="1186"/>
                    <a:pt x="1406894" y="804"/>
                  </a:cubicBezTo>
                  <a:close/>
                </a:path>
              </a:pathLst>
            </a:custGeom>
            <a:solidFill>
              <a:srgbClr val="A0D1CA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15" name="组合 114">
            <a:extLst>
              <a:ext uri="{FF2B5EF4-FFF2-40B4-BE49-F238E27FC236}">
                <a16:creationId xmlns:a16="http://schemas.microsoft.com/office/drawing/2014/main" id="{707EFB6E-9659-68F9-BC7D-C02964ED75FF}"/>
              </a:ext>
            </a:extLst>
          </p:cNvPr>
          <p:cNvGrpSpPr/>
          <p:nvPr/>
        </p:nvGrpSpPr>
        <p:grpSpPr>
          <a:xfrm rot="1304266">
            <a:off x="8328836" y="-647356"/>
            <a:ext cx="2094086" cy="5142231"/>
            <a:chOff x="12524334" y="2325638"/>
            <a:chExt cx="2234606" cy="5487292"/>
          </a:xfrm>
        </p:grpSpPr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3525AB37-9BF0-3A1F-D979-AC8194BBD4D1}"/>
                </a:ext>
              </a:extLst>
            </p:cNvPr>
            <p:cNvSpPr/>
            <p:nvPr/>
          </p:nvSpPr>
          <p:spPr>
            <a:xfrm>
              <a:off x="13078220" y="4089317"/>
              <a:ext cx="1269814" cy="3723613"/>
            </a:xfrm>
            <a:custGeom>
              <a:avLst/>
              <a:gdLst>
                <a:gd name="connsiteX0" fmla="*/ 685576 w 1269814"/>
                <a:gd name="connsiteY0" fmla="*/ 3566 h 3723613"/>
                <a:gd name="connsiteX1" fmla="*/ 32841 w 1269814"/>
                <a:gd name="connsiteY1" fmla="*/ 358869 h 3723613"/>
                <a:gd name="connsiteX2" fmla="*/ 264181 w 1269814"/>
                <a:gd name="connsiteY2" fmla="*/ 2490630 h 3723613"/>
                <a:gd name="connsiteX3" fmla="*/ 627743 w 1269814"/>
                <a:gd name="connsiteY3" fmla="*/ 3696952 h 3723613"/>
                <a:gd name="connsiteX4" fmla="*/ 1032600 w 1269814"/>
                <a:gd name="connsiteY4" fmla="*/ 2416269 h 3723613"/>
                <a:gd name="connsiteX5" fmla="*/ 859083 w 1269814"/>
                <a:gd name="connsiteY5" fmla="*/ 1350340 h 3723613"/>
                <a:gd name="connsiteX6" fmla="*/ 586409 w 1269814"/>
                <a:gd name="connsiteY6" fmla="*/ 1358606 h 3723613"/>
                <a:gd name="connsiteX7" fmla="*/ 1206118 w 1269814"/>
                <a:gd name="connsiteY7" fmla="*/ 1482560 h 3723613"/>
                <a:gd name="connsiteX8" fmla="*/ 685566 w 1269814"/>
                <a:gd name="connsiteY8" fmla="*/ 3583 h 3723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69814" h="3723613">
                  <a:moveTo>
                    <a:pt x="685576" y="3566"/>
                  </a:moveTo>
                  <a:cubicBezTo>
                    <a:pt x="429429" y="-4700"/>
                    <a:pt x="156755" y="-29499"/>
                    <a:pt x="32841" y="358869"/>
                  </a:cubicBezTo>
                  <a:cubicBezTo>
                    <a:pt x="-99342" y="796792"/>
                    <a:pt x="206358" y="2036140"/>
                    <a:pt x="264181" y="2490630"/>
                  </a:cubicBezTo>
                  <a:cubicBezTo>
                    <a:pt x="288979" y="2697212"/>
                    <a:pt x="462495" y="3614362"/>
                    <a:pt x="627743" y="3696952"/>
                  </a:cubicBezTo>
                  <a:cubicBezTo>
                    <a:pt x="999574" y="3886997"/>
                    <a:pt x="900417" y="3019420"/>
                    <a:pt x="1032600" y="2416269"/>
                  </a:cubicBezTo>
                  <a:cubicBezTo>
                    <a:pt x="1148295" y="1903986"/>
                    <a:pt x="1239183" y="1441258"/>
                    <a:pt x="859083" y="1350340"/>
                  </a:cubicBezTo>
                  <a:cubicBezTo>
                    <a:pt x="784725" y="1333807"/>
                    <a:pt x="702103" y="1358606"/>
                    <a:pt x="586409" y="1358606"/>
                  </a:cubicBezTo>
                  <a:cubicBezTo>
                    <a:pt x="1206118" y="1143794"/>
                    <a:pt x="1148256" y="1804798"/>
                    <a:pt x="1206118" y="1482560"/>
                  </a:cubicBezTo>
                  <a:cubicBezTo>
                    <a:pt x="1288743" y="978546"/>
                    <a:pt x="1412700" y="28370"/>
                    <a:pt x="685566" y="3583"/>
                  </a:cubicBezTo>
                  <a:close/>
                </a:path>
              </a:pathLst>
            </a:custGeom>
            <a:solidFill>
              <a:srgbClr val="E2864F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6E627765-6EA7-24C4-4F11-20C3516C7915}"/>
                </a:ext>
              </a:extLst>
            </p:cNvPr>
            <p:cNvSpPr/>
            <p:nvPr/>
          </p:nvSpPr>
          <p:spPr>
            <a:xfrm>
              <a:off x="12524334" y="3225838"/>
              <a:ext cx="1094174" cy="828481"/>
            </a:xfrm>
            <a:custGeom>
              <a:avLst/>
              <a:gdLst>
                <a:gd name="connsiteX0" fmla="*/ 1008151 w 1094174"/>
                <a:gd name="connsiteY0" fmla="*/ 809241 h 828481"/>
                <a:gd name="connsiteX1" fmla="*/ 677654 w 1094174"/>
                <a:gd name="connsiteY1" fmla="*/ 569633 h 828481"/>
                <a:gd name="connsiteX2" fmla="*/ 404980 w 1094174"/>
                <a:gd name="connsiteY2" fmla="*/ 536567 h 828481"/>
                <a:gd name="connsiteX3" fmla="*/ 122 w 1094174"/>
                <a:gd name="connsiteY3" fmla="*/ 652262 h 828481"/>
                <a:gd name="connsiteX4" fmla="*/ 214935 w 1094174"/>
                <a:gd name="connsiteY4" fmla="*/ 330024 h 828481"/>
                <a:gd name="connsiteX5" fmla="*/ 33149 w 1094174"/>
                <a:gd name="connsiteY5" fmla="*/ 189572 h 828481"/>
                <a:gd name="connsiteX6" fmla="*/ 1074291 w 1094174"/>
                <a:gd name="connsiteY6" fmla="*/ 487043 h 828481"/>
                <a:gd name="connsiteX7" fmla="*/ 1008199 w 1094174"/>
                <a:gd name="connsiteY7" fmla="*/ 809281 h 828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94174" h="828481">
                  <a:moveTo>
                    <a:pt x="1008151" y="809241"/>
                  </a:moveTo>
                  <a:cubicBezTo>
                    <a:pt x="875968" y="536567"/>
                    <a:pt x="900725" y="305227"/>
                    <a:pt x="677654" y="569633"/>
                  </a:cubicBezTo>
                  <a:cubicBezTo>
                    <a:pt x="479340" y="800973"/>
                    <a:pt x="396711" y="577899"/>
                    <a:pt x="404980" y="536567"/>
                  </a:cubicBezTo>
                  <a:cubicBezTo>
                    <a:pt x="404980" y="536567"/>
                    <a:pt x="-8146" y="842268"/>
                    <a:pt x="122" y="652262"/>
                  </a:cubicBezTo>
                  <a:lnTo>
                    <a:pt x="214935" y="330024"/>
                  </a:lnTo>
                  <a:cubicBezTo>
                    <a:pt x="214935" y="330024"/>
                    <a:pt x="-8146" y="280464"/>
                    <a:pt x="33149" y="189572"/>
                  </a:cubicBezTo>
                  <a:cubicBezTo>
                    <a:pt x="82709" y="73878"/>
                    <a:pt x="834643" y="-297914"/>
                    <a:pt x="1074291" y="487043"/>
                  </a:cubicBezTo>
                  <a:cubicBezTo>
                    <a:pt x="1132117" y="693625"/>
                    <a:pt x="1049493" y="891900"/>
                    <a:pt x="1008199" y="809281"/>
                  </a:cubicBezTo>
                  <a:close/>
                </a:path>
              </a:pathLst>
            </a:custGeom>
            <a:solidFill>
              <a:srgbClr val="CB90C9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7567D6E8-76EC-813B-3844-95C76B912D86}"/>
                </a:ext>
              </a:extLst>
            </p:cNvPr>
            <p:cNvSpPr/>
            <p:nvPr/>
          </p:nvSpPr>
          <p:spPr>
            <a:xfrm>
              <a:off x="13672512" y="3133066"/>
              <a:ext cx="1086428" cy="943304"/>
            </a:xfrm>
            <a:custGeom>
              <a:avLst/>
              <a:gdLst>
                <a:gd name="connsiteX0" fmla="*/ 132627 w 1086428"/>
                <a:gd name="connsiteY0" fmla="*/ 918571 h 943304"/>
                <a:gd name="connsiteX1" fmla="*/ 405301 w 1086428"/>
                <a:gd name="connsiteY1" fmla="*/ 604602 h 943304"/>
                <a:gd name="connsiteX2" fmla="*/ 653179 w 1086428"/>
                <a:gd name="connsiteY2" fmla="*/ 513711 h 943304"/>
                <a:gd name="connsiteX3" fmla="*/ 1082833 w 1086428"/>
                <a:gd name="connsiteY3" fmla="*/ 538510 h 943304"/>
                <a:gd name="connsiteX4" fmla="*/ 801890 w 1086428"/>
                <a:gd name="connsiteY4" fmla="*/ 274104 h 943304"/>
                <a:gd name="connsiteX5" fmla="*/ 942342 w 1086428"/>
                <a:gd name="connsiteY5" fmla="*/ 92318 h 943304"/>
                <a:gd name="connsiteX6" fmla="*/ 395 w 1086428"/>
                <a:gd name="connsiteY6" fmla="*/ 621139 h 943304"/>
                <a:gd name="connsiteX7" fmla="*/ 132578 w 1086428"/>
                <a:gd name="connsiteY7" fmla="*/ 918609 h 94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86428" h="943304">
                  <a:moveTo>
                    <a:pt x="132627" y="918571"/>
                  </a:moveTo>
                  <a:cubicBezTo>
                    <a:pt x="198720" y="621100"/>
                    <a:pt x="124361" y="406288"/>
                    <a:pt x="405301" y="604602"/>
                  </a:cubicBezTo>
                  <a:cubicBezTo>
                    <a:pt x="653179" y="786388"/>
                    <a:pt x="677976" y="555042"/>
                    <a:pt x="653179" y="513711"/>
                  </a:cubicBezTo>
                  <a:cubicBezTo>
                    <a:pt x="653179" y="513711"/>
                    <a:pt x="1132396" y="720293"/>
                    <a:pt x="1082833" y="538510"/>
                  </a:cubicBezTo>
                  <a:lnTo>
                    <a:pt x="801890" y="274104"/>
                  </a:lnTo>
                  <a:cubicBezTo>
                    <a:pt x="801890" y="274104"/>
                    <a:pt x="1000204" y="166679"/>
                    <a:pt x="942342" y="92318"/>
                  </a:cubicBezTo>
                  <a:cubicBezTo>
                    <a:pt x="867983" y="-6839"/>
                    <a:pt x="49959" y="-196893"/>
                    <a:pt x="395" y="621139"/>
                  </a:cubicBezTo>
                  <a:cubicBezTo>
                    <a:pt x="-7871" y="835951"/>
                    <a:pt x="116090" y="1009468"/>
                    <a:pt x="132578" y="918609"/>
                  </a:cubicBezTo>
                  <a:close/>
                </a:path>
              </a:pathLst>
            </a:custGeom>
            <a:solidFill>
              <a:srgbClr val="CB90C9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72520F25-B082-FD01-3E50-B56CFF226227}"/>
                </a:ext>
              </a:extLst>
            </p:cNvPr>
            <p:cNvSpPr/>
            <p:nvPr/>
          </p:nvSpPr>
          <p:spPr>
            <a:xfrm>
              <a:off x="12858457" y="2325638"/>
              <a:ext cx="859165" cy="1388907"/>
            </a:xfrm>
            <a:custGeom>
              <a:avLst/>
              <a:gdLst>
                <a:gd name="connsiteX0" fmla="*/ 781405 w 859165"/>
                <a:gd name="connsiteY0" fmla="*/ 1370656 h 1388907"/>
                <a:gd name="connsiteX1" fmla="*/ 583091 w 859165"/>
                <a:gd name="connsiteY1" fmla="*/ 676587 h 1388907"/>
                <a:gd name="connsiteX2" fmla="*/ 244325 w 859165"/>
                <a:gd name="connsiteY2" fmla="*/ 676587 h 1388907"/>
                <a:gd name="connsiteX3" fmla="*/ 459137 w 859165"/>
                <a:gd name="connsiteY3" fmla="*/ 494801 h 1388907"/>
                <a:gd name="connsiteX4" fmla="*/ 12946 w 859165"/>
                <a:gd name="connsiteY4" fmla="*/ 420443 h 1388907"/>
                <a:gd name="connsiteX5" fmla="*/ 351712 w 859165"/>
                <a:gd name="connsiteY5" fmla="*/ 279991 h 1388907"/>
                <a:gd name="connsiteX6" fmla="*/ 806172 w 859165"/>
                <a:gd name="connsiteY6" fmla="*/ 470036 h 1388907"/>
                <a:gd name="connsiteX7" fmla="*/ 781373 w 859165"/>
                <a:gd name="connsiteY7" fmla="*/ 1370648 h 1388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59165" h="1388907">
                  <a:moveTo>
                    <a:pt x="781405" y="1370656"/>
                  </a:moveTo>
                  <a:cubicBezTo>
                    <a:pt x="682248" y="1527636"/>
                    <a:pt x="731845" y="618765"/>
                    <a:pt x="583091" y="676587"/>
                  </a:cubicBezTo>
                  <a:cubicBezTo>
                    <a:pt x="566558" y="676587"/>
                    <a:pt x="260853" y="850105"/>
                    <a:pt x="244325" y="676587"/>
                  </a:cubicBezTo>
                  <a:cubicBezTo>
                    <a:pt x="236059" y="610495"/>
                    <a:pt x="624425" y="569162"/>
                    <a:pt x="459137" y="494801"/>
                  </a:cubicBezTo>
                  <a:cubicBezTo>
                    <a:pt x="335184" y="445242"/>
                    <a:pt x="-77942" y="569160"/>
                    <a:pt x="12946" y="420443"/>
                  </a:cubicBezTo>
                  <a:cubicBezTo>
                    <a:pt x="62506" y="337818"/>
                    <a:pt x="384777" y="313017"/>
                    <a:pt x="351712" y="279991"/>
                  </a:cubicBezTo>
                  <a:cubicBezTo>
                    <a:pt x="-11850" y="-174469"/>
                    <a:pt x="690477" y="-50506"/>
                    <a:pt x="806172" y="470036"/>
                  </a:cubicBezTo>
                  <a:cubicBezTo>
                    <a:pt x="855732" y="693117"/>
                    <a:pt x="905329" y="1188902"/>
                    <a:pt x="781373" y="1370648"/>
                  </a:cubicBezTo>
                  <a:close/>
                </a:path>
              </a:pathLst>
            </a:custGeom>
            <a:solidFill>
              <a:srgbClr val="CB90C9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20" name="组合 119">
            <a:extLst>
              <a:ext uri="{FF2B5EF4-FFF2-40B4-BE49-F238E27FC236}">
                <a16:creationId xmlns:a16="http://schemas.microsoft.com/office/drawing/2014/main" id="{716FC9B3-0E33-6373-3DFC-09D1B5F506BF}"/>
              </a:ext>
            </a:extLst>
          </p:cNvPr>
          <p:cNvGrpSpPr/>
          <p:nvPr/>
        </p:nvGrpSpPr>
        <p:grpSpPr>
          <a:xfrm rot="3055089">
            <a:off x="10034575" y="3201113"/>
            <a:ext cx="2094086" cy="5142231"/>
            <a:chOff x="12524334" y="2325638"/>
            <a:chExt cx="2234606" cy="5487292"/>
          </a:xfrm>
        </p:grpSpPr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50B50C56-63A1-DF97-0533-4C4A7430FE49}"/>
                </a:ext>
              </a:extLst>
            </p:cNvPr>
            <p:cNvSpPr/>
            <p:nvPr/>
          </p:nvSpPr>
          <p:spPr>
            <a:xfrm>
              <a:off x="13078220" y="4089317"/>
              <a:ext cx="1269814" cy="3723613"/>
            </a:xfrm>
            <a:custGeom>
              <a:avLst/>
              <a:gdLst>
                <a:gd name="connsiteX0" fmla="*/ 685576 w 1269814"/>
                <a:gd name="connsiteY0" fmla="*/ 3566 h 3723613"/>
                <a:gd name="connsiteX1" fmla="*/ 32841 w 1269814"/>
                <a:gd name="connsiteY1" fmla="*/ 358869 h 3723613"/>
                <a:gd name="connsiteX2" fmla="*/ 264181 w 1269814"/>
                <a:gd name="connsiteY2" fmla="*/ 2490630 h 3723613"/>
                <a:gd name="connsiteX3" fmla="*/ 627743 w 1269814"/>
                <a:gd name="connsiteY3" fmla="*/ 3696952 h 3723613"/>
                <a:gd name="connsiteX4" fmla="*/ 1032600 w 1269814"/>
                <a:gd name="connsiteY4" fmla="*/ 2416269 h 3723613"/>
                <a:gd name="connsiteX5" fmla="*/ 859083 w 1269814"/>
                <a:gd name="connsiteY5" fmla="*/ 1350340 h 3723613"/>
                <a:gd name="connsiteX6" fmla="*/ 586409 w 1269814"/>
                <a:gd name="connsiteY6" fmla="*/ 1358606 h 3723613"/>
                <a:gd name="connsiteX7" fmla="*/ 1206118 w 1269814"/>
                <a:gd name="connsiteY7" fmla="*/ 1482560 h 3723613"/>
                <a:gd name="connsiteX8" fmla="*/ 685566 w 1269814"/>
                <a:gd name="connsiteY8" fmla="*/ 3583 h 3723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69814" h="3723613">
                  <a:moveTo>
                    <a:pt x="685576" y="3566"/>
                  </a:moveTo>
                  <a:cubicBezTo>
                    <a:pt x="429429" y="-4700"/>
                    <a:pt x="156755" y="-29499"/>
                    <a:pt x="32841" y="358869"/>
                  </a:cubicBezTo>
                  <a:cubicBezTo>
                    <a:pt x="-99342" y="796792"/>
                    <a:pt x="206358" y="2036140"/>
                    <a:pt x="264181" y="2490630"/>
                  </a:cubicBezTo>
                  <a:cubicBezTo>
                    <a:pt x="288979" y="2697212"/>
                    <a:pt x="462495" y="3614362"/>
                    <a:pt x="627743" y="3696952"/>
                  </a:cubicBezTo>
                  <a:cubicBezTo>
                    <a:pt x="999574" y="3886997"/>
                    <a:pt x="900417" y="3019420"/>
                    <a:pt x="1032600" y="2416269"/>
                  </a:cubicBezTo>
                  <a:cubicBezTo>
                    <a:pt x="1148295" y="1903986"/>
                    <a:pt x="1239183" y="1441258"/>
                    <a:pt x="859083" y="1350340"/>
                  </a:cubicBezTo>
                  <a:cubicBezTo>
                    <a:pt x="784725" y="1333807"/>
                    <a:pt x="702103" y="1358606"/>
                    <a:pt x="586409" y="1358606"/>
                  </a:cubicBezTo>
                  <a:cubicBezTo>
                    <a:pt x="1206118" y="1143794"/>
                    <a:pt x="1148256" y="1804798"/>
                    <a:pt x="1206118" y="1482560"/>
                  </a:cubicBezTo>
                  <a:cubicBezTo>
                    <a:pt x="1288743" y="978546"/>
                    <a:pt x="1412700" y="28370"/>
                    <a:pt x="685566" y="3583"/>
                  </a:cubicBezTo>
                  <a:close/>
                </a:path>
              </a:pathLst>
            </a:custGeom>
            <a:solidFill>
              <a:srgbClr val="CB90C9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95D8BA9C-A106-D17F-D262-8130F0FAADC6}"/>
                </a:ext>
              </a:extLst>
            </p:cNvPr>
            <p:cNvSpPr/>
            <p:nvPr/>
          </p:nvSpPr>
          <p:spPr>
            <a:xfrm>
              <a:off x="12524334" y="3225838"/>
              <a:ext cx="1094174" cy="828481"/>
            </a:xfrm>
            <a:custGeom>
              <a:avLst/>
              <a:gdLst>
                <a:gd name="connsiteX0" fmla="*/ 1008151 w 1094174"/>
                <a:gd name="connsiteY0" fmla="*/ 809241 h 828481"/>
                <a:gd name="connsiteX1" fmla="*/ 677654 w 1094174"/>
                <a:gd name="connsiteY1" fmla="*/ 569633 h 828481"/>
                <a:gd name="connsiteX2" fmla="*/ 404980 w 1094174"/>
                <a:gd name="connsiteY2" fmla="*/ 536567 h 828481"/>
                <a:gd name="connsiteX3" fmla="*/ 122 w 1094174"/>
                <a:gd name="connsiteY3" fmla="*/ 652262 h 828481"/>
                <a:gd name="connsiteX4" fmla="*/ 214935 w 1094174"/>
                <a:gd name="connsiteY4" fmla="*/ 330024 h 828481"/>
                <a:gd name="connsiteX5" fmla="*/ 33149 w 1094174"/>
                <a:gd name="connsiteY5" fmla="*/ 189572 h 828481"/>
                <a:gd name="connsiteX6" fmla="*/ 1074291 w 1094174"/>
                <a:gd name="connsiteY6" fmla="*/ 487043 h 828481"/>
                <a:gd name="connsiteX7" fmla="*/ 1008199 w 1094174"/>
                <a:gd name="connsiteY7" fmla="*/ 809281 h 828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94174" h="828481">
                  <a:moveTo>
                    <a:pt x="1008151" y="809241"/>
                  </a:moveTo>
                  <a:cubicBezTo>
                    <a:pt x="875968" y="536567"/>
                    <a:pt x="900725" y="305227"/>
                    <a:pt x="677654" y="569633"/>
                  </a:cubicBezTo>
                  <a:cubicBezTo>
                    <a:pt x="479340" y="800973"/>
                    <a:pt x="396711" y="577899"/>
                    <a:pt x="404980" y="536567"/>
                  </a:cubicBezTo>
                  <a:cubicBezTo>
                    <a:pt x="404980" y="536567"/>
                    <a:pt x="-8146" y="842268"/>
                    <a:pt x="122" y="652262"/>
                  </a:cubicBezTo>
                  <a:lnTo>
                    <a:pt x="214935" y="330024"/>
                  </a:lnTo>
                  <a:cubicBezTo>
                    <a:pt x="214935" y="330024"/>
                    <a:pt x="-8146" y="280464"/>
                    <a:pt x="33149" y="189572"/>
                  </a:cubicBezTo>
                  <a:cubicBezTo>
                    <a:pt x="82709" y="73878"/>
                    <a:pt x="834643" y="-297914"/>
                    <a:pt x="1074291" y="487043"/>
                  </a:cubicBezTo>
                  <a:cubicBezTo>
                    <a:pt x="1132117" y="693625"/>
                    <a:pt x="1049493" y="891900"/>
                    <a:pt x="1008199" y="809281"/>
                  </a:cubicBezTo>
                  <a:close/>
                </a:path>
              </a:pathLst>
            </a:custGeom>
            <a:solidFill>
              <a:srgbClr val="E2864F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3F8ED1B1-1439-31BB-93CF-D09F12D39AFE}"/>
                </a:ext>
              </a:extLst>
            </p:cNvPr>
            <p:cNvSpPr/>
            <p:nvPr/>
          </p:nvSpPr>
          <p:spPr>
            <a:xfrm>
              <a:off x="13672512" y="3133066"/>
              <a:ext cx="1086428" cy="943304"/>
            </a:xfrm>
            <a:custGeom>
              <a:avLst/>
              <a:gdLst>
                <a:gd name="connsiteX0" fmla="*/ 132627 w 1086428"/>
                <a:gd name="connsiteY0" fmla="*/ 918571 h 943304"/>
                <a:gd name="connsiteX1" fmla="*/ 405301 w 1086428"/>
                <a:gd name="connsiteY1" fmla="*/ 604602 h 943304"/>
                <a:gd name="connsiteX2" fmla="*/ 653179 w 1086428"/>
                <a:gd name="connsiteY2" fmla="*/ 513711 h 943304"/>
                <a:gd name="connsiteX3" fmla="*/ 1082833 w 1086428"/>
                <a:gd name="connsiteY3" fmla="*/ 538510 h 943304"/>
                <a:gd name="connsiteX4" fmla="*/ 801890 w 1086428"/>
                <a:gd name="connsiteY4" fmla="*/ 274104 h 943304"/>
                <a:gd name="connsiteX5" fmla="*/ 942342 w 1086428"/>
                <a:gd name="connsiteY5" fmla="*/ 92318 h 943304"/>
                <a:gd name="connsiteX6" fmla="*/ 395 w 1086428"/>
                <a:gd name="connsiteY6" fmla="*/ 621139 h 943304"/>
                <a:gd name="connsiteX7" fmla="*/ 132578 w 1086428"/>
                <a:gd name="connsiteY7" fmla="*/ 918609 h 94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86428" h="943304">
                  <a:moveTo>
                    <a:pt x="132627" y="918571"/>
                  </a:moveTo>
                  <a:cubicBezTo>
                    <a:pt x="198720" y="621100"/>
                    <a:pt x="124361" y="406288"/>
                    <a:pt x="405301" y="604602"/>
                  </a:cubicBezTo>
                  <a:cubicBezTo>
                    <a:pt x="653179" y="786388"/>
                    <a:pt x="677976" y="555042"/>
                    <a:pt x="653179" y="513711"/>
                  </a:cubicBezTo>
                  <a:cubicBezTo>
                    <a:pt x="653179" y="513711"/>
                    <a:pt x="1132396" y="720293"/>
                    <a:pt x="1082833" y="538510"/>
                  </a:cubicBezTo>
                  <a:lnTo>
                    <a:pt x="801890" y="274104"/>
                  </a:lnTo>
                  <a:cubicBezTo>
                    <a:pt x="801890" y="274104"/>
                    <a:pt x="1000204" y="166679"/>
                    <a:pt x="942342" y="92318"/>
                  </a:cubicBezTo>
                  <a:cubicBezTo>
                    <a:pt x="867983" y="-6839"/>
                    <a:pt x="49959" y="-196893"/>
                    <a:pt x="395" y="621139"/>
                  </a:cubicBezTo>
                  <a:cubicBezTo>
                    <a:pt x="-7871" y="835951"/>
                    <a:pt x="116090" y="1009468"/>
                    <a:pt x="132578" y="918609"/>
                  </a:cubicBezTo>
                  <a:close/>
                </a:path>
              </a:pathLst>
            </a:custGeom>
            <a:solidFill>
              <a:srgbClr val="E2864F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C2623DC4-F1D4-0E13-B1E9-FDE36CD0B54A}"/>
                </a:ext>
              </a:extLst>
            </p:cNvPr>
            <p:cNvSpPr/>
            <p:nvPr/>
          </p:nvSpPr>
          <p:spPr>
            <a:xfrm>
              <a:off x="12858457" y="2325638"/>
              <a:ext cx="859165" cy="1388907"/>
            </a:xfrm>
            <a:custGeom>
              <a:avLst/>
              <a:gdLst>
                <a:gd name="connsiteX0" fmla="*/ 781405 w 859165"/>
                <a:gd name="connsiteY0" fmla="*/ 1370656 h 1388907"/>
                <a:gd name="connsiteX1" fmla="*/ 583091 w 859165"/>
                <a:gd name="connsiteY1" fmla="*/ 676587 h 1388907"/>
                <a:gd name="connsiteX2" fmla="*/ 244325 w 859165"/>
                <a:gd name="connsiteY2" fmla="*/ 676587 h 1388907"/>
                <a:gd name="connsiteX3" fmla="*/ 459137 w 859165"/>
                <a:gd name="connsiteY3" fmla="*/ 494801 h 1388907"/>
                <a:gd name="connsiteX4" fmla="*/ 12946 w 859165"/>
                <a:gd name="connsiteY4" fmla="*/ 420443 h 1388907"/>
                <a:gd name="connsiteX5" fmla="*/ 351712 w 859165"/>
                <a:gd name="connsiteY5" fmla="*/ 279991 h 1388907"/>
                <a:gd name="connsiteX6" fmla="*/ 806172 w 859165"/>
                <a:gd name="connsiteY6" fmla="*/ 470036 h 1388907"/>
                <a:gd name="connsiteX7" fmla="*/ 781373 w 859165"/>
                <a:gd name="connsiteY7" fmla="*/ 1370648 h 1388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59165" h="1388907">
                  <a:moveTo>
                    <a:pt x="781405" y="1370656"/>
                  </a:moveTo>
                  <a:cubicBezTo>
                    <a:pt x="682248" y="1527636"/>
                    <a:pt x="731845" y="618765"/>
                    <a:pt x="583091" y="676587"/>
                  </a:cubicBezTo>
                  <a:cubicBezTo>
                    <a:pt x="566558" y="676587"/>
                    <a:pt x="260853" y="850105"/>
                    <a:pt x="244325" y="676587"/>
                  </a:cubicBezTo>
                  <a:cubicBezTo>
                    <a:pt x="236059" y="610495"/>
                    <a:pt x="624425" y="569162"/>
                    <a:pt x="459137" y="494801"/>
                  </a:cubicBezTo>
                  <a:cubicBezTo>
                    <a:pt x="335184" y="445242"/>
                    <a:pt x="-77942" y="569160"/>
                    <a:pt x="12946" y="420443"/>
                  </a:cubicBezTo>
                  <a:cubicBezTo>
                    <a:pt x="62506" y="337818"/>
                    <a:pt x="384777" y="313017"/>
                    <a:pt x="351712" y="279991"/>
                  </a:cubicBezTo>
                  <a:cubicBezTo>
                    <a:pt x="-11850" y="-174469"/>
                    <a:pt x="690477" y="-50506"/>
                    <a:pt x="806172" y="470036"/>
                  </a:cubicBezTo>
                  <a:cubicBezTo>
                    <a:pt x="855732" y="693117"/>
                    <a:pt x="905329" y="1188902"/>
                    <a:pt x="781373" y="1370648"/>
                  </a:cubicBezTo>
                  <a:close/>
                </a:path>
              </a:pathLst>
            </a:custGeom>
            <a:solidFill>
              <a:srgbClr val="E2864F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72" name="组合 171">
            <a:extLst>
              <a:ext uri="{FF2B5EF4-FFF2-40B4-BE49-F238E27FC236}">
                <a16:creationId xmlns:a16="http://schemas.microsoft.com/office/drawing/2014/main" id="{1985F3D2-0CE3-4916-8B04-F5C2F31FDDF3}"/>
              </a:ext>
            </a:extLst>
          </p:cNvPr>
          <p:cNvGrpSpPr/>
          <p:nvPr/>
        </p:nvGrpSpPr>
        <p:grpSpPr>
          <a:xfrm rot="18143291">
            <a:off x="7597980" y="3506269"/>
            <a:ext cx="2716030" cy="2959209"/>
            <a:chOff x="13007127" y="6696410"/>
            <a:chExt cx="4324812" cy="4712034"/>
          </a:xfrm>
        </p:grpSpPr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27249940-5A15-BA8B-2C99-02B09F90F482}"/>
                </a:ext>
              </a:extLst>
            </p:cNvPr>
            <p:cNvSpPr/>
            <p:nvPr/>
          </p:nvSpPr>
          <p:spPr>
            <a:xfrm>
              <a:off x="13007127" y="8508686"/>
              <a:ext cx="4324812" cy="2899758"/>
            </a:xfrm>
            <a:custGeom>
              <a:avLst/>
              <a:gdLst>
                <a:gd name="connsiteX0" fmla="*/ 1972909 w 4324812"/>
                <a:gd name="connsiteY0" fmla="*/ 82394 h 2899758"/>
                <a:gd name="connsiteX1" fmla="*/ 1972909 w 4324812"/>
                <a:gd name="connsiteY1" fmla="*/ 2817364 h 2899758"/>
                <a:gd name="connsiteX2" fmla="*/ 1972909 w 4324812"/>
                <a:gd name="connsiteY2" fmla="*/ 82394 h 2899758"/>
                <a:gd name="connsiteX3" fmla="*/ 2196626 w 4324812"/>
                <a:gd name="connsiteY3" fmla="*/ 44739 h 2899758"/>
                <a:gd name="connsiteX4" fmla="*/ 3208659 w 4324812"/>
                <a:gd name="connsiteY4" fmla="*/ 494363 h 2899758"/>
                <a:gd name="connsiteX5" fmla="*/ 2170651 w 4324812"/>
                <a:gd name="connsiteY5" fmla="*/ 2866840 h 2899758"/>
                <a:gd name="connsiteX6" fmla="*/ 2154157 w 4324812"/>
                <a:gd name="connsiteY6" fmla="*/ 49475 h 2899758"/>
                <a:gd name="connsiteX7" fmla="*/ 2154192 w 4324812"/>
                <a:gd name="connsiteY7" fmla="*/ 49514 h 2899758"/>
                <a:gd name="connsiteX8" fmla="*/ 2196626 w 4324812"/>
                <a:gd name="connsiteY8" fmla="*/ 44739 h 2899758"/>
                <a:gd name="connsiteX9" fmla="*/ 2533110 w 4324812"/>
                <a:gd name="connsiteY9" fmla="*/ 0 h 2899758"/>
                <a:gd name="connsiteX10" fmla="*/ 2533110 w 4324812"/>
                <a:gd name="connsiteY10" fmla="*/ 2899758 h 2899758"/>
                <a:gd name="connsiteX11" fmla="*/ 2533110 w 4324812"/>
                <a:gd name="connsiteY11" fmla="*/ 0 h 2899758"/>
                <a:gd name="connsiteX12" fmla="*/ 1791702 w 4324812"/>
                <a:gd name="connsiteY12" fmla="*/ 0 h 2899758"/>
                <a:gd name="connsiteX13" fmla="*/ 1791702 w 4324812"/>
                <a:gd name="connsiteY13" fmla="*/ 2899758 h 2899758"/>
                <a:gd name="connsiteX14" fmla="*/ 1791702 w 4324812"/>
                <a:gd name="connsiteY14" fmla="*/ 0 h 2899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324812" h="2899758">
                  <a:moveTo>
                    <a:pt x="1972909" y="82394"/>
                  </a:moveTo>
                  <a:cubicBezTo>
                    <a:pt x="1544549" y="790825"/>
                    <a:pt x="1528060" y="2092454"/>
                    <a:pt x="1972909" y="2817364"/>
                  </a:cubicBezTo>
                  <a:cubicBezTo>
                    <a:pt x="127618" y="2323098"/>
                    <a:pt x="127618" y="576650"/>
                    <a:pt x="1972909" y="82394"/>
                  </a:cubicBezTo>
                  <a:close/>
                  <a:moveTo>
                    <a:pt x="2196626" y="44739"/>
                  </a:moveTo>
                  <a:cubicBezTo>
                    <a:pt x="2434415" y="42580"/>
                    <a:pt x="3038739" y="355333"/>
                    <a:pt x="3208659" y="494363"/>
                  </a:cubicBezTo>
                  <a:cubicBezTo>
                    <a:pt x="4493750" y="1499354"/>
                    <a:pt x="3208659" y="2767986"/>
                    <a:pt x="2170651" y="2866840"/>
                  </a:cubicBezTo>
                  <a:cubicBezTo>
                    <a:pt x="1989408" y="2850381"/>
                    <a:pt x="1379800" y="1103942"/>
                    <a:pt x="2154157" y="49475"/>
                  </a:cubicBezTo>
                  <a:lnTo>
                    <a:pt x="2154192" y="49514"/>
                  </a:lnTo>
                  <a:cubicBezTo>
                    <a:pt x="2166549" y="46426"/>
                    <a:pt x="2180773" y="44883"/>
                    <a:pt x="2196626" y="44739"/>
                  </a:cubicBezTo>
                  <a:close/>
                  <a:moveTo>
                    <a:pt x="2533110" y="0"/>
                  </a:moveTo>
                  <a:cubicBezTo>
                    <a:pt x="4922046" y="280100"/>
                    <a:pt x="4922046" y="2619658"/>
                    <a:pt x="2533110" y="2899758"/>
                  </a:cubicBezTo>
                  <a:cubicBezTo>
                    <a:pt x="4312468" y="2323098"/>
                    <a:pt x="4312468" y="576650"/>
                    <a:pt x="2533110" y="0"/>
                  </a:cubicBezTo>
                  <a:close/>
                  <a:moveTo>
                    <a:pt x="1791702" y="0"/>
                  </a:moveTo>
                  <a:cubicBezTo>
                    <a:pt x="28804" y="576660"/>
                    <a:pt x="28804" y="2323108"/>
                    <a:pt x="1791702" y="2899758"/>
                  </a:cubicBezTo>
                  <a:cubicBezTo>
                    <a:pt x="-597234" y="2619658"/>
                    <a:pt x="-597234" y="280100"/>
                    <a:pt x="1791702" y="0"/>
                  </a:cubicBezTo>
                  <a:close/>
                </a:path>
              </a:pathLst>
            </a:custGeom>
            <a:solidFill>
              <a:srgbClr val="FDCF83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C8BC5A81-66FE-8A22-137D-A13D11D54DD1}"/>
                </a:ext>
              </a:extLst>
            </p:cNvPr>
            <p:cNvSpPr/>
            <p:nvPr/>
          </p:nvSpPr>
          <p:spPr>
            <a:xfrm>
              <a:off x="14798831" y="6696410"/>
              <a:ext cx="906195" cy="1713484"/>
            </a:xfrm>
            <a:custGeom>
              <a:avLst/>
              <a:gdLst>
                <a:gd name="connsiteX0" fmla="*/ 362455 w 906195"/>
                <a:gd name="connsiteY0" fmla="*/ 0 h 1713484"/>
                <a:gd name="connsiteX1" fmla="*/ 906157 w 906195"/>
                <a:gd name="connsiteY1" fmla="*/ 1713422 h 1713484"/>
                <a:gd name="connsiteX2" fmla="*/ 906195 w 906195"/>
                <a:gd name="connsiteY2" fmla="*/ 1713484 h 1713484"/>
                <a:gd name="connsiteX3" fmla="*/ 49445 w 906195"/>
                <a:gd name="connsiteY3" fmla="*/ 1680533 h 1713484"/>
                <a:gd name="connsiteX4" fmla="*/ 0 w 906195"/>
                <a:gd name="connsiteY4" fmla="*/ 115342 h 1713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6195" h="1713484">
                  <a:moveTo>
                    <a:pt x="362455" y="0"/>
                  </a:moveTo>
                  <a:cubicBezTo>
                    <a:pt x="444849" y="609578"/>
                    <a:pt x="576650" y="1169720"/>
                    <a:pt x="906157" y="1713422"/>
                  </a:cubicBezTo>
                  <a:lnTo>
                    <a:pt x="906195" y="1713484"/>
                  </a:lnTo>
                  <a:cubicBezTo>
                    <a:pt x="609606" y="1664039"/>
                    <a:pt x="329545" y="1664039"/>
                    <a:pt x="49445" y="1680533"/>
                  </a:cubicBezTo>
                  <a:cubicBezTo>
                    <a:pt x="329507" y="1268661"/>
                    <a:pt x="164748" y="691992"/>
                    <a:pt x="0" y="115342"/>
                  </a:cubicBezTo>
                  <a:close/>
                </a:path>
              </a:pathLst>
            </a:custGeom>
            <a:solidFill>
              <a:srgbClr val="EF4B5E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75" name="组合 174">
            <a:extLst>
              <a:ext uri="{FF2B5EF4-FFF2-40B4-BE49-F238E27FC236}">
                <a16:creationId xmlns:a16="http://schemas.microsoft.com/office/drawing/2014/main" id="{D7B3B37E-EA78-49FF-FBBD-E9CA982DD6DA}"/>
              </a:ext>
            </a:extLst>
          </p:cNvPr>
          <p:cNvGrpSpPr/>
          <p:nvPr/>
        </p:nvGrpSpPr>
        <p:grpSpPr>
          <a:xfrm rot="2231110">
            <a:off x="10505250" y="890099"/>
            <a:ext cx="2716030" cy="2959209"/>
            <a:chOff x="13007127" y="6696410"/>
            <a:chExt cx="4324812" cy="4712034"/>
          </a:xfrm>
        </p:grpSpPr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0AE1C5CE-CC63-CD34-0AB7-D7F75EA519D2}"/>
                </a:ext>
              </a:extLst>
            </p:cNvPr>
            <p:cNvSpPr/>
            <p:nvPr/>
          </p:nvSpPr>
          <p:spPr>
            <a:xfrm>
              <a:off x="13007127" y="8508686"/>
              <a:ext cx="4324812" cy="2899758"/>
            </a:xfrm>
            <a:custGeom>
              <a:avLst/>
              <a:gdLst>
                <a:gd name="connsiteX0" fmla="*/ 1972909 w 4324812"/>
                <a:gd name="connsiteY0" fmla="*/ 82394 h 2899758"/>
                <a:gd name="connsiteX1" fmla="*/ 1972909 w 4324812"/>
                <a:gd name="connsiteY1" fmla="*/ 2817364 h 2899758"/>
                <a:gd name="connsiteX2" fmla="*/ 1972909 w 4324812"/>
                <a:gd name="connsiteY2" fmla="*/ 82394 h 2899758"/>
                <a:gd name="connsiteX3" fmla="*/ 2196626 w 4324812"/>
                <a:gd name="connsiteY3" fmla="*/ 44739 h 2899758"/>
                <a:gd name="connsiteX4" fmla="*/ 3208659 w 4324812"/>
                <a:gd name="connsiteY4" fmla="*/ 494363 h 2899758"/>
                <a:gd name="connsiteX5" fmla="*/ 2170651 w 4324812"/>
                <a:gd name="connsiteY5" fmla="*/ 2866840 h 2899758"/>
                <a:gd name="connsiteX6" fmla="*/ 2154157 w 4324812"/>
                <a:gd name="connsiteY6" fmla="*/ 49475 h 2899758"/>
                <a:gd name="connsiteX7" fmla="*/ 2154192 w 4324812"/>
                <a:gd name="connsiteY7" fmla="*/ 49514 h 2899758"/>
                <a:gd name="connsiteX8" fmla="*/ 2196626 w 4324812"/>
                <a:gd name="connsiteY8" fmla="*/ 44739 h 2899758"/>
                <a:gd name="connsiteX9" fmla="*/ 2533110 w 4324812"/>
                <a:gd name="connsiteY9" fmla="*/ 0 h 2899758"/>
                <a:gd name="connsiteX10" fmla="*/ 2533110 w 4324812"/>
                <a:gd name="connsiteY10" fmla="*/ 2899758 h 2899758"/>
                <a:gd name="connsiteX11" fmla="*/ 2533110 w 4324812"/>
                <a:gd name="connsiteY11" fmla="*/ 0 h 2899758"/>
                <a:gd name="connsiteX12" fmla="*/ 1791702 w 4324812"/>
                <a:gd name="connsiteY12" fmla="*/ 0 h 2899758"/>
                <a:gd name="connsiteX13" fmla="*/ 1791702 w 4324812"/>
                <a:gd name="connsiteY13" fmla="*/ 2899758 h 2899758"/>
                <a:gd name="connsiteX14" fmla="*/ 1791702 w 4324812"/>
                <a:gd name="connsiteY14" fmla="*/ 0 h 2899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324812" h="2899758">
                  <a:moveTo>
                    <a:pt x="1972909" y="82394"/>
                  </a:moveTo>
                  <a:cubicBezTo>
                    <a:pt x="1544549" y="790825"/>
                    <a:pt x="1528060" y="2092454"/>
                    <a:pt x="1972909" y="2817364"/>
                  </a:cubicBezTo>
                  <a:cubicBezTo>
                    <a:pt x="127618" y="2323098"/>
                    <a:pt x="127618" y="576650"/>
                    <a:pt x="1972909" y="82394"/>
                  </a:cubicBezTo>
                  <a:close/>
                  <a:moveTo>
                    <a:pt x="2196626" y="44739"/>
                  </a:moveTo>
                  <a:cubicBezTo>
                    <a:pt x="2434415" y="42580"/>
                    <a:pt x="3038739" y="355333"/>
                    <a:pt x="3208659" y="494363"/>
                  </a:cubicBezTo>
                  <a:cubicBezTo>
                    <a:pt x="4493750" y="1499354"/>
                    <a:pt x="3208659" y="2767986"/>
                    <a:pt x="2170651" y="2866840"/>
                  </a:cubicBezTo>
                  <a:cubicBezTo>
                    <a:pt x="1989408" y="2850381"/>
                    <a:pt x="1379800" y="1103942"/>
                    <a:pt x="2154157" y="49475"/>
                  </a:cubicBezTo>
                  <a:lnTo>
                    <a:pt x="2154192" y="49514"/>
                  </a:lnTo>
                  <a:cubicBezTo>
                    <a:pt x="2166549" y="46426"/>
                    <a:pt x="2180773" y="44883"/>
                    <a:pt x="2196626" y="44739"/>
                  </a:cubicBezTo>
                  <a:close/>
                  <a:moveTo>
                    <a:pt x="2533110" y="0"/>
                  </a:moveTo>
                  <a:cubicBezTo>
                    <a:pt x="4922046" y="280100"/>
                    <a:pt x="4922046" y="2619658"/>
                    <a:pt x="2533110" y="2899758"/>
                  </a:cubicBezTo>
                  <a:cubicBezTo>
                    <a:pt x="4312468" y="2323098"/>
                    <a:pt x="4312468" y="576650"/>
                    <a:pt x="2533110" y="0"/>
                  </a:cubicBezTo>
                  <a:close/>
                  <a:moveTo>
                    <a:pt x="1791702" y="0"/>
                  </a:moveTo>
                  <a:cubicBezTo>
                    <a:pt x="28804" y="576660"/>
                    <a:pt x="28804" y="2323108"/>
                    <a:pt x="1791702" y="2899758"/>
                  </a:cubicBezTo>
                  <a:cubicBezTo>
                    <a:pt x="-597234" y="2619658"/>
                    <a:pt x="-597234" y="280100"/>
                    <a:pt x="1791702" y="0"/>
                  </a:cubicBezTo>
                  <a:close/>
                </a:path>
              </a:pathLst>
            </a:custGeom>
            <a:solidFill>
              <a:srgbClr val="EF4B5E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85C854CB-80FA-2E50-0217-DA82660F78C4}"/>
                </a:ext>
              </a:extLst>
            </p:cNvPr>
            <p:cNvSpPr/>
            <p:nvPr/>
          </p:nvSpPr>
          <p:spPr>
            <a:xfrm>
              <a:off x="14798831" y="6696410"/>
              <a:ext cx="906195" cy="1713484"/>
            </a:xfrm>
            <a:custGeom>
              <a:avLst/>
              <a:gdLst>
                <a:gd name="connsiteX0" fmla="*/ 362455 w 906195"/>
                <a:gd name="connsiteY0" fmla="*/ 0 h 1713484"/>
                <a:gd name="connsiteX1" fmla="*/ 906157 w 906195"/>
                <a:gd name="connsiteY1" fmla="*/ 1713422 h 1713484"/>
                <a:gd name="connsiteX2" fmla="*/ 906195 w 906195"/>
                <a:gd name="connsiteY2" fmla="*/ 1713484 h 1713484"/>
                <a:gd name="connsiteX3" fmla="*/ 49445 w 906195"/>
                <a:gd name="connsiteY3" fmla="*/ 1680533 h 1713484"/>
                <a:gd name="connsiteX4" fmla="*/ 0 w 906195"/>
                <a:gd name="connsiteY4" fmla="*/ 115342 h 1713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6195" h="1713484">
                  <a:moveTo>
                    <a:pt x="362455" y="0"/>
                  </a:moveTo>
                  <a:cubicBezTo>
                    <a:pt x="444849" y="609578"/>
                    <a:pt x="576650" y="1169720"/>
                    <a:pt x="906157" y="1713422"/>
                  </a:cubicBezTo>
                  <a:lnTo>
                    <a:pt x="906195" y="1713484"/>
                  </a:lnTo>
                  <a:cubicBezTo>
                    <a:pt x="609606" y="1664039"/>
                    <a:pt x="329545" y="1664039"/>
                    <a:pt x="49445" y="1680533"/>
                  </a:cubicBezTo>
                  <a:cubicBezTo>
                    <a:pt x="329507" y="1268661"/>
                    <a:pt x="164748" y="691992"/>
                    <a:pt x="0" y="115342"/>
                  </a:cubicBezTo>
                  <a:close/>
                </a:path>
              </a:pathLst>
            </a:custGeom>
            <a:solidFill>
              <a:srgbClr val="CB90C9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174" name="图片 173" descr="石榴和水果&#10;&#10;中度可信度描述已自动生成">
            <a:extLst>
              <a:ext uri="{FF2B5EF4-FFF2-40B4-BE49-F238E27FC236}">
                <a16:creationId xmlns:a16="http://schemas.microsoft.com/office/drawing/2014/main" id="{9AB4F379-3539-4279-8279-412D2DF5579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46604" y="2652555"/>
            <a:ext cx="3554894" cy="3554894"/>
          </a:xfrm>
          <a:prstGeom prst="rect">
            <a:avLst/>
          </a:prstGeom>
        </p:spPr>
      </p:pic>
      <p:sp>
        <p:nvSpPr>
          <p:cNvPr id="178" name="文本框 177">
            <a:extLst>
              <a:ext uri="{FF2B5EF4-FFF2-40B4-BE49-F238E27FC236}">
                <a16:creationId xmlns:a16="http://schemas.microsoft.com/office/drawing/2014/main" id="{9365681D-F1FC-9382-7B50-C5C00EB85B9A}"/>
              </a:ext>
            </a:extLst>
          </p:cNvPr>
          <p:cNvSpPr txBox="1"/>
          <p:nvPr/>
        </p:nvSpPr>
        <p:spPr>
          <a:xfrm>
            <a:off x="1829026" y="2158179"/>
            <a:ext cx="549347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>
                <a:solidFill>
                  <a:schemeClr val="bg1"/>
                </a:solidFill>
                <a:latin typeface="Jumble" panose="02000503000000020004" pitchFamily="2" charset="0"/>
              </a:rPr>
              <a:t>POWERPOINT TEMPLET </a:t>
            </a:r>
            <a:endParaRPr lang="zh-CN" altLang="en-US" sz="5400">
              <a:solidFill>
                <a:schemeClr val="bg1"/>
              </a:solidFill>
              <a:latin typeface="Jumble" panose="02000503000000020004" pitchFamily="2" charset="0"/>
            </a:endParaRPr>
          </a:p>
        </p:txBody>
      </p:sp>
      <p:sp>
        <p:nvSpPr>
          <p:cNvPr id="179" name="文本框 178">
            <a:extLst>
              <a:ext uri="{FF2B5EF4-FFF2-40B4-BE49-F238E27FC236}">
                <a16:creationId xmlns:a16="http://schemas.microsoft.com/office/drawing/2014/main" id="{A433A1E6-D9B9-535F-B384-CE820264F91C}"/>
              </a:ext>
            </a:extLst>
          </p:cNvPr>
          <p:cNvSpPr txBox="1"/>
          <p:nvPr/>
        </p:nvSpPr>
        <p:spPr>
          <a:xfrm>
            <a:off x="1403808" y="3813189"/>
            <a:ext cx="6343911" cy="1865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400" b="1">
                <a:solidFill>
                  <a:schemeClr val="bg1"/>
                </a:solidFill>
                <a:latin typeface="Dreaming Outloud Pro" panose="03050502040302030504" pitchFamily="66" charset="0"/>
                <a:cs typeface="Dreaming Outloud Pro" panose="03050502040302030504" pitchFamily="66" charset="0"/>
              </a:rPr>
              <a:t>Fusce est. Vivamus a tellus. Pellentesque habitant morbi tristique senectus et netus et malesuada fames ac turpis egestas. Proin pharetra nonummy pede.</a:t>
            </a:r>
            <a:endParaRPr lang="zh-CN" altLang="en-US" sz="2400" b="1">
              <a:solidFill>
                <a:schemeClr val="bg1"/>
              </a:solidFill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  <p:pic>
        <p:nvPicPr>
          <p:cNvPr id="184" name="图片 183" descr="绿色的水果&#10;&#10;中度可信度描述已自动生成">
            <a:extLst>
              <a:ext uri="{FF2B5EF4-FFF2-40B4-BE49-F238E27FC236}">
                <a16:creationId xmlns:a16="http://schemas.microsoft.com/office/drawing/2014/main" id="{207A5911-F8CD-FB71-BD4F-4CD066E234C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098074">
            <a:off x="-218975" y="1787536"/>
            <a:ext cx="2895869" cy="2171903"/>
          </a:xfrm>
          <a:prstGeom prst="rect">
            <a:avLst/>
          </a:prstGeom>
        </p:spPr>
      </p:pic>
      <p:pic>
        <p:nvPicPr>
          <p:cNvPr id="188" name="图片 187" descr="图片包含 桌子, 水果, 食物, 橙子&#10;&#10;描述已自动生成">
            <a:extLst>
              <a:ext uri="{FF2B5EF4-FFF2-40B4-BE49-F238E27FC236}">
                <a16:creationId xmlns:a16="http://schemas.microsoft.com/office/drawing/2014/main" id="{74809C0C-0D31-24B9-3FB1-4B88AFDC6C9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73115" y="326257"/>
            <a:ext cx="4814356" cy="4015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51143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AD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矩形 126">
            <a:extLst>
              <a:ext uri="{FF2B5EF4-FFF2-40B4-BE49-F238E27FC236}">
                <a16:creationId xmlns:a16="http://schemas.microsoft.com/office/drawing/2014/main" id="{F846F423-1BE4-F28A-4505-EC337046BDE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4AD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E9469DC0-FF1B-608C-41EC-CEA52515D2C8}"/>
              </a:ext>
            </a:extLst>
          </p:cNvPr>
          <p:cNvSpPr/>
          <p:nvPr/>
        </p:nvSpPr>
        <p:spPr>
          <a:xfrm>
            <a:off x="8555521" y="0"/>
            <a:ext cx="3636479" cy="6858000"/>
          </a:xfrm>
          <a:prstGeom prst="rect">
            <a:avLst/>
          </a:prstGeom>
          <a:solidFill>
            <a:srgbClr val="0195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D4BAF6B0-0EE9-BC69-BE58-BC9D00FB5641}"/>
              </a:ext>
            </a:extLst>
          </p:cNvPr>
          <p:cNvGrpSpPr/>
          <p:nvPr/>
        </p:nvGrpSpPr>
        <p:grpSpPr>
          <a:xfrm rot="1304266">
            <a:off x="-294569" y="-563748"/>
            <a:ext cx="2094086" cy="5142231"/>
            <a:chOff x="12524334" y="2325638"/>
            <a:chExt cx="2234606" cy="5487292"/>
          </a:xfrm>
        </p:grpSpPr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6555AE8F-7AC9-BC92-DD17-54F80E0811BB}"/>
                </a:ext>
              </a:extLst>
            </p:cNvPr>
            <p:cNvSpPr/>
            <p:nvPr/>
          </p:nvSpPr>
          <p:spPr>
            <a:xfrm>
              <a:off x="13078220" y="4089317"/>
              <a:ext cx="1269814" cy="3723613"/>
            </a:xfrm>
            <a:custGeom>
              <a:avLst/>
              <a:gdLst>
                <a:gd name="connsiteX0" fmla="*/ 685576 w 1269814"/>
                <a:gd name="connsiteY0" fmla="*/ 3566 h 3723613"/>
                <a:gd name="connsiteX1" fmla="*/ 32841 w 1269814"/>
                <a:gd name="connsiteY1" fmla="*/ 358869 h 3723613"/>
                <a:gd name="connsiteX2" fmla="*/ 264181 w 1269814"/>
                <a:gd name="connsiteY2" fmla="*/ 2490630 h 3723613"/>
                <a:gd name="connsiteX3" fmla="*/ 627743 w 1269814"/>
                <a:gd name="connsiteY3" fmla="*/ 3696952 h 3723613"/>
                <a:gd name="connsiteX4" fmla="*/ 1032600 w 1269814"/>
                <a:gd name="connsiteY4" fmla="*/ 2416269 h 3723613"/>
                <a:gd name="connsiteX5" fmla="*/ 859083 w 1269814"/>
                <a:gd name="connsiteY5" fmla="*/ 1350340 h 3723613"/>
                <a:gd name="connsiteX6" fmla="*/ 586409 w 1269814"/>
                <a:gd name="connsiteY6" fmla="*/ 1358606 h 3723613"/>
                <a:gd name="connsiteX7" fmla="*/ 1206118 w 1269814"/>
                <a:gd name="connsiteY7" fmla="*/ 1482560 h 3723613"/>
                <a:gd name="connsiteX8" fmla="*/ 685566 w 1269814"/>
                <a:gd name="connsiteY8" fmla="*/ 3583 h 3723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69814" h="3723613">
                  <a:moveTo>
                    <a:pt x="685576" y="3566"/>
                  </a:moveTo>
                  <a:cubicBezTo>
                    <a:pt x="429429" y="-4700"/>
                    <a:pt x="156755" y="-29499"/>
                    <a:pt x="32841" y="358869"/>
                  </a:cubicBezTo>
                  <a:cubicBezTo>
                    <a:pt x="-99342" y="796792"/>
                    <a:pt x="206358" y="2036140"/>
                    <a:pt x="264181" y="2490630"/>
                  </a:cubicBezTo>
                  <a:cubicBezTo>
                    <a:pt x="288979" y="2697212"/>
                    <a:pt x="462495" y="3614362"/>
                    <a:pt x="627743" y="3696952"/>
                  </a:cubicBezTo>
                  <a:cubicBezTo>
                    <a:pt x="999574" y="3886997"/>
                    <a:pt x="900417" y="3019420"/>
                    <a:pt x="1032600" y="2416269"/>
                  </a:cubicBezTo>
                  <a:cubicBezTo>
                    <a:pt x="1148295" y="1903986"/>
                    <a:pt x="1239183" y="1441258"/>
                    <a:pt x="859083" y="1350340"/>
                  </a:cubicBezTo>
                  <a:cubicBezTo>
                    <a:pt x="784725" y="1333807"/>
                    <a:pt x="702103" y="1358606"/>
                    <a:pt x="586409" y="1358606"/>
                  </a:cubicBezTo>
                  <a:cubicBezTo>
                    <a:pt x="1206118" y="1143794"/>
                    <a:pt x="1148256" y="1804798"/>
                    <a:pt x="1206118" y="1482560"/>
                  </a:cubicBezTo>
                  <a:cubicBezTo>
                    <a:pt x="1288743" y="978546"/>
                    <a:pt x="1412700" y="28370"/>
                    <a:pt x="685566" y="3583"/>
                  </a:cubicBezTo>
                  <a:close/>
                </a:path>
              </a:pathLst>
            </a:custGeom>
            <a:solidFill>
              <a:srgbClr val="E2864F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58E13B38-8BAA-B164-139B-E3035611896B}"/>
                </a:ext>
              </a:extLst>
            </p:cNvPr>
            <p:cNvSpPr/>
            <p:nvPr/>
          </p:nvSpPr>
          <p:spPr>
            <a:xfrm>
              <a:off x="12524334" y="3225838"/>
              <a:ext cx="1094174" cy="828481"/>
            </a:xfrm>
            <a:custGeom>
              <a:avLst/>
              <a:gdLst>
                <a:gd name="connsiteX0" fmla="*/ 1008151 w 1094174"/>
                <a:gd name="connsiteY0" fmla="*/ 809241 h 828481"/>
                <a:gd name="connsiteX1" fmla="*/ 677654 w 1094174"/>
                <a:gd name="connsiteY1" fmla="*/ 569633 h 828481"/>
                <a:gd name="connsiteX2" fmla="*/ 404980 w 1094174"/>
                <a:gd name="connsiteY2" fmla="*/ 536567 h 828481"/>
                <a:gd name="connsiteX3" fmla="*/ 122 w 1094174"/>
                <a:gd name="connsiteY3" fmla="*/ 652262 h 828481"/>
                <a:gd name="connsiteX4" fmla="*/ 214935 w 1094174"/>
                <a:gd name="connsiteY4" fmla="*/ 330024 h 828481"/>
                <a:gd name="connsiteX5" fmla="*/ 33149 w 1094174"/>
                <a:gd name="connsiteY5" fmla="*/ 189572 h 828481"/>
                <a:gd name="connsiteX6" fmla="*/ 1074291 w 1094174"/>
                <a:gd name="connsiteY6" fmla="*/ 487043 h 828481"/>
                <a:gd name="connsiteX7" fmla="*/ 1008199 w 1094174"/>
                <a:gd name="connsiteY7" fmla="*/ 809281 h 828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94174" h="828481">
                  <a:moveTo>
                    <a:pt x="1008151" y="809241"/>
                  </a:moveTo>
                  <a:cubicBezTo>
                    <a:pt x="875968" y="536567"/>
                    <a:pt x="900725" y="305227"/>
                    <a:pt x="677654" y="569633"/>
                  </a:cubicBezTo>
                  <a:cubicBezTo>
                    <a:pt x="479340" y="800973"/>
                    <a:pt x="396711" y="577899"/>
                    <a:pt x="404980" y="536567"/>
                  </a:cubicBezTo>
                  <a:cubicBezTo>
                    <a:pt x="404980" y="536567"/>
                    <a:pt x="-8146" y="842268"/>
                    <a:pt x="122" y="652262"/>
                  </a:cubicBezTo>
                  <a:lnTo>
                    <a:pt x="214935" y="330024"/>
                  </a:lnTo>
                  <a:cubicBezTo>
                    <a:pt x="214935" y="330024"/>
                    <a:pt x="-8146" y="280464"/>
                    <a:pt x="33149" y="189572"/>
                  </a:cubicBezTo>
                  <a:cubicBezTo>
                    <a:pt x="82709" y="73878"/>
                    <a:pt x="834643" y="-297914"/>
                    <a:pt x="1074291" y="487043"/>
                  </a:cubicBezTo>
                  <a:cubicBezTo>
                    <a:pt x="1132117" y="693625"/>
                    <a:pt x="1049493" y="891900"/>
                    <a:pt x="1008199" y="809281"/>
                  </a:cubicBezTo>
                  <a:close/>
                </a:path>
              </a:pathLst>
            </a:custGeom>
            <a:solidFill>
              <a:srgbClr val="CB90C9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B7FDBA85-B537-C4E1-6F97-40D81D887419}"/>
                </a:ext>
              </a:extLst>
            </p:cNvPr>
            <p:cNvSpPr/>
            <p:nvPr/>
          </p:nvSpPr>
          <p:spPr>
            <a:xfrm>
              <a:off x="13672512" y="3133066"/>
              <a:ext cx="1086428" cy="943304"/>
            </a:xfrm>
            <a:custGeom>
              <a:avLst/>
              <a:gdLst>
                <a:gd name="connsiteX0" fmla="*/ 132627 w 1086428"/>
                <a:gd name="connsiteY0" fmla="*/ 918571 h 943304"/>
                <a:gd name="connsiteX1" fmla="*/ 405301 w 1086428"/>
                <a:gd name="connsiteY1" fmla="*/ 604602 h 943304"/>
                <a:gd name="connsiteX2" fmla="*/ 653179 w 1086428"/>
                <a:gd name="connsiteY2" fmla="*/ 513711 h 943304"/>
                <a:gd name="connsiteX3" fmla="*/ 1082833 w 1086428"/>
                <a:gd name="connsiteY3" fmla="*/ 538510 h 943304"/>
                <a:gd name="connsiteX4" fmla="*/ 801890 w 1086428"/>
                <a:gd name="connsiteY4" fmla="*/ 274104 h 943304"/>
                <a:gd name="connsiteX5" fmla="*/ 942342 w 1086428"/>
                <a:gd name="connsiteY5" fmla="*/ 92318 h 943304"/>
                <a:gd name="connsiteX6" fmla="*/ 395 w 1086428"/>
                <a:gd name="connsiteY6" fmla="*/ 621139 h 943304"/>
                <a:gd name="connsiteX7" fmla="*/ 132578 w 1086428"/>
                <a:gd name="connsiteY7" fmla="*/ 918609 h 94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86428" h="943304">
                  <a:moveTo>
                    <a:pt x="132627" y="918571"/>
                  </a:moveTo>
                  <a:cubicBezTo>
                    <a:pt x="198720" y="621100"/>
                    <a:pt x="124361" y="406288"/>
                    <a:pt x="405301" y="604602"/>
                  </a:cubicBezTo>
                  <a:cubicBezTo>
                    <a:pt x="653179" y="786388"/>
                    <a:pt x="677976" y="555042"/>
                    <a:pt x="653179" y="513711"/>
                  </a:cubicBezTo>
                  <a:cubicBezTo>
                    <a:pt x="653179" y="513711"/>
                    <a:pt x="1132396" y="720293"/>
                    <a:pt x="1082833" y="538510"/>
                  </a:cubicBezTo>
                  <a:lnTo>
                    <a:pt x="801890" y="274104"/>
                  </a:lnTo>
                  <a:cubicBezTo>
                    <a:pt x="801890" y="274104"/>
                    <a:pt x="1000204" y="166679"/>
                    <a:pt x="942342" y="92318"/>
                  </a:cubicBezTo>
                  <a:cubicBezTo>
                    <a:pt x="867983" y="-6839"/>
                    <a:pt x="49959" y="-196893"/>
                    <a:pt x="395" y="621139"/>
                  </a:cubicBezTo>
                  <a:cubicBezTo>
                    <a:pt x="-7871" y="835951"/>
                    <a:pt x="116090" y="1009468"/>
                    <a:pt x="132578" y="918609"/>
                  </a:cubicBezTo>
                  <a:close/>
                </a:path>
              </a:pathLst>
            </a:custGeom>
            <a:solidFill>
              <a:srgbClr val="CB90C9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9F96F3A7-0989-2D2A-DA2F-8D502E3F8D17}"/>
                </a:ext>
              </a:extLst>
            </p:cNvPr>
            <p:cNvSpPr/>
            <p:nvPr/>
          </p:nvSpPr>
          <p:spPr>
            <a:xfrm>
              <a:off x="12858457" y="2325638"/>
              <a:ext cx="859165" cy="1388907"/>
            </a:xfrm>
            <a:custGeom>
              <a:avLst/>
              <a:gdLst>
                <a:gd name="connsiteX0" fmla="*/ 781405 w 859165"/>
                <a:gd name="connsiteY0" fmla="*/ 1370656 h 1388907"/>
                <a:gd name="connsiteX1" fmla="*/ 583091 w 859165"/>
                <a:gd name="connsiteY1" fmla="*/ 676587 h 1388907"/>
                <a:gd name="connsiteX2" fmla="*/ 244325 w 859165"/>
                <a:gd name="connsiteY2" fmla="*/ 676587 h 1388907"/>
                <a:gd name="connsiteX3" fmla="*/ 459137 w 859165"/>
                <a:gd name="connsiteY3" fmla="*/ 494801 h 1388907"/>
                <a:gd name="connsiteX4" fmla="*/ 12946 w 859165"/>
                <a:gd name="connsiteY4" fmla="*/ 420443 h 1388907"/>
                <a:gd name="connsiteX5" fmla="*/ 351712 w 859165"/>
                <a:gd name="connsiteY5" fmla="*/ 279991 h 1388907"/>
                <a:gd name="connsiteX6" fmla="*/ 806172 w 859165"/>
                <a:gd name="connsiteY6" fmla="*/ 470036 h 1388907"/>
                <a:gd name="connsiteX7" fmla="*/ 781373 w 859165"/>
                <a:gd name="connsiteY7" fmla="*/ 1370648 h 1388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59165" h="1388907">
                  <a:moveTo>
                    <a:pt x="781405" y="1370656"/>
                  </a:moveTo>
                  <a:cubicBezTo>
                    <a:pt x="682248" y="1527636"/>
                    <a:pt x="731845" y="618765"/>
                    <a:pt x="583091" y="676587"/>
                  </a:cubicBezTo>
                  <a:cubicBezTo>
                    <a:pt x="566558" y="676587"/>
                    <a:pt x="260853" y="850105"/>
                    <a:pt x="244325" y="676587"/>
                  </a:cubicBezTo>
                  <a:cubicBezTo>
                    <a:pt x="236059" y="610495"/>
                    <a:pt x="624425" y="569162"/>
                    <a:pt x="459137" y="494801"/>
                  </a:cubicBezTo>
                  <a:cubicBezTo>
                    <a:pt x="335184" y="445242"/>
                    <a:pt x="-77942" y="569160"/>
                    <a:pt x="12946" y="420443"/>
                  </a:cubicBezTo>
                  <a:cubicBezTo>
                    <a:pt x="62506" y="337818"/>
                    <a:pt x="384777" y="313017"/>
                    <a:pt x="351712" y="279991"/>
                  </a:cubicBezTo>
                  <a:cubicBezTo>
                    <a:pt x="-11850" y="-174469"/>
                    <a:pt x="690477" y="-50506"/>
                    <a:pt x="806172" y="470036"/>
                  </a:cubicBezTo>
                  <a:cubicBezTo>
                    <a:pt x="855732" y="693117"/>
                    <a:pt x="905329" y="1188902"/>
                    <a:pt x="781373" y="1370648"/>
                  </a:cubicBezTo>
                  <a:close/>
                </a:path>
              </a:pathLst>
            </a:custGeom>
            <a:solidFill>
              <a:srgbClr val="CB90C9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97E5F61E-11D1-E0E6-4981-587D358C68E6}"/>
              </a:ext>
            </a:extLst>
          </p:cNvPr>
          <p:cNvGrpSpPr/>
          <p:nvPr/>
        </p:nvGrpSpPr>
        <p:grpSpPr>
          <a:xfrm rot="3055089">
            <a:off x="2558185" y="3201113"/>
            <a:ext cx="2094086" cy="5142231"/>
            <a:chOff x="12524334" y="2325638"/>
            <a:chExt cx="2234606" cy="5487292"/>
          </a:xfrm>
        </p:grpSpPr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5DBE93E8-667B-14CA-3C66-97099B7B6DA6}"/>
                </a:ext>
              </a:extLst>
            </p:cNvPr>
            <p:cNvSpPr/>
            <p:nvPr/>
          </p:nvSpPr>
          <p:spPr>
            <a:xfrm>
              <a:off x="13078220" y="4089317"/>
              <a:ext cx="1269814" cy="3723613"/>
            </a:xfrm>
            <a:custGeom>
              <a:avLst/>
              <a:gdLst>
                <a:gd name="connsiteX0" fmla="*/ 685576 w 1269814"/>
                <a:gd name="connsiteY0" fmla="*/ 3566 h 3723613"/>
                <a:gd name="connsiteX1" fmla="*/ 32841 w 1269814"/>
                <a:gd name="connsiteY1" fmla="*/ 358869 h 3723613"/>
                <a:gd name="connsiteX2" fmla="*/ 264181 w 1269814"/>
                <a:gd name="connsiteY2" fmla="*/ 2490630 h 3723613"/>
                <a:gd name="connsiteX3" fmla="*/ 627743 w 1269814"/>
                <a:gd name="connsiteY3" fmla="*/ 3696952 h 3723613"/>
                <a:gd name="connsiteX4" fmla="*/ 1032600 w 1269814"/>
                <a:gd name="connsiteY4" fmla="*/ 2416269 h 3723613"/>
                <a:gd name="connsiteX5" fmla="*/ 859083 w 1269814"/>
                <a:gd name="connsiteY5" fmla="*/ 1350340 h 3723613"/>
                <a:gd name="connsiteX6" fmla="*/ 586409 w 1269814"/>
                <a:gd name="connsiteY6" fmla="*/ 1358606 h 3723613"/>
                <a:gd name="connsiteX7" fmla="*/ 1206118 w 1269814"/>
                <a:gd name="connsiteY7" fmla="*/ 1482560 h 3723613"/>
                <a:gd name="connsiteX8" fmla="*/ 685566 w 1269814"/>
                <a:gd name="connsiteY8" fmla="*/ 3583 h 3723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69814" h="3723613">
                  <a:moveTo>
                    <a:pt x="685576" y="3566"/>
                  </a:moveTo>
                  <a:cubicBezTo>
                    <a:pt x="429429" y="-4700"/>
                    <a:pt x="156755" y="-29499"/>
                    <a:pt x="32841" y="358869"/>
                  </a:cubicBezTo>
                  <a:cubicBezTo>
                    <a:pt x="-99342" y="796792"/>
                    <a:pt x="206358" y="2036140"/>
                    <a:pt x="264181" y="2490630"/>
                  </a:cubicBezTo>
                  <a:cubicBezTo>
                    <a:pt x="288979" y="2697212"/>
                    <a:pt x="462495" y="3614362"/>
                    <a:pt x="627743" y="3696952"/>
                  </a:cubicBezTo>
                  <a:cubicBezTo>
                    <a:pt x="999574" y="3886997"/>
                    <a:pt x="900417" y="3019420"/>
                    <a:pt x="1032600" y="2416269"/>
                  </a:cubicBezTo>
                  <a:cubicBezTo>
                    <a:pt x="1148295" y="1903986"/>
                    <a:pt x="1239183" y="1441258"/>
                    <a:pt x="859083" y="1350340"/>
                  </a:cubicBezTo>
                  <a:cubicBezTo>
                    <a:pt x="784725" y="1333807"/>
                    <a:pt x="702103" y="1358606"/>
                    <a:pt x="586409" y="1358606"/>
                  </a:cubicBezTo>
                  <a:cubicBezTo>
                    <a:pt x="1206118" y="1143794"/>
                    <a:pt x="1148256" y="1804798"/>
                    <a:pt x="1206118" y="1482560"/>
                  </a:cubicBezTo>
                  <a:cubicBezTo>
                    <a:pt x="1288743" y="978546"/>
                    <a:pt x="1412700" y="28370"/>
                    <a:pt x="685566" y="3583"/>
                  </a:cubicBezTo>
                  <a:close/>
                </a:path>
              </a:pathLst>
            </a:custGeom>
            <a:solidFill>
              <a:srgbClr val="CB90C9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51D47F60-4B2C-6B43-9A6B-7060E6043744}"/>
                </a:ext>
              </a:extLst>
            </p:cNvPr>
            <p:cNvSpPr/>
            <p:nvPr/>
          </p:nvSpPr>
          <p:spPr>
            <a:xfrm>
              <a:off x="12524334" y="3225838"/>
              <a:ext cx="1094174" cy="828481"/>
            </a:xfrm>
            <a:custGeom>
              <a:avLst/>
              <a:gdLst>
                <a:gd name="connsiteX0" fmla="*/ 1008151 w 1094174"/>
                <a:gd name="connsiteY0" fmla="*/ 809241 h 828481"/>
                <a:gd name="connsiteX1" fmla="*/ 677654 w 1094174"/>
                <a:gd name="connsiteY1" fmla="*/ 569633 h 828481"/>
                <a:gd name="connsiteX2" fmla="*/ 404980 w 1094174"/>
                <a:gd name="connsiteY2" fmla="*/ 536567 h 828481"/>
                <a:gd name="connsiteX3" fmla="*/ 122 w 1094174"/>
                <a:gd name="connsiteY3" fmla="*/ 652262 h 828481"/>
                <a:gd name="connsiteX4" fmla="*/ 214935 w 1094174"/>
                <a:gd name="connsiteY4" fmla="*/ 330024 h 828481"/>
                <a:gd name="connsiteX5" fmla="*/ 33149 w 1094174"/>
                <a:gd name="connsiteY5" fmla="*/ 189572 h 828481"/>
                <a:gd name="connsiteX6" fmla="*/ 1074291 w 1094174"/>
                <a:gd name="connsiteY6" fmla="*/ 487043 h 828481"/>
                <a:gd name="connsiteX7" fmla="*/ 1008199 w 1094174"/>
                <a:gd name="connsiteY7" fmla="*/ 809281 h 828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94174" h="828481">
                  <a:moveTo>
                    <a:pt x="1008151" y="809241"/>
                  </a:moveTo>
                  <a:cubicBezTo>
                    <a:pt x="875968" y="536567"/>
                    <a:pt x="900725" y="305227"/>
                    <a:pt x="677654" y="569633"/>
                  </a:cubicBezTo>
                  <a:cubicBezTo>
                    <a:pt x="479340" y="800973"/>
                    <a:pt x="396711" y="577899"/>
                    <a:pt x="404980" y="536567"/>
                  </a:cubicBezTo>
                  <a:cubicBezTo>
                    <a:pt x="404980" y="536567"/>
                    <a:pt x="-8146" y="842268"/>
                    <a:pt x="122" y="652262"/>
                  </a:cubicBezTo>
                  <a:lnTo>
                    <a:pt x="214935" y="330024"/>
                  </a:lnTo>
                  <a:cubicBezTo>
                    <a:pt x="214935" y="330024"/>
                    <a:pt x="-8146" y="280464"/>
                    <a:pt x="33149" y="189572"/>
                  </a:cubicBezTo>
                  <a:cubicBezTo>
                    <a:pt x="82709" y="73878"/>
                    <a:pt x="834643" y="-297914"/>
                    <a:pt x="1074291" y="487043"/>
                  </a:cubicBezTo>
                  <a:cubicBezTo>
                    <a:pt x="1132117" y="693625"/>
                    <a:pt x="1049493" y="891900"/>
                    <a:pt x="1008199" y="809281"/>
                  </a:cubicBezTo>
                  <a:close/>
                </a:path>
              </a:pathLst>
            </a:custGeom>
            <a:solidFill>
              <a:srgbClr val="E2864F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679E6F73-1A25-272C-2A85-3AC5CB71ABB3}"/>
                </a:ext>
              </a:extLst>
            </p:cNvPr>
            <p:cNvSpPr/>
            <p:nvPr/>
          </p:nvSpPr>
          <p:spPr>
            <a:xfrm>
              <a:off x="13672512" y="3133066"/>
              <a:ext cx="1086428" cy="943304"/>
            </a:xfrm>
            <a:custGeom>
              <a:avLst/>
              <a:gdLst>
                <a:gd name="connsiteX0" fmla="*/ 132627 w 1086428"/>
                <a:gd name="connsiteY0" fmla="*/ 918571 h 943304"/>
                <a:gd name="connsiteX1" fmla="*/ 405301 w 1086428"/>
                <a:gd name="connsiteY1" fmla="*/ 604602 h 943304"/>
                <a:gd name="connsiteX2" fmla="*/ 653179 w 1086428"/>
                <a:gd name="connsiteY2" fmla="*/ 513711 h 943304"/>
                <a:gd name="connsiteX3" fmla="*/ 1082833 w 1086428"/>
                <a:gd name="connsiteY3" fmla="*/ 538510 h 943304"/>
                <a:gd name="connsiteX4" fmla="*/ 801890 w 1086428"/>
                <a:gd name="connsiteY4" fmla="*/ 274104 h 943304"/>
                <a:gd name="connsiteX5" fmla="*/ 942342 w 1086428"/>
                <a:gd name="connsiteY5" fmla="*/ 92318 h 943304"/>
                <a:gd name="connsiteX6" fmla="*/ 395 w 1086428"/>
                <a:gd name="connsiteY6" fmla="*/ 621139 h 943304"/>
                <a:gd name="connsiteX7" fmla="*/ 132578 w 1086428"/>
                <a:gd name="connsiteY7" fmla="*/ 918609 h 94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86428" h="943304">
                  <a:moveTo>
                    <a:pt x="132627" y="918571"/>
                  </a:moveTo>
                  <a:cubicBezTo>
                    <a:pt x="198720" y="621100"/>
                    <a:pt x="124361" y="406288"/>
                    <a:pt x="405301" y="604602"/>
                  </a:cubicBezTo>
                  <a:cubicBezTo>
                    <a:pt x="653179" y="786388"/>
                    <a:pt x="677976" y="555042"/>
                    <a:pt x="653179" y="513711"/>
                  </a:cubicBezTo>
                  <a:cubicBezTo>
                    <a:pt x="653179" y="513711"/>
                    <a:pt x="1132396" y="720293"/>
                    <a:pt x="1082833" y="538510"/>
                  </a:cubicBezTo>
                  <a:lnTo>
                    <a:pt x="801890" y="274104"/>
                  </a:lnTo>
                  <a:cubicBezTo>
                    <a:pt x="801890" y="274104"/>
                    <a:pt x="1000204" y="166679"/>
                    <a:pt x="942342" y="92318"/>
                  </a:cubicBezTo>
                  <a:cubicBezTo>
                    <a:pt x="867983" y="-6839"/>
                    <a:pt x="49959" y="-196893"/>
                    <a:pt x="395" y="621139"/>
                  </a:cubicBezTo>
                  <a:cubicBezTo>
                    <a:pt x="-7871" y="835951"/>
                    <a:pt x="116090" y="1009468"/>
                    <a:pt x="132578" y="918609"/>
                  </a:cubicBezTo>
                  <a:close/>
                </a:path>
              </a:pathLst>
            </a:custGeom>
            <a:solidFill>
              <a:srgbClr val="E2864F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69889CF9-EBBD-362F-845F-24D498FDB6BB}"/>
                </a:ext>
              </a:extLst>
            </p:cNvPr>
            <p:cNvSpPr/>
            <p:nvPr/>
          </p:nvSpPr>
          <p:spPr>
            <a:xfrm>
              <a:off x="12858457" y="2325638"/>
              <a:ext cx="859165" cy="1388907"/>
            </a:xfrm>
            <a:custGeom>
              <a:avLst/>
              <a:gdLst>
                <a:gd name="connsiteX0" fmla="*/ 781405 w 859165"/>
                <a:gd name="connsiteY0" fmla="*/ 1370656 h 1388907"/>
                <a:gd name="connsiteX1" fmla="*/ 583091 w 859165"/>
                <a:gd name="connsiteY1" fmla="*/ 676587 h 1388907"/>
                <a:gd name="connsiteX2" fmla="*/ 244325 w 859165"/>
                <a:gd name="connsiteY2" fmla="*/ 676587 h 1388907"/>
                <a:gd name="connsiteX3" fmla="*/ 459137 w 859165"/>
                <a:gd name="connsiteY3" fmla="*/ 494801 h 1388907"/>
                <a:gd name="connsiteX4" fmla="*/ 12946 w 859165"/>
                <a:gd name="connsiteY4" fmla="*/ 420443 h 1388907"/>
                <a:gd name="connsiteX5" fmla="*/ 351712 w 859165"/>
                <a:gd name="connsiteY5" fmla="*/ 279991 h 1388907"/>
                <a:gd name="connsiteX6" fmla="*/ 806172 w 859165"/>
                <a:gd name="connsiteY6" fmla="*/ 470036 h 1388907"/>
                <a:gd name="connsiteX7" fmla="*/ 781373 w 859165"/>
                <a:gd name="connsiteY7" fmla="*/ 1370648 h 1388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59165" h="1388907">
                  <a:moveTo>
                    <a:pt x="781405" y="1370656"/>
                  </a:moveTo>
                  <a:cubicBezTo>
                    <a:pt x="682248" y="1527636"/>
                    <a:pt x="731845" y="618765"/>
                    <a:pt x="583091" y="676587"/>
                  </a:cubicBezTo>
                  <a:cubicBezTo>
                    <a:pt x="566558" y="676587"/>
                    <a:pt x="260853" y="850105"/>
                    <a:pt x="244325" y="676587"/>
                  </a:cubicBezTo>
                  <a:cubicBezTo>
                    <a:pt x="236059" y="610495"/>
                    <a:pt x="624425" y="569162"/>
                    <a:pt x="459137" y="494801"/>
                  </a:cubicBezTo>
                  <a:cubicBezTo>
                    <a:pt x="335184" y="445242"/>
                    <a:pt x="-77942" y="569160"/>
                    <a:pt x="12946" y="420443"/>
                  </a:cubicBezTo>
                  <a:cubicBezTo>
                    <a:pt x="62506" y="337818"/>
                    <a:pt x="384777" y="313017"/>
                    <a:pt x="351712" y="279991"/>
                  </a:cubicBezTo>
                  <a:cubicBezTo>
                    <a:pt x="-11850" y="-174469"/>
                    <a:pt x="690477" y="-50506"/>
                    <a:pt x="806172" y="470036"/>
                  </a:cubicBezTo>
                  <a:cubicBezTo>
                    <a:pt x="855732" y="693117"/>
                    <a:pt x="905329" y="1188902"/>
                    <a:pt x="781373" y="1370648"/>
                  </a:cubicBezTo>
                  <a:close/>
                </a:path>
              </a:pathLst>
            </a:custGeom>
            <a:solidFill>
              <a:srgbClr val="E2864F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B4B8DFF4-6BA7-C3DD-A8F5-77B753B8F17B}"/>
              </a:ext>
            </a:extLst>
          </p:cNvPr>
          <p:cNvGrpSpPr/>
          <p:nvPr/>
        </p:nvGrpSpPr>
        <p:grpSpPr>
          <a:xfrm rot="19379715">
            <a:off x="478189" y="2836943"/>
            <a:ext cx="2325611" cy="3454306"/>
            <a:chOff x="-4831287" y="2581387"/>
            <a:chExt cx="3374060" cy="5011602"/>
          </a:xfrm>
        </p:grpSpPr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E51BEBF0-C533-88E9-FC34-05317D899627}"/>
                </a:ext>
              </a:extLst>
            </p:cNvPr>
            <p:cNvSpPr/>
            <p:nvPr/>
          </p:nvSpPr>
          <p:spPr>
            <a:xfrm>
              <a:off x="-4831287" y="4086258"/>
              <a:ext cx="3374060" cy="3506731"/>
            </a:xfrm>
            <a:custGeom>
              <a:avLst/>
              <a:gdLst>
                <a:gd name="connsiteX0" fmla="*/ 1274741 w 3374060"/>
                <a:gd name="connsiteY0" fmla="*/ 1287833 h 3506731"/>
                <a:gd name="connsiteX1" fmla="*/ 1209662 w 3374060"/>
                <a:gd name="connsiteY1" fmla="*/ 1314453 h 3506731"/>
                <a:gd name="connsiteX2" fmla="*/ 1209672 w 3374060"/>
                <a:gd name="connsiteY2" fmla="*/ 1314482 h 3506731"/>
                <a:gd name="connsiteX3" fmla="*/ 1629950 w 3374060"/>
                <a:gd name="connsiteY3" fmla="*/ 2904755 h 3506731"/>
                <a:gd name="connsiteX4" fmla="*/ 1660145 w 3374060"/>
                <a:gd name="connsiteY4" fmla="*/ 2731855 h 3506731"/>
                <a:gd name="connsiteX5" fmla="*/ 1333811 w 3374060"/>
                <a:gd name="connsiteY5" fmla="*/ 1437946 h 3506731"/>
                <a:gd name="connsiteX6" fmla="*/ 1274741 w 3374060"/>
                <a:gd name="connsiteY6" fmla="*/ 1287833 h 3506731"/>
                <a:gd name="connsiteX7" fmla="*/ 858141 w 3374060"/>
                <a:gd name="connsiteY7" fmla="*/ 1173740 h 3506731"/>
                <a:gd name="connsiteX8" fmla="*/ 796232 w 3374060"/>
                <a:gd name="connsiteY8" fmla="*/ 1207027 h 3506731"/>
                <a:gd name="connsiteX9" fmla="*/ 796231 w 3374060"/>
                <a:gd name="connsiteY9" fmla="*/ 1207057 h 3506731"/>
                <a:gd name="connsiteX10" fmla="*/ 1219310 w 3374060"/>
                <a:gd name="connsiteY10" fmla="*/ 3125729 h 3506731"/>
                <a:gd name="connsiteX11" fmla="*/ 1256395 w 3374060"/>
                <a:gd name="connsiteY11" fmla="*/ 2954279 h 3506731"/>
                <a:gd name="connsiteX12" fmla="*/ 932785 w 3374060"/>
                <a:gd name="connsiteY12" fmla="*/ 1316785 h 3506731"/>
                <a:gd name="connsiteX13" fmla="*/ 858141 w 3374060"/>
                <a:gd name="connsiteY13" fmla="*/ 1173740 h 3506731"/>
                <a:gd name="connsiteX14" fmla="*/ 1304168 w 3374060"/>
                <a:gd name="connsiteY14" fmla="*/ 52 h 3506731"/>
                <a:gd name="connsiteX15" fmla="*/ 1498678 w 3374060"/>
                <a:gd name="connsiteY15" fmla="*/ 528066 h 3506731"/>
                <a:gd name="connsiteX16" fmla="*/ 1809091 w 3374060"/>
                <a:gd name="connsiteY16" fmla="*/ 55618 h 3506731"/>
                <a:gd name="connsiteX17" fmla="*/ 1966570 w 3374060"/>
                <a:gd name="connsiteY17" fmla="*/ 481794 h 3506731"/>
                <a:gd name="connsiteX18" fmla="*/ 2096303 w 3374060"/>
                <a:gd name="connsiteY18" fmla="*/ 27794 h 3506731"/>
                <a:gd name="connsiteX19" fmla="*/ 2777244 w 3374060"/>
                <a:gd name="connsiteY19" fmla="*/ 968124 h 3506731"/>
                <a:gd name="connsiteX20" fmla="*/ 3354737 w 3374060"/>
                <a:gd name="connsiteY20" fmla="*/ 1844547 h 3506731"/>
                <a:gd name="connsiteX21" fmla="*/ 1646899 w 3374060"/>
                <a:gd name="connsiteY21" fmla="*/ 3506731 h 3506731"/>
                <a:gd name="connsiteX22" fmla="*/ 292052 w 3374060"/>
                <a:gd name="connsiteY22" fmla="*/ 1359392 h 3506731"/>
                <a:gd name="connsiteX23" fmla="*/ 1155847 w 3374060"/>
                <a:gd name="connsiteY23" fmla="*/ 495598 h 3506731"/>
                <a:gd name="connsiteX24" fmla="*/ 1300695 w 3374060"/>
                <a:gd name="connsiteY24" fmla="*/ 10538 h 3506731"/>
                <a:gd name="connsiteX25" fmla="*/ 1304185 w 3374060"/>
                <a:gd name="connsiteY25" fmla="*/ 0 h 3506731"/>
                <a:gd name="connsiteX26" fmla="*/ 1304168 w 3374060"/>
                <a:gd name="connsiteY26" fmla="*/ 52 h 3506731"/>
                <a:gd name="connsiteX27" fmla="*/ 1304156 w 3374060"/>
                <a:gd name="connsiteY27" fmla="*/ 19 h 3506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374060" h="3506731">
                  <a:moveTo>
                    <a:pt x="1274741" y="1287833"/>
                  </a:moveTo>
                  <a:cubicBezTo>
                    <a:pt x="1252950" y="1286459"/>
                    <a:pt x="1229964" y="1294046"/>
                    <a:pt x="1209662" y="1314453"/>
                  </a:cubicBezTo>
                  <a:lnTo>
                    <a:pt x="1209672" y="1314482"/>
                  </a:lnTo>
                  <a:cubicBezTo>
                    <a:pt x="658122" y="1870274"/>
                    <a:pt x="752498" y="2748461"/>
                    <a:pt x="1629950" y="2904755"/>
                  </a:cubicBezTo>
                  <a:cubicBezTo>
                    <a:pt x="1743688" y="2924584"/>
                    <a:pt x="1773811" y="2751678"/>
                    <a:pt x="1660145" y="2731855"/>
                  </a:cubicBezTo>
                  <a:cubicBezTo>
                    <a:pt x="926348" y="2601063"/>
                    <a:pt x="880733" y="1894581"/>
                    <a:pt x="1333811" y="1437946"/>
                  </a:cubicBezTo>
                  <a:cubicBezTo>
                    <a:pt x="1394718" y="1376727"/>
                    <a:pt x="1340111" y="1291955"/>
                    <a:pt x="1274741" y="1287833"/>
                  </a:cubicBezTo>
                  <a:close/>
                  <a:moveTo>
                    <a:pt x="858141" y="1173740"/>
                  </a:moveTo>
                  <a:cubicBezTo>
                    <a:pt x="836325" y="1174658"/>
                    <a:pt x="814267" y="1184611"/>
                    <a:pt x="796232" y="1207027"/>
                  </a:cubicBezTo>
                  <a:lnTo>
                    <a:pt x="796231" y="1207057"/>
                  </a:lnTo>
                  <a:cubicBezTo>
                    <a:pt x="298379" y="1825648"/>
                    <a:pt x="296047" y="2922977"/>
                    <a:pt x="1219310" y="3125729"/>
                  </a:cubicBezTo>
                  <a:cubicBezTo>
                    <a:pt x="1332131" y="3150183"/>
                    <a:pt x="1369140" y="2978657"/>
                    <a:pt x="1256395" y="2954279"/>
                  </a:cubicBezTo>
                  <a:cubicBezTo>
                    <a:pt x="453186" y="2777735"/>
                    <a:pt x="530681" y="1816478"/>
                    <a:pt x="932785" y="1316785"/>
                  </a:cubicBezTo>
                  <a:cubicBezTo>
                    <a:pt x="986858" y="1249536"/>
                    <a:pt x="923589" y="1170984"/>
                    <a:pt x="858141" y="1173740"/>
                  </a:cubicBezTo>
                  <a:close/>
                  <a:moveTo>
                    <a:pt x="1304168" y="52"/>
                  </a:moveTo>
                  <a:lnTo>
                    <a:pt x="1498678" y="528066"/>
                  </a:lnTo>
                  <a:lnTo>
                    <a:pt x="1809091" y="55618"/>
                  </a:lnTo>
                  <a:lnTo>
                    <a:pt x="1966570" y="481794"/>
                  </a:lnTo>
                  <a:lnTo>
                    <a:pt x="2096303" y="27794"/>
                  </a:lnTo>
                  <a:cubicBezTo>
                    <a:pt x="2096303" y="27794"/>
                    <a:pt x="2165763" y="569733"/>
                    <a:pt x="2777244" y="968124"/>
                  </a:cubicBezTo>
                  <a:cubicBezTo>
                    <a:pt x="3155355" y="1214502"/>
                    <a:pt x="3299667" y="1563565"/>
                    <a:pt x="3354737" y="1844547"/>
                  </a:cubicBezTo>
                  <a:cubicBezTo>
                    <a:pt x="3530743" y="2742436"/>
                    <a:pt x="2468017" y="3506731"/>
                    <a:pt x="1646899" y="3506731"/>
                  </a:cubicBezTo>
                  <a:cubicBezTo>
                    <a:pt x="602229" y="3506731"/>
                    <a:pt x="-553148" y="2343319"/>
                    <a:pt x="292052" y="1359392"/>
                  </a:cubicBezTo>
                  <a:cubicBezTo>
                    <a:pt x="620717" y="976696"/>
                    <a:pt x="1106518" y="679833"/>
                    <a:pt x="1155847" y="495598"/>
                  </a:cubicBezTo>
                  <a:cubicBezTo>
                    <a:pt x="1217361" y="266112"/>
                    <a:pt x="1284797" y="58784"/>
                    <a:pt x="1300695" y="10538"/>
                  </a:cubicBezTo>
                  <a:close/>
                  <a:moveTo>
                    <a:pt x="1304185" y="0"/>
                  </a:moveTo>
                  <a:lnTo>
                    <a:pt x="1304168" y="52"/>
                  </a:lnTo>
                  <a:lnTo>
                    <a:pt x="1304156" y="19"/>
                  </a:lnTo>
                  <a:close/>
                </a:path>
              </a:pathLst>
            </a:custGeom>
            <a:solidFill>
              <a:srgbClr val="FDCF83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36474335-C2C4-13E5-1A1B-B16D9C9FCF19}"/>
                </a:ext>
              </a:extLst>
            </p:cNvPr>
            <p:cNvSpPr/>
            <p:nvPr/>
          </p:nvSpPr>
          <p:spPr>
            <a:xfrm>
              <a:off x="-3747775" y="2581387"/>
              <a:ext cx="1246588" cy="1729157"/>
            </a:xfrm>
            <a:custGeom>
              <a:avLst/>
              <a:gdLst>
                <a:gd name="connsiteX0" fmla="*/ 533108 w 1246588"/>
                <a:gd name="connsiteY0" fmla="*/ 0 h 1729157"/>
                <a:gd name="connsiteX1" fmla="*/ 533114 w 1246588"/>
                <a:gd name="connsiteY1" fmla="*/ 0 h 1729157"/>
                <a:gd name="connsiteX2" fmla="*/ 742949 w 1246588"/>
                <a:gd name="connsiteY2" fmla="*/ 1053585 h 1729157"/>
                <a:gd name="connsiteX3" fmla="*/ 1244327 w 1246588"/>
                <a:gd name="connsiteY3" fmla="*/ 460662 h 1729157"/>
                <a:gd name="connsiteX4" fmla="*/ 989024 w 1246588"/>
                <a:gd name="connsiteY4" fmla="*/ 1226984 h 1729157"/>
                <a:gd name="connsiteX5" fmla="*/ 860515 w 1246588"/>
                <a:gd name="connsiteY5" fmla="*/ 1496024 h 1729157"/>
                <a:gd name="connsiteX6" fmla="*/ 772187 w 1246588"/>
                <a:gd name="connsiteY6" fmla="*/ 1257022 h 1729157"/>
                <a:gd name="connsiteX7" fmla="*/ 462049 w 1246588"/>
                <a:gd name="connsiteY7" fmla="*/ 1729157 h 1729157"/>
                <a:gd name="connsiteX8" fmla="*/ 316699 w 1246588"/>
                <a:gd name="connsiteY8" fmla="*/ 1334518 h 1729157"/>
                <a:gd name="connsiteX9" fmla="*/ 5061 w 1246588"/>
                <a:gd name="connsiteY9" fmla="*/ 611479 h 1729157"/>
                <a:gd name="connsiteX10" fmla="*/ 373061 w 1246588"/>
                <a:gd name="connsiteY10" fmla="*/ 930346 h 1729157"/>
                <a:gd name="connsiteX11" fmla="*/ 533108 w 1246588"/>
                <a:gd name="connsiteY11" fmla="*/ 0 h 1729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46588" h="1729157">
                  <a:moveTo>
                    <a:pt x="533108" y="0"/>
                  </a:moveTo>
                  <a:lnTo>
                    <a:pt x="533114" y="0"/>
                  </a:lnTo>
                  <a:cubicBezTo>
                    <a:pt x="685929" y="331075"/>
                    <a:pt x="736022" y="717523"/>
                    <a:pt x="742949" y="1053585"/>
                  </a:cubicBezTo>
                  <a:cubicBezTo>
                    <a:pt x="815586" y="842447"/>
                    <a:pt x="959632" y="589602"/>
                    <a:pt x="1244327" y="460662"/>
                  </a:cubicBezTo>
                  <a:cubicBezTo>
                    <a:pt x="1252249" y="720325"/>
                    <a:pt x="1253857" y="983202"/>
                    <a:pt x="989024" y="1226984"/>
                  </a:cubicBezTo>
                  <a:lnTo>
                    <a:pt x="860515" y="1496024"/>
                  </a:lnTo>
                  <a:lnTo>
                    <a:pt x="772187" y="1257022"/>
                  </a:lnTo>
                  <a:lnTo>
                    <a:pt x="462049" y="1729157"/>
                  </a:lnTo>
                  <a:lnTo>
                    <a:pt x="316699" y="1334518"/>
                  </a:lnTo>
                  <a:cubicBezTo>
                    <a:pt x="-20725" y="1090167"/>
                    <a:pt x="-8135" y="1045963"/>
                    <a:pt x="5061" y="611479"/>
                  </a:cubicBezTo>
                  <a:cubicBezTo>
                    <a:pt x="170888" y="686642"/>
                    <a:pt x="288953" y="803865"/>
                    <a:pt x="373061" y="930346"/>
                  </a:cubicBezTo>
                  <a:cubicBezTo>
                    <a:pt x="392771" y="635247"/>
                    <a:pt x="439345" y="313127"/>
                    <a:pt x="533108" y="0"/>
                  </a:cubicBezTo>
                  <a:close/>
                </a:path>
              </a:pathLst>
            </a:custGeom>
            <a:solidFill>
              <a:srgbClr val="EF4B5E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23EB4BDD-2B68-4C6C-3258-0E3E407E3A24}"/>
              </a:ext>
            </a:extLst>
          </p:cNvPr>
          <p:cNvGrpSpPr/>
          <p:nvPr/>
        </p:nvGrpSpPr>
        <p:grpSpPr>
          <a:xfrm rot="196480">
            <a:off x="5725546" y="515631"/>
            <a:ext cx="3234837" cy="4804809"/>
            <a:chOff x="-4831287" y="2581387"/>
            <a:chExt cx="3374060" cy="5011602"/>
          </a:xfrm>
        </p:grpSpPr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EAB7FC21-17CE-83FD-E797-7FC3CD0B787E}"/>
                </a:ext>
              </a:extLst>
            </p:cNvPr>
            <p:cNvSpPr/>
            <p:nvPr/>
          </p:nvSpPr>
          <p:spPr>
            <a:xfrm>
              <a:off x="-4831287" y="4086258"/>
              <a:ext cx="3374060" cy="3506731"/>
            </a:xfrm>
            <a:custGeom>
              <a:avLst/>
              <a:gdLst>
                <a:gd name="connsiteX0" fmla="*/ 1274741 w 3374060"/>
                <a:gd name="connsiteY0" fmla="*/ 1287833 h 3506731"/>
                <a:gd name="connsiteX1" fmla="*/ 1209662 w 3374060"/>
                <a:gd name="connsiteY1" fmla="*/ 1314453 h 3506731"/>
                <a:gd name="connsiteX2" fmla="*/ 1209672 w 3374060"/>
                <a:gd name="connsiteY2" fmla="*/ 1314482 h 3506731"/>
                <a:gd name="connsiteX3" fmla="*/ 1629950 w 3374060"/>
                <a:gd name="connsiteY3" fmla="*/ 2904755 h 3506731"/>
                <a:gd name="connsiteX4" fmla="*/ 1660145 w 3374060"/>
                <a:gd name="connsiteY4" fmla="*/ 2731855 h 3506731"/>
                <a:gd name="connsiteX5" fmla="*/ 1333811 w 3374060"/>
                <a:gd name="connsiteY5" fmla="*/ 1437946 h 3506731"/>
                <a:gd name="connsiteX6" fmla="*/ 1274741 w 3374060"/>
                <a:gd name="connsiteY6" fmla="*/ 1287833 h 3506731"/>
                <a:gd name="connsiteX7" fmla="*/ 858141 w 3374060"/>
                <a:gd name="connsiteY7" fmla="*/ 1173740 h 3506731"/>
                <a:gd name="connsiteX8" fmla="*/ 796232 w 3374060"/>
                <a:gd name="connsiteY8" fmla="*/ 1207027 h 3506731"/>
                <a:gd name="connsiteX9" fmla="*/ 796231 w 3374060"/>
                <a:gd name="connsiteY9" fmla="*/ 1207057 h 3506731"/>
                <a:gd name="connsiteX10" fmla="*/ 1219310 w 3374060"/>
                <a:gd name="connsiteY10" fmla="*/ 3125729 h 3506731"/>
                <a:gd name="connsiteX11" fmla="*/ 1256395 w 3374060"/>
                <a:gd name="connsiteY11" fmla="*/ 2954279 h 3506731"/>
                <a:gd name="connsiteX12" fmla="*/ 932785 w 3374060"/>
                <a:gd name="connsiteY12" fmla="*/ 1316785 h 3506731"/>
                <a:gd name="connsiteX13" fmla="*/ 858141 w 3374060"/>
                <a:gd name="connsiteY13" fmla="*/ 1173740 h 3506731"/>
                <a:gd name="connsiteX14" fmla="*/ 1304168 w 3374060"/>
                <a:gd name="connsiteY14" fmla="*/ 52 h 3506731"/>
                <a:gd name="connsiteX15" fmla="*/ 1498678 w 3374060"/>
                <a:gd name="connsiteY15" fmla="*/ 528066 h 3506731"/>
                <a:gd name="connsiteX16" fmla="*/ 1809091 w 3374060"/>
                <a:gd name="connsiteY16" fmla="*/ 55618 h 3506731"/>
                <a:gd name="connsiteX17" fmla="*/ 1966570 w 3374060"/>
                <a:gd name="connsiteY17" fmla="*/ 481794 h 3506731"/>
                <a:gd name="connsiteX18" fmla="*/ 2096303 w 3374060"/>
                <a:gd name="connsiteY18" fmla="*/ 27794 h 3506731"/>
                <a:gd name="connsiteX19" fmla="*/ 2777244 w 3374060"/>
                <a:gd name="connsiteY19" fmla="*/ 968124 h 3506731"/>
                <a:gd name="connsiteX20" fmla="*/ 3354737 w 3374060"/>
                <a:gd name="connsiteY20" fmla="*/ 1844547 h 3506731"/>
                <a:gd name="connsiteX21" fmla="*/ 1646899 w 3374060"/>
                <a:gd name="connsiteY21" fmla="*/ 3506731 h 3506731"/>
                <a:gd name="connsiteX22" fmla="*/ 292052 w 3374060"/>
                <a:gd name="connsiteY22" fmla="*/ 1359392 h 3506731"/>
                <a:gd name="connsiteX23" fmla="*/ 1155847 w 3374060"/>
                <a:gd name="connsiteY23" fmla="*/ 495598 h 3506731"/>
                <a:gd name="connsiteX24" fmla="*/ 1300695 w 3374060"/>
                <a:gd name="connsiteY24" fmla="*/ 10538 h 3506731"/>
                <a:gd name="connsiteX25" fmla="*/ 1304185 w 3374060"/>
                <a:gd name="connsiteY25" fmla="*/ 0 h 3506731"/>
                <a:gd name="connsiteX26" fmla="*/ 1304168 w 3374060"/>
                <a:gd name="connsiteY26" fmla="*/ 52 h 3506731"/>
                <a:gd name="connsiteX27" fmla="*/ 1304156 w 3374060"/>
                <a:gd name="connsiteY27" fmla="*/ 19 h 3506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374060" h="3506731">
                  <a:moveTo>
                    <a:pt x="1274741" y="1287833"/>
                  </a:moveTo>
                  <a:cubicBezTo>
                    <a:pt x="1252950" y="1286459"/>
                    <a:pt x="1229964" y="1294046"/>
                    <a:pt x="1209662" y="1314453"/>
                  </a:cubicBezTo>
                  <a:lnTo>
                    <a:pt x="1209672" y="1314482"/>
                  </a:lnTo>
                  <a:cubicBezTo>
                    <a:pt x="658122" y="1870274"/>
                    <a:pt x="752498" y="2748461"/>
                    <a:pt x="1629950" y="2904755"/>
                  </a:cubicBezTo>
                  <a:cubicBezTo>
                    <a:pt x="1743688" y="2924584"/>
                    <a:pt x="1773811" y="2751678"/>
                    <a:pt x="1660145" y="2731855"/>
                  </a:cubicBezTo>
                  <a:cubicBezTo>
                    <a:pt x="926348" y="2601063"/>
                    <a:pt x="880733" y="1894581"/>
                    <a:pt x="1333811" y="1437946"/>
                  </a:cubicBezTo>
                  <a:cubicBezTo>
                    <a:pt x="1394718" y="1376727"/>
                    <a:pt x="1340111" y="1291955"/>
                    <a:pt x="1274741" y="1287833"/>
                  </a:cubicBezTo>
                  <a:close/>
                  <a:moveTo>
                    <a:pt x="858141" y="1173740"/>
                  </a:moveTo>
                  <a:cubicBezTo>
                    <a:pt x="836325" y="1174658"/>
                    <a:pt x="814267" y="1184611"/>
                    <a:pt x="796232" y="1207027"/>
                  </a:cubicBezTo>
                  <a:lnTo>
                    <a:pt x="796231" y="1207057"/>
                  </a:lnTo>
                  <a:cubicBezTo>
                    <a:pt x="298379" y="1825648"/>
                    <a:pt x="296047" y="2922977"/>
                    <a:pt x="1219310" y="3125729"/>
                  </a:cubicBezTo>
                  <a:cubicBezTo>
                    <a:pt x="1332131" y="3150183"/>
                    <a:pt x="1369140" y="2978657"/>
                    <a:pt x="1256395" y="2954279"/>
                  </a:cubicBezTo>
                  <a:cubicBezTo>
                    <a:pt x="453186" y="2777735"/>
                    <a:pt x="530681" y="1816478"/>
                    <a:pt x="932785" y="1316785"/>
                  </a:cubicBezTo>
                  <a:cubicBezTo>
                    <a:pt x="986858" y="1249536"/>
                    <a:pt x="923589" y="1170984"/>
                    <a:pt x="858141" y="1173740"/>
                  </a:cubicBezTo>
                  <a:close/>
                  <a:moveTo>
                    <a:pt x="1304168" y="52"/>
                  </a:moveTo>
                  <a:lnTo>
                    <a:pt x="1498678" y="528066"/>
                  </a:lnTo>
                  <a:lnTo>
                    <a:pt x="1809091" y="55618"/>
                  </a:lnTo>
                  <a:lnTo>
                    <a:pt x="1966570" y="481794"/>
                  </a:lnTo>
                  <a:lnTo>
                    <a:pt x="2096303" y="27794"/>
                  </a:lnTo>
                  <a:cubicBezTo>
                    <a:pt x="2096303" y="27794"/>
                    <a:pt x="2165763" y="569733"/>
                    <a:pt x="2777244" y="968124"/>
                  </a:cubicBezTo>
                  <a:cubicBezTo>
                    <a:pt x="3155355" y="1214502"/>
                    <a:pt x="3299667" y="1563565"/>
                    <a:pt x="3354737" y="1844547"/>
                  </a:cubicBezTo>
                  <a:cubicBezTo>
                    <a:pt x="3530743" y="2742436"/>
                    <a:pt x="2468017" y="3506731"/>
                    <a:pt x="1646899" y="3506731"/>
                  </a:cubicBezTo>
                  <a:cubicBezTo>
                    <a:pt x="602229" y="3506731"/>
                    <a:pt x="-553148" y="2343319"/>
                    <a:pt x="292052" y="1359392"/>
                  </a:cubicBezTo>
                  <a:cubicBezTo>
                    <a:pt x="620717" y="976696"/>
                    <a:pt x="1106518" y="679833"/>
                    <a:pt x="1155847" y="495598"/>
                  </a:cubicBezTo>
                  <a:cubicBezTo>
                    <a:pt x="1217361" y="266112"/>
                    <a:pt x="1284797" y="58784"/>
                    <a:pt x="1300695" y="10538"/>
                  </a:cubicBezTo>
                  <a:close/>
                  <a:moveTo>
                    <a:pt x="1304185" y="0"/>
                  </a:moveTo>
                  <a:lnTo>
                    <a:pt x="1304168" y="52"/>
                  </a:lnTo>
                  <a:lnTo>
                    <a:pt x="1304156" y="19"/>
                  </a:lnTo>
                  <a:close/>
                </a:path>
              </a:pathLst>
            </a:custGeom>
            <a:solidFill>
              <a:srgbClr val="EF4B5E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80212BDF-2670-F48B-4088-7DAF2AD263FE}"/>
                </a:ext>
              </a:extLst>
            </p:cNvPr>
            <p:cNvSpPr/>
            <p:nvPr/>
          </p:nvSpPr>
          <p:spPr>
            <a:xfrm>
              <a:off x="-3747775" y="2581387"/>
              <a:ext cx="1246588" cy="1729157"/>
            </a:xfrm>
            <a:custGeom>
              <a:avLst/>
              <a:gdLst>
                <a:gd name="connsiteX0" fmla="*/ 533108 w 1246588"/>
                <a:gd name="connsiteY0" fmla="*/ 0 h 1729157"/>
                <a:gd name="connsiteX1" fmla="*/ 533114 w 1246588"/>
                <a:gd name="connsiteY1" fmla="*/ 0 h 1729157"/>
                <a:gd name="connsiteX2" fmla="*/ 742949 w 1246588"/>
                <a:gd name="connsiteY2" fmla="*/ 1053585 h 1729157"/>
                <a:gd name="connsiteX3" fmla="*/ 1244327 w 1246588"/>
                <a:gd name="connsiteY3" fmla="*/ 460662 h 1729157"/>
                <a:gd name="connsiteX4" fmla="*/ 989024 w 1246588"/>
                <a:gd name="connsiteY4" fmla="*/ 1226984 h 1729157"/>
                <a:gd name="connsiteX5" fmla="*/ 860515 w 1246588"/>
                <a:gd name="connsiteY5" fmla="*/ 1496024 h 1729157"/>
                <a:gd name="connsiteX6" fmla="*/ 772187 w 1246588"/>
                <a:gd name="connsiteY6" fmla="*/ 1257022 h 1729157"/>
                <a:gd name="connsiteX7" fmla="*/ 462049 w 1246588"/>
                <a:gd name="connsiteY7" fmla="*/ 1729157 h 1729157"/>
                <a:gd name="connsiteX8" fmla="*/ 316699 w 1246588"/>
                <a:gd name="connsiteY8" fmla="*/ 1334518 h 1729157"/>
                <a:gd name="connsiteX9" fmla="*/ 5061 w 1246588"/>
                <a:gd name="connsiteY9" fmla="*/ 611479 h 1729157"/>
                <a:gd name="connsiteX10" fmla="*/ 373061 w 1246588"/>
                <a:gd name="connsiteY10" fmla="*/ 930346 h 1729157"/>
                <a:gd name="connsiteX11" fmla="*/ 533108 w 1246588"/>
                <a:gd name="connsiteY11" fmla="*/ 0 h 1729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46588" h="1729157">
                  <a:moveTo>
                    <a:pt x="533108" y="0"/>
                  </a:moveTo>
                  <a:lnTo>
                    <a:pt x="533114" y="0"/>
                  </a:lnTo>
                  <a:cubicBezTo>
                    <a:pt x="685929" y="331075"/>
                    <a:pt x="736022" y="717523"/>
                    <a:pt x="742949" y="1053585"/>
                  </a:cubicBezTo>
                  <a:cubicBezTo>
                    <a:pt x="815586" y="842447"/>
                    <a:pt x="959632" y="589602"/>
                    <a:pt x="1244327" y="460662"/>
                  </a:cubicBezTo>
                  <a:cubicBezTo>
                    <a:pt x="1252249" y="720325"/>
                    <a:pt x="1253857" y="983202"/>
                    <a:pt x="989024" y="1226984"/>
                  </a:cubicBezTo>
                  <a:lnTo>
                    <a:pt x="860515" y="1496024"/>
                  </a:lnTo>
                  <a:lnTo>
                    <a:pt x="772187" y="1257022"/>
                  </a:lnTo>
                  <a:lnTo>
                    <a:pt x="462049" y="1729157"/>
                  </a:lnTo>
                  <a:lnTo>
                    <a:pt x="316699" y="1334518"/>
                  </a:lnTo>
                  <a:cubicBezTo>
                    <a:pt x="-20725" y="1090167"/>
                    <a:pt x="-8135" y="1045963"/>
                    <a:pt x="5061" y="611479"/>
                  </a:cubicBezTo>
                  <a:cubicBezTo>
                    <a:pt x="170888" y="686642"/>
                    <a:pt x="288953" y="803865"/>
                    <a:pt x="373061" y="930346"/>
                  </a:cubicBezTo>
                  <a:cubicBezTo>
                    <a:pt x="392771" y="635247"/>
                    <a:pt x="439345" y="313127"/>
                    <a:pt x="533108" y="0"/>
                  </a:cubicBezTo>
                  <a:close/>
                </a:path>
              </a:pathLst>
            </a:custGeom>
            <a:solidFill>
              <a:srgbClr val="CB90C9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81F6A2D6-B971-6DC1-364A-7D8FB42A3D7B}"/>
              </a:ext>
            </a:extLst>
          </p:cNvPr>
          <p:cNvGrpSpPr/>
          <p:nvPr/>
        </p:nvGrpSpPr>
        <p:grpSpPr>
          <a:xfrm rot="18385653">
            <a:off x="2645706" y="-2138461"/>
            <a:ext cx="4350265" cy="4892233"/>
            <a:chOff x="-5594668" y="2733754"/>
            <a:chExt cx="4471910" cy="5029033"/>
          </a:xfrm>
          <a:solidFill>
            <a:srgbClr val="FDCF83"/>
          </a:solidFill>
        </p:grpSpPr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ED0C4F91-65ED-C227-FB44-413D1754AAFD}"/>
                </a:ext>
              </a:extLst>
            </p:cNvPr>
            <p:cNvSpPr/>
            <p:nvPr/>
          </p:nvSpPr>
          <p:spPr>
            <a:xfrm>
              <a:off x="-5594668" y="2733754"/>
              <a:ext cx="1965749" cy="4957750"/>
            </a:xfrm>
            <a:custGeom>
              <a:avLst/>
              <a:gdLst>
                <a:gd name="connsiteX0" fmla="*/ 1965749 w 1965749"/>
                <a:gd name="connsiteY0" fmla="*/ 4957708 h 4957750"/>
                <a:gd name="connsiteX1" fmla="*/ 1296408 w 1965749"/>
                <a:gd name="connsiteY1" fmla="*/ 4559895 h 4957750"/>
                <a:gd name="connsiteX2" fmla="*/ 856605 w 1965749"/>
                <a:gd name="connsiteY2" fmla="*/ 3917378 h 4957750"/>
                <a:gd name="connsiteX3" fmla="*/ 810680 w 1965749"/>
                <a:gd name="connsiteY3" fmla="*/ 3888484 h 4957750"/>
                <a:gd name="connsiteX4" fmla="*/ 435636 w 1965749"/>
                <a:gd name="connsiteY4" fmla="*/ 3722129 h 4957750"/>
                <a:gd name="connsiteX5" fmla="*/ 356264 w 1965749"/>
                <a:gd name="connsiteY5" fmla="*/ 3319564 h 4957750"/>
                <a:gd name="connsiteX6" fmla="*/ 334832 w 1965749"/>
                <a:gd name="connsiteY6" fmla="*/ 3266292 h 4957750"/>
                <a:gd name="connsiteX7" fmla="*/ 2268 w 1965749"/>
                <a:gd name="connsiteY7" fmla="*/ 2746583 h 4957750"/>
                <a:gd name="connsiteX8" fmla="*/ 244483 w 1965749"/>
                <a:gd name="connsiteY8" fmla="*/ 2179113 h 4957750"/>
                <a:gd name="connsiteX9" fmla="*/ 261475 w 1965749"/>
                <a:gd name="connsiteY9" fmla="*/ 2147043 h 4957750"/>
                <a:gd name="connsiteX10" fmla="*/ 250148 w 1965749"/>
                <a:gd name="connsiteY10" fmla="*/ 2112601 h 4957750"/>
                <a:gd name="connsiteX11" fmla="*/ 86545 w 1965749"/>
                <a:gd name="connsiteY11" fmla="*/ 1579655 h 4957750"/>
                <a:gd name="connsiteX12" fmla="*/ 376668 w 1965749"/>
                <a:gd name="connsiteY12" fmla="*/ 1103573 h 4957750"/>
                <a:gd name="connsiteX13" fmla="*/ 396492 w 1965749"/>
                <a:gd name="connsiteY13" fmla="*/ 1071771 h 4957750"/>
                <a:gd name="connsiteX14" fmla="*/ 386311 w 1965749"/>
                <a:gd name="connsiteY14" fmla="*/ 1035720 h 4957750"/>
                <a:gd name="connsiteX15" fmla="*/ 292550 w 1965749"/>
                <a:gd name="connsiteY15" fmla="*/ 640503 h 4957750"/>
                <a:gd name="connsiteX16" fmla="*/ 551596 w 1965749"/>
                <a:gd name="connsiteY16" fmla="*/ 327641 h 4957750"/>
                <a:gd name="connsiteX17" fmla="*/ 957335 w 1965749"/>
                <a:gd name="connsiteY17" fmla="*/ 345973 h 4957750"/>
                <a:gd name="connsiteX18" fmla="*/ 999509 w 1965749"/>
                <a:gd name="connsiteY18" fmla="*/ 347465 h 4957750"/>
                <a:gd name="connsiteX19" fmla="*/ 1025379 w 1965749"/>
                <a:gd name="connsiteY19" fmla="*/ 314171 h 4957750"/>
                <a:gd name="connsiteX20" fmla="*/ 1260050 w 1965749"/>
                <a:gd name="connsiteY20" fmla="*/ 28251 h 4957750"/>
                <a:gd name="connsiteX21" fmla="*/ 1627561 w 1965749"/>
                <a:gd name="connsiteY21" fmla="*/ 70348 h 4957750"/>
                <a:gd name="connsiteX22" fmla="*/ 1791545 w 1965749"/>
                <a:gd name="connsiteY22" fmla="*/ 401883 h 4957750"/>
                <a:gd name="connsiteX23" fmla="*/ 1515658 w 1965749"/>
                <a:gd name="connsiteY23" fmla="*/ 666749 h 4957750"/>
                <a:gd name="connsiteX24" fmla="*/ 1443633 w 1965749"/>
                <a:gd name="connsiteY24" fmla="*/ 1042372 h 4957750"/>
                <a:gd name="connsiteX25" fmla="*/ 919907 w 1965749"/>
                <a:gd name="connsiteY25" fmla="*/ 1396254 h 4957750"/>
                <a:gd name="connsiteX26" fmla="*/ 918146 w 1965749"/>
                <a:gd name="connsiteY26" fmla="*/ 2028327 h 4957750"/>
                <a:gd name="connsiteX27" fmla="*/ 744855 w 1965749"/>
                <a:gd name="connsiteY27" fmla="*/ 2508044 h 4957750"/>
                <a:gd name="connsiteX28" fmla="*/ 1055071 w 1965749"/>
                <a:gd name="connsiteY28" fmla="*/ 2912901 h 4957750"/>
                <a:gd name="connsiteX29" fmla="*/ 1267395 w 1965749"/>
                <a:gd name="connsiteY29" fmla="*/ 4043589 h 4957750"/>
                <a:gd name="connsiteX30" fmla="*/ 1965745 w 1965749"/>
                <a:gd name="connsiteY30" fmla="*/ 4957751 h 4957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965749" h="4957750">
                  <a:moveTo>
                    <a:pt x="1965749" y="4957708"/>
                  </a:moveTo>
                  <a:cubicBezTo>
                    <a:pt x="1716382" y="4875311"/>
                    <a:pt x="1487981" y="4739564"/>
                    <a:pt x="1296408" y="4559895"/>
                  </a:cubicBezTo>
                  <a:cubicBezTo>
                    <a:pt x="1104864" y="4380215"/>
                    <a:pt x="954772" y="4160965"/>
                    <a:pt x="856605" y="3917378"/>
                  </a:cubicBezTo>
                  <a:cubicBezTo>
                    <a:pt x="849142" y="3898818"/>
                    <a:pt x="830620" y="3887184"/>
                    <a:pt x="810680" y="3888484"/>
                  </a:cubicBezTo>
                  <a:cubicBezTo>
                    <a:pt x="666016" y="3897440"/>
                    <a:pt x="526064" y="3835365"/>
                    <a:pt x="435636" y="3722129"/>
                  </a:cubicBezTo>
                  <a:cubicBezTo>
                    <a:pt x="345208" y="3608893"/>
                    <a:pt x="315582" y="3458674"/>
                    <a:pt x="356264" y="3319564"/>
                  </a:cubicBezTo>
                  <a:cubicBezTo>
                    <a:pt x="362348" y="3299013"/>
                    <a:pt x="353470" y="3276931"/>
                    <a:pt x="334832" y="3266292"/>
                  </a:cubicBezTo>
                  <a:cubicBezTo>
                    <a:pt x="144856" y="3158720"/>
                    <a:pt x="20364" y="2964148"/>
                    <a:pt x="2268" y="2746583"/>
                  </a:cubicBezTo>
                  <a:cubicBezTo>
                    <a:pt x="-15796" y="2529018"/>
                    <a:pt x="74867" y="2316577"/>
                    <a:pt x="244483" y="2179113"/>
                  </a:cubicBezTo>
                  <a:cubicBezTo>
                    <a:pt x="254280" y="2171191"/>
                    <a:pt x="260403" y="2159596"/>
                    <a:pt x="261475" y="2147043"/>
                  </a:cubicBezTo>
                  <a:cubicBezTo>
                    <a:pt x="262547" y="2134491"/>
                    <a:pt x="258452" y="2122053"/>
                    <a:pt x="250148" y="2112601"/>
                  </a:cubicBezTo>
                  <a:cubicBezTo>
                    <a:pt x="121942" y="1966525"/>
                    <a:pt x="62356" y="1772493"/>
                    <a:pt x="86545" y="1579655"/>
                  </a:cubicBezTo>
                  <a:cubicBezTo>
                    <a:pt x="110732" y="1386769"/>
                    <a:pt x="216357" y="1213487"/>
                    <a:pt x="376668" y="1103573"/>
                  </a:cubicBezTo>
                  <a:cubicBezTo>
                    <a:pt x="387461" y="1096225"/>
                    <a:pt x="394655" y="1084668"/>
                    <a:pt x="396492" y="1071771"/>
                  </a:cubicBezTo>
                  <a:cubicBezTo>
                    <a:pt x="398328" y="1058835"/>
                    <a:pt x="394616" y="1045747"/>
                    <a:pt x="386311" y="1035720"/>
                  </a:cubicBezTo>
                  <a:cubicBezTo>
                    <a:pt x="294769" y="925963"/>
                    <a:pt x="260095" y="779652"/>
                    <a:pt x="292550" y="640503"/>
                  </a:cubicBezTo>
                  <a:cubicBezTo>
                    <a:pt x="325041" y="501354"/>
                    <a:pt x="420941" y="385513"/>
                    <a:pt x="551596" y="327641"/>
                  </a:cubicBezTo>
                  <a:cubicBezTo>
                    <a:pt x="682251" y="269738"/>
                    <a:pt x="832461" y="276551"/>
                    <a:pt x="957335" y="345973"/>
                  </a:cubicBezTo>
                  <a:cubicBezTo>
                    <a:pt x="970346" y="353206"/>
                    <a:pt x="986038" y="353780"/>
                    <a:pt x="999509" y="347465"/>
                  </a:cubicBezTo>
                  <a:cubicBezTo>
                    <a:pt x="1012980" y="341189"/>
                    <a:pt x="1022586" y="328790"/>
                    <a:pt x="1025379" y="314171"/>
                  </a:cubicBezTo>
                  <a:cubicBezTo>
                    <a:pt x="1049987" y="185201"/>
                    <a:pt x="1138350" y="77550"/>
                    <a:pt x="1260050" y="28251"/>
                  </a:cubicBezTo>
                  <a:cubicBezTo>
                    <a:pt x="1381750" y="-21002"/>
                    <a:pt x="1520135" y="-5159"/>
                    <a:pt x="1627561" y="70348"/>
                  </a:cubicBezTo>
                  <a:cubicBezTo>
                    <a:pt x="1734947" y="145855"/>
                    <a:pt x="1796718" y="270690"/>
                    <a:pt x="1791545" y="401883"/>
                  </a:cubicBezTo>
                  <a:cubicBezTo>
                    <a:pt x="1674361" y="459480"/>
                    <a:pt x="1577957" y="552054"/>
                    <a:pt x="1515658" y="666749"/>
                  </a:cubicBezTo>
                  <a:cubicBezTo>
                    <a:pt x="1453315" y="781484"/>
                    <a:pt x="1428172" y="912746"/>
                    <a:pt x="1443633" y="1042372"/>
                  </a:cubicBezTo>
                  <a:cubicBezTo>
                    <a:pt x="1221247" y="1066367"/>
                    <a:pt x="1025148" y="1198861"/>
                    <a:pt x="919907" y="1396254"/>
                  </a:cubicBezTo>
                  <a:cubicBezTo>
                    <a:pt x="814705" y="1593647"/>
                    <a:pt x="814049" y="1830356"/>
                    <a:pt x="918146" y="2028327"/>
                  </a:cubicBezTo>
                  <a:cubicBezTo>
                    <a:pt x="782436" y="2148264"/>
                    <a:pt x="717148" y="2329050"/>
                    <a:pt x="744855" y="2508044"/>
                  </a:cubicBezTo>
                  <a:cubicBezTo>
                    <a:pt x="772561" y="2687038"/>
                    <a:pt x="889441" y="2839579"/>
                    <a:pt x="1055071" y="2912901"/>
                  </a:cubicBezTo>
                  <a:cubicBezTo>
                    <a:pt x="1036511" y="3301191"/>
                    <a:pt x="1109223" y="3688443"/>
                    <a:pt x="1267395" y="4043589"/>
                  </a:cubicBezTo>
                  <a:cubicBezTo>
                    <a:pt x="1425531" y="4398697"/>
                    <a:pt x="1664718" y="4711784"/>
                    <a:pt x="1965745" y="495775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E2D3A1C6-1E5B-7F0A-8AD3-ACCF155DC9E3}"/>
                </a:ext>
              </a:extLst>
            </p:cNvPr>
            <p:cNvSpPr/>
            <p:nvPr/>
          </p:nvSpPr>
          <p:spPr>
            <a:xfrm>
              <a:off x="-4786446" y="2739738"/>
              <a:ext cx="3663688" cy="5023049"/>
            </a:xfrm>
            <a:custGeom>
              <a:avLst/>
              <a:gdLst>
                <a:gd name="connsiteX0" fmla="*/ 1660023 w 3663688"/>
                <a:gd name="connsiteY0" fmla="*/ 1593556 h 5023049"/>
                <a:gd name="connsiteX1" fmla="*/ 2453131 w 3663688"/>
                <a:gd name="connsiteY1" fmla="*/ 1703549 h 5023049"/>
                <a:gd name="connsiteX2" fmla="*/ 2471998 w 3663688"/>
                <a:gd name="connsiteY2" fmla="*/ 1723067 h 5023049"/>
                <a:gd name="connsiteX3" fmla="*/ 2471042 w 3663688"/>
                <a:gd name="connsiteY3" fmla="*/ 1750162 h 5023049"/>
                <a:gd name="connsiteX4" fmla="*/ 2450873 w 3663688"/>
                <a:gd name="connsiteY4" fmla="*/ 1768340 h 5023049"/>
                <a:gd name="connsiteX5" fmla="*/ 2423816 w 3663688"/>
                <a:gd name="connsiteY5" fmla="*/ 1766465 h 5023049"/>
                <a:gd name="connsiteX6" fmla="*/ 1610497 w 3663688"/>
                <a:gd name="connsiteY6" fmla="*/ 1673507 h 5023049"/>
                <a:gd name="connsiteX7" fmla="*/ 1245171 w 3663688"/>
                <a:gd name="connsiteY7" fmla="*/ 2805763 h 5023049"/>
                <a:gd name="connsiteX8" fmla="*/ 1785356 w 3663688"/>
                <a:gd name="connsiteY8" fmla="*/ 2642964 h 5023049"/>
                <a:gd name="connsiteX9" fmla="*/ 1817197 w 3663688"/>
                <a:gd name="connsiteY9" fmla="*/ 2679970 h 5023049"/>
                <a:gd name="connsiteX10" fmla="*/ 1780534 w 3663688"/>
                <a:gd name="connsiteY10" fmla="*/ 2712232 h 5023049"/>
                <a:gd name="connsiteX11" fmla="*/ 1231777 w 3663688"/>
                <a:gd name="connsiteY11" fmla="*/ 2908018 h 5023049"/>
                <a:gd name="connsiteX12" fmla="*/ 1626836 w 3663688"/>
                <a:gd name="connsiteY12" fmla="*/ 4991969 h 5023049"/>
                <a:gd name="connsiteX13" fmla="*/ 1815089 w 3663688"/>
                <a:gd name="connsiteY13" fmla="*/ 4781938 h 5023049"/>
                <a:gd name="connsiteX14" fmla="*/ 1787572 w 3663688"/>
                <a:gd name="connsiteY14" fmla="*/ 4501191 h 5023049"/>
                <a:gd name="connsiteX15" fmla="*/ 1796527 w 3663688"/>
                <a:gd name="connsiteY15" fmla="*/ 3515892 h 5023049"/>
                <a:gd name="connsiteX16" fmla="*/ 2651407 w 3663688"/>
                <a:gd name="connsiteY16" fmla="*/ 3025917 h 5023049"/>
                <a:gd name="connsiteX17" fmla="*/ 3141989 w 3663688"/>
                <a:gd name="connsiteY17" fmla="*/ 3025917 h 5023049"/>
                <a:gd name="connsiteX18" fmla="*/ 3161431 w 3663688"/>
                <a:gd name="connsiteY18" fmla="*/ 3017766 h 5023049"/>
                <a:gd name="connsiteX19" fmla="*/ 3169123 w 3663688"/>
                <a:gd name="connsiteY19" fmla="*/ 2998133 h 5023049"/>
                <a:gd name="connsiteX20" fmla="*/ 3081752 w 3663688"/>
                <a:gd name="connsiteY20" fmla="*/ 2723274 h 5023049"/>
                <a:gd name="connsiteX21" fmla="*/ 2861963 w 3663688"/>
                <a:gd name="connsiteY21" fmla="*/ 2536521 h 5023049"/>
                <a:gd name="connsiteX22" fmla="*/ 2835556 w 3663688"/>
                <a:gd name="connsiteY22" fmla="*/ 2482752 h 5023049"/>
                <a:gd name="connsiteX23" fmla="*/ 2883394 w 3663688"/>
                <a:gd name="connsiteY23" fmla="*/ 2446625 h 5023049"/>
                <a:gd name="connsiteX24" fmla="*/ 3507315 w 3663688"/>
                <a:gd name="connsiteY24" fmla="*/ 2154777 h 5023049"/>
                <a:gd name="connsiteX25" fmla="*/ 3631122 w 3663688"/>
                <a:gd name="connsiteY25" fmla="*/ 1477207 h 5023049"/>
                <a:gd name="connsiteX26" fmla="*/ 3150758 w 3663688"/>
                <a:gd name="connsiteY26" fmla="*/ 983558 h 5023049"/>
                <a:gd name="connsiteX27" fmla="*/ 3119262 w 3663688"/>
                <a:gd name="connsiteY27" fmla="*/ 942724 h 5023049"/>
                <a:gd name="connsiteX28" fmla="*/ 2953171 w 3663688"/>
                <a:gd name="connsiteY28" fmla="*/ 584932 h 5023049"/>
                <a:gd name="connsiteX29" fmla="*/ 2589795 w 3663688"/>
                <a:gd name="connsiteY29" fmla="*/ 431509 h 5023049"/>
                <a:gd name="connsiteX30" fmla="*/ 2556539 w 3663688"/>
                <a:gd name="connsiteY30" fmla="*/ 415933 h 5023049"/>
                <a:gd name="connsiteX31" fmla="*/ 2545096 w 3663688"/>
                <a:gd name="connsiteY31" fmla="*/ 381108 h 5023049"/>
                <a:gd name="connsiteX32" fmla="*/ 2454012 w 3663688"/>
                <a:gd name="connsiteY32" fmla="*/ 112872 h 5023049"/>
                <a:gd name="connsiteX33" fmla="*/ 2194192 w 3663688"/>
                <a:gd name="connsiteY33" fmla="*/ 8 h 5023049"/>
                <a:gd name="connsiteX34" fmla="*/ 1935988 w 3663688"/>
                <a:gd name="connsiteY34" fmla="*/ 116575 h 5023049"/>
                <a:gd name="connsiteX35" fmla="*/ 1903076 w 3663688"/>
                <a:gd name="connsiteY35" fmla="*/ 131883 h 5023049"/>
                <a:gd name="connsiteX36" fmla="*/ 1869245 w 3663688"/>
                <a:gd name="connsiteY36" fmla="*/ 118757 h 5023049"/>
                <a:gd name="connsiteX37" fmla="*/ 1607711 w 3663688"/>
                <a:gd name="connsiteY37" fmla="*/ 8999 h 5023049"/>
                <a:gd name="connsiteX38" fmla="*/ 1342345 w 3663688"/>
                <a:gd name="connsiteY38" fmla="*/ 109116 h 5023049"/>
                <a:gd name="connsiteX39" fmla="*/ 1218539 w 3663688"/>
                <a:gd name="connsiteY39" fmla="*/ 364303 h 5023049"/>
                <a:gd name="connsiteX40" fmla="*/ 1179159 w 3663688"/>
                <a:gd name="connsiteY40" fmla="*/ 406744 h 5023049"/>
                <a:gd name="connsiteX41" fmla="*/ 809160 w 3663688"/>
                <a:gd name="connsiteY41" fmla="*/ 629893 h 5023049"/>
                <a:gd name="connsiteX42" fmla="*/ 707554 w 3663688"/>
                <a:gd name="connsiteY42" fmla="*/ 1049867 h 5023049"/>
                <a:gd name="connsiteX43" fmla="*/ 698101 w 3663688"/>
                <a:gd name="connsiteY43" fmla="*/ 1085956 h 5023049"/>
                <a:gd name="connsiteX44" fmla="*/ 665151 w 3663688"/>
                <a:gd name="connsiteY44" fmla="*/ 1103369 h 5023049"/>
                <a:gd name="connsiteX45" fmla="*/ 174373 w 3663688"/>
                <a:gd name="connsiteY45" fmla="*/ 1420630 h 5023049"/>
                <a:gd name="connsiteX46" fmla="*/ 179807 w 3663688"/>
                <a:gd name="connsiteY46" fmla="*/ 2004980 h 5023049"/>
                <a:gd name="connsiteX47" fmla="*/ 168862 w 3663688"/>
                <a:gd name="connsiteY47" fmla="*/ 2063457 h 5023049"/>
                <a:gd name="connsiteX48" fmla="*/ 5259 w 3663688"/>
                <a:gd name="connsiteY48" fmla="*/ 2490133 h 5023049"/>
                <a:gd name="connsiteX49" fmla="*/ 288308 w 3663688"/>
                <a:gd name="connsiteY49" fmla="*/ 2848914 h 5023049"/>
                <a:gd name="connsiteX50" fmla="*/ 317164 w 3663688"/>
                <a:gd name="connsiteY50" fmla="*/ 2894340 h 5023049"/>
                <a:gd name="connsiteX51" fmla="*/ 537482 w 3663688"/>
                <a:gd name="connsiteY51" fmla="*/ 4041684 h 5023049"/>
                <a:gd name="connsiteX52" fmla="*/ 1270083 w 3663688"/>
                <a:gd name="connsiteY52" fmla="*/ 4951819 h 5023049"/>
                <a:gd name="connsiteX53" fmla="*/ 1559745 w 3663688"/>
                <a:gd name="connsiteY53" fmla="*/ 5014276 h 5023049"/>
                <a:gd name="connsiteX54" fmla="*/ 1174865 w 3663688"/>
                <a:gd name="connsiteY54" fmla="*/ 3830291 h 5023049"/>
                <a:gd name="connsiteX55" fmla="*/ 789327 w 3663688"/>
                <a:gd name="connsiteY55" fmla="*/ 3481189 h 5023049"/>
                <a:gd name="connsiteX56" fmla="*/ 789404 w 3663688"/>
                <a:gd name="connsiteY56" fmla="*/ 3453673 h 5023049"/>
                <a:gd name="connsiteX57" fmla="*/ 809458 w 3663688"/>
                <a:gd name="connsiteY57" fmla="*/ 3434882 h 5023049"/>
                <a:gd name="connsiteX58" fmla="*/ 836936 w 3663688"/>
                <a:gd name="connsiteY58" fmla="*/ 3436566 h 5023049"/>
                <a:gd name="connsiteX59" fmla="*/ 854540 w 3663688"/>
                <a:gd name="connsiteY59" fmla="*/ 3457690 h 5023049"/>
                <a:gd name="connsiteX60" fmla="*/ 1165061 w 3663688"/>
                <a:gd name="connsiteY60" fmla="*/ 3755396 h 5023049"/>
                <a:gd name="connsiteX61" fmla="*/ 1305277 w 3663688"/>
                <a:gd name="connsiteY61" fmla="*/ 2230275 h 5023049"/>
                <a:gd name="connsiteX62" fmla="*/ 1002751 w 3663688"/>
                <a:gd name="connsiteY62" fmla="*/ 1920284 h 5023049"/>
                <a:gd name="connsiteX63" fmla="*/ 934171 w 3663688"/>
                <a:gd name="connsiteY63" fmla="*/ 1492579 h 5023049"/>
                <a:gd name="connsiteX64" fmla="*/ 947872 w 3663688"/>
                <a:gd name="connsiteY64" fmla="*/ 1469617 h 5023049"/>
                <a:gd name="connsiteX65" fmla="*/ 973780 w 3663688"/>
                <a:gd name="connsiteY65" fmla="*/ 1463111 h 5023049"/>
                <a:gd name="connsiteX66" fmla="*/ 996704 w 3663688"/>
                <a:gd name="connsiteY66" fmla="*/ 1476888 h 5023049"/>
                <a:gd name="connsiteX67" fmla="*/ 1003057 w 3663688"/>
                <a:gd name="connsiteY67" fmla="*/ 1502873 h 5023049"/>
                <a:gd name="connsiteX68" fmla="*/ 1062107 w 3663688"/>
                <a:gd name="connsiteY68" fmla="*/ 1883472 h 5023049"/>
                <a:gd name="connsiteX69" fmla="*/ 1327051 w 3663688"/>
                <a:gd name="connsiteY69" fmla="*/ 2163073 h 5023049"/>
                <a:gd name="connsiteX70" fmla="*/ 1556363 w 3663688"/>
                <a:gd name="connsiteY70" fmla="*/ 1626758 h 5023049"/>
                <a:gd name="connsiteX71" fmla="*/ 1621346 w 3663688"/>
                <a:gd name="connsiteY71" fmla="*/ 1530930 h 5023049"/>
                <a:gd name="connsiteX72" fmla="*/ 2089620 w 3663688"/>
                <a:gd name="connsiteY72" fmla="*/ 1211494 h 5023049"/>
                <a:gd name="connsiteX73" fmla="*/ 2655405 w 3663688"/>
                <a:gd name="connsiteY73" fmla="*/ 1176285 h 5023049"/>
                <a:gd name="connsiteX74" fmla="*/ 2681964 w 3663688"/>
                <a:gd name="connsiteY74" fmla="*/ 1217425 h 5023049"/>
                <a:gd name="connsiteX75" fmla="*/ 2640976 w 3663688"/>
                <a:gd name="connsiteY75" fmla="*/ 1244253 h 5023049"/>
                <a:gd name="connsiteX76" fmla="*/ 2112048 w 3663688"/>
                <a:gd name="connsiteY76" fmla="*/ 1277242 h 5023049"/>
                <a:gd name="connsiteX77" fmla="*/ 1674272 w 3663688"/>
                <a:gd name="connsiteY77" fmla="*/ 1575858 h 5023049"/>
                <a:gd name="connsiteX78" fmla="*/ 1659844 w 3663688"/>
                <a:gd name="connsiteY78" fmla="*/ 1593425 h 5023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3663688" h="5023049">
                  <a:moveTo>
                    <a:pt x="1660023" y="1593556"/>
                  </a:moveTo>
                  <a:cubicBezTo>
                    <a:pt x="1929444" y="1549622"/>
                    <a:pt x="2205832" y="1587931"/>
                    <a:pt x="2453131" y="1703549"/>
                  </a:cubicBezTo>
                  <a:cubicBezTo>
                    <a:pt x="2461818" y="1707223"/>
                    <a:pt x="2468592" y="1714265"/>
                    <a:pt x="2471998" y="1723067"/>
                  </a:cubicBezTo>
                  <a:cubicBezTo>
                    <a:pt x="2475366" y="1731869"/>
                    <a:pt x="2475022" y="1741627"/>
                    <a:pt x="2471042" y="1750162"/>
                  </a:cubicBezTo>
                  <a:cubicBezTo>
                    <a:pt x="2467062" y="1758696"/>
                    <a:pt x="2459791" y="1765279"/>
                    <a:pt x="2450873" y="1768340"/>
                  </a:cubicBezTo>
                  <a:cubicBezTo>
                    <a:pt x="2441995" y="1771402"/>
                    <a:pt x="2432236" y="1770713"/>
                    <a:pt x="2423816" y="1766465"/>
                  </a:cubicBezTo>
                  <a:cubicBezTo>
                    <a:pt x="2170051" y="1647831"/>
                    <a:pt x="1884513" y="1615187"/>
                    <a:pt x="1610497" y="1673507"/>
                  </a:cubicBezTo>
                  <a:cubicBezTo>
                    <a:pt x="1426075" y="2027732"/>
                    <a:pt x="1302573" y="2410477"/>
                    <a:pt x="1245171" y="2805763"/>
                  </a:cubicBezTo>
                  <a:cubicBezTo>
                    <a:pt x="1399437" y="2687619"/>
                    <a:pt x="1591481" y="2629757"/>
                    <a:pt x="1785356" y="2642964"/>
                  </a:cubicBezTo>
                  <a:cubicBezTo>
                    <a:pt x="1804300" y="2644494"/>
                    <a:pt x="1818536" y="2660988"/>
                    <a:pt x="1817197" y="2679970"/>
                  </a:cubicBezTo>
                  <a:cubicBezTo>
                    <a:pt x="1815896" y="2698952"/>
                    <a:pt x="1799554" y="2713341"/>
                    <a:pt x="1780534" y="2712232"/>
                  </a:cubicBezTo>
                  <a:cubicBezTo>
                    <a:pt x="1578351" y="2698494"/>
                    <a:pt x="1379576" y="2769407"/>
                    <a:pt x="1231777" y="2908018"/>
                  </a:cubicBezTo>
                  <a:cubicBezTo>
                    <a:pt x="1148615" y="3626688"/>
                    <a:pt x="1286426" y="4353587"/>
                    <a:pt x="1626836" y="4991969"/>
                  </a:cubicBezTo>
                  <a:cubicBezTo>
                    <a:pt x="1716235" y="4951403"/>
                    <a:pt x="1784512" y="4875206"/>
                    <a:pt x="1815089" y="4781938"/>
                  </a:cubicBezTo>
                  <a:cubicBezTo>
                    <a:pt x="1845628" y="4688635"/>
                    <a:pt x="1835678" y="4586798"/>
                    <a:pt x="1787572" y="4501191"/>
                  </a:cubicBezTo>
                  <a:cubicBezTo>
                    <a:pt x="1615397" y="4194491"/>
                    <a:pt x="1618797" y="3819447"/>
                    <a:pt x="1796527" y="3515892"/>
                  </a:cubicBezTo>
                  <a:cubicBezTo>
                    <a:pt x="1974297" y="3212337"/>
                    <a:pt x="2299660" y="3025839"/>
                    <a:pt x="2651407" y="3025917"/>
                  </a:cubicBezTo>
                  <a:lnTo>
                    <a:pt x="3141989" y="3025917"/>
                  </a:lnTo>
                  <a:cubicBezTo>
                    <a:pt x="3149298" y="3025955"/>
                    <a:pt x="3156339" y="3023009"/>
                    <a:pt x="3161431" y="3017766"/>
                  </a:cubicBezTo>
                  <a:cubicBezTo>
                    <a:pt x="3166559" y="3012561"/>
                    <a:pt x="3169314" y="3005443"/>
                    <a:pt x="3169123" y="2998133"/>
                  </a:cubicBezTo>
                  <a:cubicBezTo>
                    <a:pt x="3166367" y="2900123"/>
                    <a:pt x="3136095" y="2804865"/>
                    <a:pt x="3081752" y="2723274"/>
                  </a:cubicBezTo>
                  <a:cubicBezTo>
                    <a:pt x="3027446" y="2641644"/>
                    <a:pt x="2951293" y="2576925"/>
                    <a:pt x="2861963" y="2536521"/>
                  </a:cubicBezTo>
                  <a:cubicBezTo>
                    <a:pt x="2841373" y="2527260"/>
                    <a:pt x="2830313" y="2504681"/>
                    <a:pt x="2835556" y="2482752"/>
                  </a:cubicBezTo>
                  <a:cubicBezTo>
                    <a:pt x="2840761" y="2460785"/>
                    <a:pt x="2860852" y="2445629"/>
                    <a:pt x="2883394" y="2446625"/>
                  </a:cubicBezTo>
                  <a:cubicBezTo>
                    <a:pt x="3126333" y="2456039"/>
                    <a:pt x="3358820" y="2347311"/>
                    <a:pt x="3507315" y="2154777"/>
                  </a:cubicBezTo>
                  <a:cubicBezTo>
                    <a:pt x="3655801" y="1962283"/>
                    <a:pt x="3701915" y="1709811"/>
                    <a:pt x="3631122" y="1477207"/>
                  </a:cubicBezTo>
                  <a:cubicBezTo>
                    <a:pt x="3560321" y="1244642"/>
                    <a:pt x="3381333" y="1060672"/>
                    <a:pt x="3150758" y="983558"/>
                  </a:cubicBezTo>
                  <a:cubicBezTo>
                    <a:pt x="3132924" y="977626"/>
                    <a:pt x="3120486" y="961477"/>
                    <a:pt x="3119262" y="942724"/>
                  </a:cubicBezTo>
                  <a:cubicBezTo>
                    <a:pt x="3110230" y="806985"/>
                    <a:pt x="3051027" y="679426"/>
                    <a:pt x="2953171" y="584932"/>
                  </a:cubicBezTo>
                  <a:cubicBezTo>
                    <a:pt x="2855276" y="490444"/>
                    <a:pt x="2725770" y="435751"/>
                    <a:pt x="2589795" y="431509"/>
                  </a:cubicBezTo>
                  <a:cubicBezTo>
                    <a:pt x="2577051" y="431126"/>
                    <a:pt x="2564997" y="425501"/>
                    <a:pt x="2556539" y="415933"/>
                  </a:cubicBezTo>
                  <a:cubicBezTo>
                    <a:pt x="2548081" y="406404"/>
                    <a:pt x="2543947" y="393814"/>
                    <a:pt x="2545096" y="381108"/>
                  </a:cubicBezTo>
                  <a:cubicBezTo>
                    <a:pt x="2553898" y="282832"/>
                    <a:pt x="2520832" y="185429"/>
                    <a:pt x="2454012" y="112872"/>
                  </a:cubicBezTo>
                  <a:cubicBezTo>
                    <a:pt x="2387193" y="40273"/>
                    <a:pt x="2292820" y="-677"/>
                    <a:pt x="2194192" y="8"/>
                  </a:cubicBezTo>
                  <a:cubicBezTo>
                    <a:pt x="2095535" y="736"/>
                    <a:pt x="2001766" y="43062"/>
                    <a:pt x="1935988" y="116575"/>
                  </a:cubicBezTo>
                  <a:cubicBezTo>
                    <a:pt x="1927569" y="125951"/>
                    <a:pt x="1915667" y="131500"/>
                    <a:pt x="1903076" y="131883"/>
                  </a:cubicBezTo>
                  <a:cubicBezTo>
                    <a:pt x="1890485" y="132304"/>
                    <a:pt x="1878277" y="127558"/>
                    <a:pt x="1869245" y="118757"/>
                  </a:cubicBezTo>
                  <a:cubicBezTo>
                    <a:pt x="1799326" y="50062"/>
                    <a:pt x="1705721" y="10792"/>
                    <a:pt x="1607711" y="8999"/>
                  </a:cubicBezTo>
                  <a:cubicBezTo>
                    <a:pt x="1509700" y="7206"/>
                    <a:pt x="1414756" y="43060"/>
                    <a:pt x="1342345" y="109116"/>
                  </a:cubicBezTo>
                  <a:cubicBezTo>
                    <a:pt x="1269977" y="175209"/>
                    <a:pt x="1225661" y="266556"/>
                    <a:pt x="1218539" y="364303"/>
                  </a:cubicBezTo>
                  <a:cubicBezTo>
                    <a:pt x="1216931" y="385925"/>
                    <a:pt x="1200590" y="403529"/>
                    <a:pt x="1179159" y="406744"/>
                  </a:cubicBezTo>
                  <a:cubicBezTo>
                    <a:pt x="1030977" y="428711"/>
                    <a:pt x="897717" y="509075"/>
                    <a:pt x="809160" y="629893"/>
                  </a:cubicBezTo>
                  <a:cubicBezTo>
                    <a:pt x="720565" y="750712"/>
                    <a:pt x="683982" y="901960"/>
                    <a:pt x="707554" y="1049867"/>
                  </a:cubicBezTo>
                  <a:cubicBezTo>
                    <a:pt x="709621" y="1062688"/>
                    <a:pt x="706176" y="1075776"/>
                    <a:pt x="698101" y="1085956"/>
                  </a:cubicBezTo>
                  <a:cubicBezTo>
                    <a:pt x="690026" y="1096136"/>
                    <a:pt x="678086" y="1102451"/>
                    <a:pt x="665151" y="1103369"/>
                  </a:cubicBezTo>
                  <a:cubicBezTo>
                    <a:pt x="457990" y="1118026"/>
                    <a:pt x="272805" y="1237776"/>
                    <a:pt x="174373" y="1420630"/>
                  </a:cubicBezTo>
                  <a:cubicBezTo>
                    <a:pt x="75941" y="1603483"/>
                    <a:pt x="78009" y="1823998"/>
                    <a:pt x="179807" y="2004980"/>
                  </a:cubicBezTo>
                  <a:cubicBezTo>
                    <a:pt x="190829" y="2024536"/>
                    <a:pt x="186198" y="2049182"/>
                    <a:pt x="168862" y="2063457"/>
                  </a:cubicBezTo>
                  <a:cubicBezTo>
                    <a:pt x="42919" y="2166866"/>
                    <a:pt x="-19234" y="2329009"/>
                    <a:pt x="5259" y="2490133"/>
                  </a:cubicBezTo>
                  <a:cubicBezTo>
                    <a:pt x="29752" y="2651247"/>
                    <a:pt x="137295" y="2787564"/>
                    <a:pt x="288308" y="2848914"/>
                  </a:cubicBezTo>
                  <a:cubicBezTo>
                    <a:pt x="306640" y="2856338"/>
                    <a:pt x="318236" y="2874593"/>
                    <a:pt x="317164" y="2894340"/>
                  </a:cubicBezTo>
                  <a:cubicBezTo>
                    <a:pt x="295694" y="3289057"/>
                    <a:pt x="371354" y="3683010"/>
                    <a:pt x="537482" y="4041684"/>
                  </a:cubicBezTo>
                  <a:cubicBezTo>
                    <a:pt x="703612" y="4400387"/>
                    <a:pt x="955164" y="4712906"/>
                    <a:pt x="1270083" y="4951819"/>
                  </a:cubicBezTo>
                  <a:cubicBezTo>
                    <a:pt x="1352670" y="5014466"/>
                    <a:pt x="1458717" y="5037315"/>
                    <a:pt x="1559745" y="5014276"/>
                  </a:cubicBezTo>
                  <a:cubicBezTo>
                    <a:pt x="1364224" y="4644737"/>
                    <a:pt x="1233990" y="4244171"/>
                    <a:pt x="1174865" y="3830291"/>
                  </a:cubicBezTo>
                  <a:cubicBezTo>
                    <a:pt x="996184" y="3785515"/>
                    <a:pt x="851559" y="3654550"/>
                    <a:pt x="789327" y="3481189"/>
                  </a:cubicBezTo>
                  <a:cubicBezTo>
                    <a:pt x="785539" y="3472387"/>
                    <a:pt x="785577" y="3462437"/>
                    <a:pt x="789404" y="3453673"/>
                  </a:cubicBezTo>
                  <a:cubicBezTo>
                    <a:pt x="793231" y="3444909"/>
                    <a:pt x="800464" y="3438136"/>
                    <a:pt x="809458" y="3434882"/>
                  </a:cubicBezTo>
                  <a:cubicBezTo>
                    <a:pt x="818451" y="3431629"/>
                    <a:pt x="828402" y="3432241"/>
                    <a:pt x="836936" y="3436566"/>
                  </a:cubicBezTo>
                  <a:cubicBezTo>
                    <a:pt x="845432" y="3440890"/>
                    <a:pt x="851822" y="3448545"/>
                    <a:pt x="854540" y="3457690"/>
                  </a:cubicBezTo>
                  <a:cubicBezTo>
                    <a:pt x="905670" y="3600092"/>
                    <a:pt x="1020631" y="3710271"/>
                    <a:pt x="1165061" y="3755396"/>
                  </a:cubicBezTo>
                  <a:cubicBezTo>
                    <a:pt x="1102757" y="3242810"/>
                    <a:pt x="1150594" y="2722875"/>
                    <a:pt x="1305277" y="2230275"/>
                  </a:cubicBezTo>
                  <a:cubicBezTo>
                    <a:pt x="1174887" y="2160623"/>
                    <a:pt x="1069186" y="2052359"/>
                    <a:pt x="1002751" y="1920284"/>
                  </a:cubicBezTo>
                  <a:cubicBezTo>
                    <a:pt x="936317" y="1788208"/>
                    <a:pt x="912357" y="1638812"/>
                    <a:pt x="934171" y="1492579"/>
                  </a:cubicBezTo>
                  <a:cubicBezTo>
                    <a:pt x="935511" y="1483395"/>
                    <a:pt x="940409" y="1475129"/>
                    <a:pt x="947872" y="1469617"/>
                  </a:cubicBezTo>
                  <a:cubicBezTo>
                    <a:pt x="955296" y="1464068"/>
                    <a:pt x="964634" y="1461733"/>
                    <a:pt x="973780" y="1463111"/>
                  </a:cubicBezTo>
                  <a:cubicBezTo>
                    <a:pt x="982965" y="1464489"/>
                    <a:pt x="991193" y="1469426"/>
                    <a:pt x="996704" y="1476888"/>
                  </a:cubicBezTo>
                  <a:cubicBezTo>
                    <a:pt x="1002176" y="1484350"/>
                    <a:pt x="1004473" y="1493688"/>
                    <a:pt x="1003057" y="1502873"/>
                  </a:cubicBezTo>
                  <a:cubicBezTo>
                    <a:pt x="983653" y="1632802"/>
                    <a:pt x="1004243" y="1765554"/>
                    <a:pt x="1062107" y="1883472"/>
                  </a:cubicBezTo>
                  <a:cubicBezTo>
                    <a:pt x="1119971" y="2001420"/>
                    <a:pt x="1212395" y="2098931"/>
                    <a:pt x="1327051" y="2163073"/>
                  </a:cubicBezTo>
                  <a:cubicBezTo>
                    <a:pt x="1388972" y="1978455"/>
                    <a:pt x="1465661" y="1799089"/>
                    <a:pt x="1556363" y="1626758"/>
                  </a:cubicBezTo>
                  <a:cubicBezTo>
                    <a:pt x="1574465" y="1592544"/>
                    <a:pt x="1596240" y="1560398"/>
                    <a:pt x="1621346" y="1530930"/>
                  </a:cubicBezTo>
                  <a:cubicBezTo>
                    <a:pt x="1745877" y="1384276"/>
                    <a:pt x="1907647" y="1273911"/>
                    <a:pt x="2089620" y="1211494"/>
                  </a:cubicBezTo>
                  <a:cubicBezTo>
                    <a:pt x="2271631" y="1149075"/>
                    <a:pt x="2467074" y="1136905"/>
                    <a:pt x="2655405" y="1176285"/>
                  </a:cubicBezTo>
                  <a:cubicBezTo>
                    <a:pt x="2674080" y="1180342"/>
                    <a:pt x="2685944" y="1198750"/>
                    <a:pt x="2681964" y="1217425"/>
                  </a:cubicBezTo>
                  <a:cubicBezTo>
                    <a:pt x="2678022" y="1236100"/>
                    <a:pt x="2659691" y="1248079"/>
                    <a:pt x="2640976" y="1244253"/>
                  </a:cubicBezTo>
                  <a:cubicBezTo>
                    <a:pt x="2464931" y="1207475"/>
                    <a:pt x="2282195" y="1218880"/>
                    <a:pt x="2112048" y="1277242"/>
                  </a:cubicBezTo>
                  <a:cubicBezTo>
                    <a:pt x="1941940" y="1335603"/>
                    <a:pt x="1790692" y="1438777"/>
                    <a:pt x="1674272" y="1575858"/>
                  </a:cubicBezTo>
                  <a:cubicBezTo>
                    <a:pt x="1669297" y="1581599"/>
                    <a:pt x="1664475" y="1587454"/>
                    <a:pt x="1659844" y="1593425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9" name="组合 98">
            <a:extLst>
              <a:ext uri="{FF2B5EF4-FFF2-40B4-BE49-F238E27FC236}">
                <a16:creationId xmlns:a16="http://schemas.microsoft.com/office/drawing/2014/main" id="{DFC1E52A-58BE-765E-2959-AC3C2B73CEFB}"/>
              </a:ext>
            </a:extLst>
          </p:cNvPr>
          <p:cNvGrpSpPr/>
          <p:nvPr/>
        </p:nvGrpSpPr>
        <p:grpSpPr>
          <a:xfrm rot="20345261">
            <a:off x="8459581" y="2467173"/>
            <a:ext cx="2692960" cy="4043389"/>
            <a:chOff x="-728522" y="2222196"/>
            <a:chExt cx="2870798" cy="4310406"/>
          </a:xfrm>
        </p:grpSpPr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ED55C389-556C-7C29-CB31-B7D13D1F54A4}"/>
                </a:ext>
              </a:extLst>
            </p:cNvPr>
            <p:cNvSpPr/>
            <p:nvPr/>
          </p:nvSpPr>
          <p:spPr>
            <a:xfrm>
              <a:off x="-429591" y="3675188"/>
              <a:ext cx="2229046" cy="2857414"/>
            </a:xfrm>
            <a:custGeom>
              <a:avLst/>
              <a:gdLst>
                <a:gd name="connsiteX0" fmla="*/ 1618144 w 2229046"/>
                <a:gd name="connsiteY0" fmla="*/ 2129694 h 2857414"/>
                <a:gd name="connsiteX1" fmla="*/ 1577380 w 2229046"/>
                <a:gd name="connsiteY1" fmla="*/ 2153940 h 2857414"/>
                <a:gd name="connsiteX2" fmla="*/ 1453994 w 2229046"/>
                <a:gd name="connsiteY2" fmla="*/ 2322098 h 2857414"/>
                <a:gd name="connsiteX3" fmla="*/ 1330531 w 2229046"/>
                <a:gd name="connsiteY3" fmla="*/ 2153940 h 2857414"/>
                <a:gd name="connsiteX4" fmla="*/ 1234932 w 2229046"/>
                <a:gd name="connsiteY4" fmla="*/ 2223859 h 2857414"/>
                <a:gd name="connsiteX5" fmla="*/ 1235020 w 2229046"/>
                <a:gd name="connsiteY5" fmla="*/ 2223899 h 2857414"/>
                <a:gd name="connsiteX6" fmla="*/ 1406275 w 2229046"/>
                <a:gd name="connsiteY6" fmla="*/ 2457041 h 2857414"/>
                <a:gd name="connsiteX7" fmla="*/ 1503595 w 2229046"/>
                <a:gd name="connsiteY7" fmla="*/ 2454630 h 2857414"/>
                <a:gd name="connsiteX8" fmla="*/ 1672978 w 2229046"/>
                <a:gd name="connsiteY8" fmla="*/ 2223859 h 2857414"/>
                <a:gd name="connsiteX9" fmla="*/ 1618144 w 2229046"/>
                <a:gd name="connsiteY9" fmla="*/ 2129694 h 2857414"/>
                <a:gd name="connsiteX10" fmla="*/ 939497 w 2229046"/>
                <a:gd name="connsiteY10" fmla="*/ 2129694 h 2857414"/>
                <a:gd name="connsiteX11" fmla="*/ 898700 w 2229046"/>
                <a:gd name="connsiteY11" fmla="*/ 2153940 h 2857414"/>
                <a:gd name="connsiteX12" fmla="*/ 775393 w 2229046"/>
                <a:gd name="connsiteY12" fmla="*/ 2322098 h 2857414"/>
                <a:gd name="connsiteX13" fmla="*/ 651930 w 2229046"/>
                <a:gd name="connsiteY13" fmla="*/ 2153940 h 2857414"/>
                <a:gd name="connsiteX14" fmla="*/ 556331 w 2229046"/>
                <a:gd name="connsiteY14" fmla="*/ 2223859 h 2857414"/>
                <a:gd name="connsiteX15" fmla="*/ 556372 w 2229046"/>
                <a:gd name="connsiteY15" fmla="*/ 2223899 h 2857414"/>
                <a:gd name="connsiteX16" fmla="*/ 727597 w 2229046"/>
                <a:gd name="connsiteY16" fmla="*/ 2457041 h 2857414"/>
                <a:gd name="connsiteX17" fmla="*/ 824994 w 2229046"/>
                <a:gd name="connsiteY17" fmla="*/ 2454630 h 2857414"/>
                <a:gd name="connsiteX18" fmla="*/ 994299 w 2229046"/>
                <a:gd name="connsiteY18" fmla="*/ 2223859 h 2857414"/>
                <a:gd name="connsiteX19" fmla="*/ 939497 w 2229046"/>
                <a:gd name="connsiteY19" fmla="*/ 2129694 h 2857414"/>
                <a:gd name="connsiteX20" fmla="*/ 1918711 w 2229046"/>
                <a:gd name="connsiteY20" fmla="*/ 1545461 h 2857414"/>
                <a:gd name="connsiteX21" fmla="*/ 1877915 w 2229046"/>
                <a:gd name="connsiteY21" fmla="*/ 1569707 h 2857414"/>
                <a:gd name="connsiteX22" fmla="*/ 1754608 w 2229046"/>
                <a:gd name="connsiteY22" fmla="*/ 1737786 h 2857414"/>
                <a:gd name="connsiteX23" fmla="*/ 1631144 w 2229046"/>
                <a:gd name="connsiteY23" fmla="*/ 1569707 h 2857414"/>
                <a:gd name="connsiteX24" fmla="*/ 1535546 w 2229046"/>
                <a:gd name="connsiteY24" fmla="*/ 1639626 h 2857414"/>
                <a:gd name="connsiteX25" fmla="*/ 1535587 w 2229046"/>
                <a:gd name="connsiteY25" fmla="*/ 1639666 h 2857414"/>
                <a:gd name="connsiteX26" fmla="*/ 1706812 w 2229046"/>
                <a:gd name="connsiteY26" fmla="*/ 1872808 h 2857414"/>
                <a:gd name="connsiteX27" fmla="*/ 1804209 w 2229046"/>
                <a:gd name="connsiteY27" fmla="*/ 1870397 h 2857414"/>
                <a:gd name="connsiteX28" fmla="*/ 1973513 w 2229046"/>
                <a:gd name="connsiteY28" fmla="*/ 1639626 h 2857414"/>
                <a:gd name="connsiteX29" fmla="*/ 1918711 w 2229046"/>
                <a:gd name="connsiteY29" fmla="*/ 1545461 h 2857414"/>
                <a:gd name="connsiteX30" fmla="*/ 1278839 w 2229046"/>
                <a:gd name="connsiteY30" fmla="*/ 1545461 h 2857414"/>
                <a:gd name="connsiteX31" fmla="*/ 1238075 w 2229046"/>
                <a:gd name="connsiteY31" fmla="*/ 1569707 h 2857414"/>
                <a:gd name="connsiteX32" fmla="*/ 1114768 w 2229046"/>
                <a:gd name="connsiteY32" fmla="*/ 1737786 h 2857414"/>
                <a:gd name="connsiteX33" fmla="*/ 991305 w 2229046"/>
                <a:gd name="connsiteY33" fmla="*/ 1569707 h 2857414"/>
                <a:gd name="connsiteX34" fmla="*/ 895706 w 2229046"/>
                <a:gd name="connsiteY34" fmla="*/ 1639626 h 2857414"/>
                <a:gd name="connsiteX35" fmla="*/ 895745 w 2229046"/>
                <a:gd name="connsiteY35" fmla="*/ 1639666 h 2857414"/>
                <a:gd name="connsiteX36" fmla="*/ 1066970 w 2229046"/>
                <a:gd name="connsiteY36" fmla="*/ 1872808 h 2857414"/>
                <a:gd name="connsiteX37" fmla="*/ 1164291 w 2229046"/>
                <a:gd name="connsiteY37" fmla="*/ 1870397 h 2857414"/>
                <a:gd name="connsiteX38" fmla="*/ 1333674 w 2229046"/>
                <a:gd name="connsiteY38" fmla="*/ 1639626 h 2857414"/>
                <a:gd name="connsiteX39" fmla="*/ 1278839 w 2229046"/>
                <a:gd name="connsiteY39" fmla="*/ 1545461 h 2857414"/>
                <a:gd name="connsiteX40" fmla="*/ 638958 w 2229046"/>
                <a:gd name="connsiteY40" fmla="*/ 1545461 h 2857414"/>
                <a:gd name="connsiteX41" fmla="*/ 598194 w 2229046"/>
                <a:gd name="connsiteY41" fmla="*/ 1569707 h 2857414"/>
                <a:gd name="connsiteX42" fmla="*/ 474809 w 2229046"/>
                <a:gd name="connsiteY42" fmla="*/ 1737786 h 2857414"/>
                <a:gd name="connsiteX43" fmla="*/ 351346 w 2229046"/>
                <a:gd name="connsiteY43" fmla="*/ 1569707 h 2857414"/>
                <a:gd name="connsiteX44" fmla="*/ 255747 w 2229046"/>
                <a:gd name="connsiteY44" fmla="*/ 1639626 h 2857414"/>
                <a:gd name="connsiteX45" fmla="*/ 255835 w 2229046"/>
                <a:gd name="connsiteY45" fmla="*/ 1639666 h 2857414"/>
                <a:gd name="connsiteX46" fmla="*/ 427089 w 2229046"/>
                <a:gd name="connsiteY46" fmla="*/ 1872808 h 2857414"/>
                <a:gd name="connsiteX47" fmla="*/ 524410 w 2229046"/>
                <a:gd name="connsiteY47" fmla="*/ 1870397 h 2857414"/>
                <a:gd name="connsiteX48" fmla="*/ 693793 w 2229046"/>
                <a:gd name="connsiteY48" fmla="*/ 1639626 h 2857414"/>
                <a:gd name="connsiteX49" fmla="*/ 638958 w 2229046"/>
                <a:gd name="connsiteY49" fmla="*/ 1545461 h 2857414"/>
                <a:gd name="connsiteX50" fmla="*/ 1918662 w 2229046"/>
                <a:gd name="connsiteY50" fmla="*/ 961124 h 2857414"/>
                <a:gd name="connsiteX51" fmla="*/ 1877866 w 2229046"/>
                <a:gd name="connsiteY51" fmla="*/ 985403 h 2857414"/>
                <a:gd name="connsiteX52" fmla="*/ 1754559 w 2229046"/>
                <a:gd name="connsiteY52" fmla="*/ 1153483 h 2857414"/>
                <a:gd name="connsiteX53" fmla="*/ 1631095 w 2229046"/>
                <a:gd name="connsiteY53" fmla="*/ 985403 h 2857414"/>
                <a:gd name="connsiteX54" fmla="*/ 1535497 w 2229046"/>
                <a:gd name="connsiteY54" fmla="*/ 1055246 h 2857414"/>
                <a:gd name="connsiteX55" fmla="*/ 1535538 w 2229046"/>
                <a:gd name="connsiteY55" fmla="*/ 1055286 h 2857414"/>
                <a:gd name="connsiteX56" fmla="*/ 1706763 w 2229046"/>
                <a:gd name="connsiteY56" fmla="*/ 1288428 h 2857414"/>
                <a:gd name="connsiteX57" fmla="*/ 1804160 w 2229046"/>
                <a:gd name="connsiteY57" fmla="*/ 1286018 h 2857414"/>
                <a:gd name="connsiteX58" fmla="*/ 1973464 w 2229046"/>
                <a:gd name="connsiteY58" fmla="*/ 1055246 h 2857414"/>
                <a:gd name="connsiteX59" fmla="*/ 1918662 w 2229046"/>
                <a:gd name="connsiteY59" fmla="*/ 961124 h 2857414"/>
                <a:gd name="connsiteX60" fmla="*/ 1278790 w 2229046"/>
                <a:gd name="connsiteY60" fmla="*/ 961124 h 2857414"/>
                <a:gd name="connsiteX61" fmla="*/ 1238026 w 2229046"/>
                <a:gd name="connsiteY61" fmla="*/ 985403 h 2857414"/>
                <a:gd name="connsiteX62" fmla="*/ 1114719 w 2229046"/>
                <a:gd name="connsiteY62" fmla="*/ 1153483 h 2857414"/>
                <a:gd name="connsiteX63" fmla="*/ 991256 w 2229046"/>
                <a:gd name="connsiteY63" fmla="*/ 985403 h 2857414"/>
                <a:gd name="connsiteX64" fmla="*/ 895657 w 2229046"/>
                <a:gd name="connsiteY64" fmla="*/ 1055246 h 2857414"/>
                <a:gd name="connsiteX65" fmla="*/ 895696 w 2229046"/>
                <a:gd name="connsiteY65" fmla="*/ 1055286 h 2857414"/>
                <a:gd name="connsiteX66" fmla="*/ 1066921 w 2229046"/>
                <a:gd name="connsiteY66" fmla="*/ 1288428 h 2857414"/>
                <a:gd name="connsiteX67" fmla="*/ 1164242 w 2229046"/>
                <a:gd name="connsiteY67" fmla="*/ 1286018 h 2857414"/>
                <a:gd name="connsiteX68" fmla="*/ 1333625 w 2229046"/>
                <a:gd name="connsiteY68" fmla="*/ 1055246 h 2857414"/>
                <a:gd name="connsiteX69" fmla="*/ 1278790 w 2229046"/>
                <a:gd name="connsiteY69" fmla="*/ 961124 h 2857414"/>
                <a:gd name="connsiteX70" fmla="*/ 638909 w 2229046"/>
                <a:gd name="connsiteY70" fmla="*/ 961124 h 2857414"/>
                <a:gd name="connsiteX71" fmla="*/ 598145 w 2229046"/>
                <a:gd name="connsiteY71" fmla="*/ 985403 h 2857414"/>
                <a:gd name="connsiteX72" fmla="*/ 474760 w 2229046"/>
                <a:gd name="connsiteY72" fmla="*/ 1153483 h 2857414"/>
                <a:gd name="connsiteX73" fmla="*/ 351296 w 2229046"/>
                <a:gd name="connsiteY73" fmla="*/ 985403 h 2857414"/>
                <a:gd name="connsiteX74" fmla="*/ 255698 w 2229046"/>
                <a:gd name="connsiteY74" fmla="*/ 1055246 h 2857414"/>
                <a:gd name="connsiteX75" fmla="*/ 255786 w 2229046"/>
                <a:gd name="connsiteY75" fmla="*/ 1055286 h 2857414"/>
                <a:gd name="connsiteX76" fmla="*/ 427040 w 2229046"/>
                <a:gd name="connsiteY76" fmla="*/ 1288428 h 2857414"/>
                <a:gd name="connsiteX77" fmla="*/ 524361 w 2229046"/>
                <a:gd name="connsiteY77" fmla="*/ 1286018 h 2857414"/>
                <a:gd name="connsiteX78" fmla="*/ 693744 w 2229046"/>
                <a:gd name="connsiteY78" fmla="*/ 1055246 h 2857414"/>
                <a:gd name="connsiteX79" fmla="*/ 638909 w 2229046"/>
                <a:gd name="connsiteY79" fmla="*/ 961124 h 2857414"/>
                <a:gd name="connsiteX80" fmla="*/ 1618124 w 2229046"/>
                <a:gd name="connsiteY80" fmla="*/ 376891 h 2857414"/>
                <a:gd name="connsiteX81" fmla="*/ 1577360 w 2229046"/>
                <a:gd name="connsiteY81" fmla="*/ 401170 h 2857414"/>
                <a:gd name="connsiteX82" fmla="*/ 1453975 w 2229046"/>
                <a:gd name="connsiteY82" fmla="*/ 569250 h 2857414"/>
                <a:gd name="connsiteX83" fmla="*/ 1330511 w 2229046"/>
                <a:gd name="connsiteY83" fmla="*/ 401170 h 2857414"/>
                <a:gd name="connsiteX84" fmla="*/ 1234913 w 2229046"/>
                <a:gd name="connsiteY84" fmla="*/ 471013 h 2857414"/>
                <a:gd name="connsiteX85" fmla="*/ 1235001 w 2229046"/>
                <a:gd name="connsiteY85" fmla="*/ 471053 h 2857414"/>
                <a:gd name="connsiteX86" fmla="*/ 1406255 w 2229046"/>
                <a:gd name="connsiteY86" fmla="*/ 704195 h 2857414"/>
                <a:gd name="connsiteX87" fmla="*/ 1503576 w 2229046"/>
                <a:gd name="connsiteY87" fmla="*/ 701784 h 2857414"/>
                <a:gd name="connsiteX88" fmla="*/ 1672959 w 2229046"/>
                <a:gd name="connsiteY88" fmla="*/ 471013 h 2857414"/>
                <a:gd name="connsiteX89" fmla="*/ 1618124 w 2229046"/>
                <a:gd name="connsiteY89" fmla="*/ 376891 h 2857414"/>
                <a:gd name="connsiteX90" fmla="*/ 939477 w 2229046"/>
                <a:gd name="connsiteY90" fmla="*/ 376891 h 2857414"/>
                <a:gd name="connsiteX91" fmla="*/ 898680 w 2229046"/>
                <a:gd name="connsiteY91" fmla="*/ 401170 h 2857414"/>
                <a:gd name="connsiteX92" fmla="*/ 775374 w 2229046"/>
                <a:gd name="connsiteY92" fmla="*/ 569250 h 2857414"/>
                <a:gd name="connsiteX93" fmla="*/ 651910 w 2229046"/>
                <a:gd name="connsiteY93" fmla="*/ 401170 h 2857414"/>
                <a:gd name="connsiteX94" fmla="*/ 556311 w 2229046"/>
                <a:gd name="connsiteY94" fmla="*/ 471013 h 2857414"/>
                <a:gd name="connsiteX95" fmla="*/ 556353 w 2229046"/>
                <a:gd name="connsiteY95" fmla="*/ 471053 h 2857414"/>
                <a:gd name="connsiteX96" fmla="*/ 727577 w 2229046"/>
                <a:gd name="connsiteY96" fmla="*/ 704195 h 2857414"/>
                <a:gd name="connsiteX97" fmla="*/ 824975 w 2229046"/>
                <a:gd name="connsiteY97" fmla="*/ 701784 h 2857414"/>
                <a:gd name="connsiteX98" fmla="*/ 994279 w 2229046"/>
                <a:gd name="connsiteY98" fmla="*/ 471013 h 2857414"/>
                <a:gd name="connsiteX99" fmla="*/ 939477 w 2229046"/>
                <a:gd name="connsiteY99" fmla="*/ 376891 h 2857414"/>
                <a:gd name="connsiteX100" fmla="*/ 1114523 w 2229046"/>
                <a:gd name="connsiteY100" fmla="*/ 0 h 2857414"/>
                <a:gd name="connsiteX101" fmla="*/ 2229046 w 2229046"/>
                <a:gd name="connsiteY101" fmla="*/ 1064263 h 2857414"/>
                <a:gd name="connsiteX102" fmla="*/ 2229046 w 2229046"/>
                <a:gd name="connsiteY102" fmla="*/ 1793151 h 2857414"/>
                <a:gd name="connsiteX103" fmla="*/ 0 w 2229046"/>
                <a:gd name="connsiteY103" fmla="*/ 1793151 h 2857414"/>
                <a:gd name="connsiteX104" fmla="*/ 0 w 2229046"/>
                <a:gd name="connsiteY104" fmla="*/ 1064263 h 2857414"/>
                <a:gd name="connsiteX105" fmla="*/ 1114523 w 2229046"/>
                <a:gd name="connsiteY105" fmla="*/ 0 h 2857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</a:cxnLst>
              <a:rect l="l" t="t" r="r" b="b"/>
              <a:pathLst>
                <a:path w="2229046" h="2857414">
                  <a:moveTo>
                    <a:pt x="1618144" y="2129694"/>
                  </a:moveTo>
                  <a:cubicBezTo>
                    <a:pt x="1603437" y="2130967"/>
                    <a:pt x="1588851" y="2138325"/>
                    <a:pt x="1577380" y="2153940"/>
                  </a:cubicBezTo>
                  <a:lnTo>
                    <a:pt x="1453994" y="2322098"/>
                  </a:lnTo>
                  <a:lnTo>
                    <a:pt x="1330531" y="2153940"/>
                  </a:lnTo>
                  <a:cubicBezTo>
                    <a:pt x="1284645" y="2091521"/>
                    <a:pt x="1188815" y="2161058"/>
                    <a:pt x="1234932" y="2223859"/>
                  </a:cubicBezTo>
                  <a:lnTo>
                    <a:pt x="1235020" y="2223899"/>
                  </a:lnTo>
                  <a:lnTo>
                    <a:pt x="1406275" y="2457041"/>
                  </a:lnTo>
                  <a:cubicBezTo>
                    <a:pt x="1430231" y="2489685"/>
                    <a:pt x="1479829" y="2489035"/>
                    <a:pt x="1503595" y="2454630"/>
                  </a:cubicBezTo>
                  <a:lnTo>
                    <a:pt x="1672978" y="2223859"/>
                  </a:lnTo>
                  <a:cubicBezTo>
                    <a:pt x="1707479" y="2176816"/>
                    <a:pt x="1662265" y="2125875"/>
                    <a:pt x="1618144" y="2129694"/>
                  </a:cubicBezTo>
                  <a:close/>
                  <a:moveTo>
                    <a:pt x="939497" y="2129694"/>
                  </a:moveTo>
                  <a:cubicBezTo>
                    <a:pt x="924786" y="2130967"/>
                    <a:pt x="910191" y="2138325"/>
                    <a:pt x="898700" y="2153940"/>
                  </a:cubicBezTo>
                  <a:lnTo>
                    <a:pt x="775393" y="2322098"/>
                  </a:lnTo>
                  <a:lnTo>
                    <a:pt x="651930" y="2153940"/>
                  </a:lnTo>
                  <a:cubicBezTo>
                    <a:pt x="605967" y="2091521"/>
                    <a:pt x="510214" y="2161058"/>
                    <a:pt x="556331" y="2223859"/>
                  </a:cubicBezTo>
                  <a:lnTo>
                    <a:pt x="556372" y="2223899"/>
                  </a:lnTo>
                  <a:lnTo>
                    <a:pt x="727597" y="2457041"/>
                  </a:lnTo>
                  <a:cubicBezTo>
                    <a:pt x="751630" y="2489685"/>
                    <a:pt x="801228" y="2489035"/>
                    <a:pt x="824994" y="2454630"/>
                  </a:cubicBezTo>
                  <a:lnTo>
                    <a:pt x="994299" y="2223859"/>
                  </a:lnTo>
                  <a:cubicBezTo>
                    <a:pt x="1028799" y="2176816"/>
                    <a:pt x="983629" y="2125875"/>
                    <a:pt x="939497" y="2129694"/>
                  </a:cubicBezTo>
                  <a:close/>
                  <a:moveTo>
                    <a:pt x="1918711" y="1545461"/>
                  </a:moveTo>
                  <a:cubicBezTo>
                    <a:pt x="1904001" y="1546734"/>
                    <a:pt x="1889406" y="1554092"/>
                    <a:pt x="1877915" y="1569707"/>
                  </a:cubicBezTo>
                  <a:lnTo>
                    <a:pt x="1754608" y="1737786"/>
                  </a:lnTo>
                  <a:lnTo>
                    <a:pt x="1631144" y="1569707"/>
                  </a:lnTo>
                  <a:cubicBezTo>
                    <a:pt x="1585182" y="1507288"/>
                    <a:pt x="1489429" y="1576825"/>
                    <a:pt x="1535546" y="1639626"/>
                  </a:cubicBezTo>
                  <a:lnTo>
                    <a:pt x="1535587" y="1639666"/>
                  </a:lnTo>
                  <a:lnTo>
                    <a:pt x="1706812" y="1872808"/>
                  </a:lnTo>
                  <a:cubicBezTo>
                    <a:pt x="1730845" y="1905452"/>
                    <a:pt x="1780443" y="1904802"/>
                    <a:pt x="1804209" y="1870397"/>
                  </a:cubicBezTo>
                  <a:lnTo>
                    <a:pt x="1973513" y="1639626"/>
                  </a:lnTo>
                  <a:cubicBezTo>
                    <a:pt x="2008014" y="1592583"/>
                    <a:pt x="1962843" y="1541641"/>
                    <a:pt x="1918711" y="1545461"/>
                  </a:cubicBezTo>
                  <a:close/>
                  <a:moveTo>
                    <a:pt x="1278839" y="1545461"/>
                  </a:moveTo>
                  <a:cubicBezTo>
                    <a:pt x="1264132" y="1546734"/>
                    <a:pt x="1249547" y="1554092"/>
                    <a:pt x="1238075" y="1569707"/>
                  </a:cubicBezTo>
                  <a:lnTo>
                    <a:pt x="1114768" y="1737786"/>
                  </a:lnTo>
                  <a:lnTo>
                    <a:pt x="991305" y="1569707"/>
                  </a:lnTo>
                  <a:cubicBezTo>
                    <a:pt x="945342" y="1507288"/>
                    <a:pt x="849589" y="1576825"/>
                    <a:pt x="895706" y="1639626"/>
                  </a:cubicBezTo>
                  <a:lnTo>
                    <a:pt x="895745" y="1639666"/>
                  </a:lnTo>
                  <a:lnTo>
                    <a:pt x="1066970" y="1872808"/>
                  </a:lnTo>
                  <a:cubicBezTo>
                    <a:pt x="1090927" y="1905452"/>
                    <a:pt x="1140525" y="1904802"/>
                    <a:pt x="1164291" y="1870397"/>
                  </a:cubicBezTo>
                  <a:lnTo>
                    <a:pt x="1333674" y="1639626"/>
                  </a:lnTo>
                  <a:cubicBezTo>
                    <a:pt x="1368174" y="1592583"/>
                    <a:pt x="1322961" y="1541641"/>
                    <a:pt x="1278839" y="1545461"/>
                  </a:cubicBezTo>
                  <a:close/>
                  <a:moveTo>
                    <a:pt x="638958" y="1545461"/>
                  </a:moveTo>
                  <a:cubicBezTo>
                    <a:pt x="624251" y="1546734"/>
                    <a:pt x="609666" y="1554092"/>
                    <a:pt x="598194" y="1569707"/>
                  </a:cubicBezTo>
                  <a:lnTo>
                    <a:pt x="474809" y="1737786"/>
                  </a:lnTo>
                  <a:lnTo>
                    <a:pt x="351346" y="1569707"/>
                  </a:lnTo>
                  <a:cubicBezTo>
                    <a:pt x="305460" y="1507288"/>
                    <a:pt x="209630" y="1576825"/>
                    <a:pt x="255747" y="1639626"/>
                  </a:cubicBezTo>
                  <a:lnTo>
                    <a:pt x="255835" y="1639666"/>
                  </a:lnTo>
                  <a:lnTo>
                    <a:pt x="427089" y="1872808"/>
                  </a:lnTo>
                  <a:cubicBezTo>
                    <a:pt x="451046" y="1905452"/>
                    <a:pt x="500644" y="1904802"/>
                    <a:pt x="524410" y="1870397"/>
                  </a:cubicBezTo>
                  <a:lnTo>
                    <a:pt x="693793" y="1639626"/>
                  </a:lnTo>
                  <a:cubicBezTo>
                    <a:pt x="728294" y="1592583"/>
                    <a:pt x="683080" y="1541641"/>
                    <a:pt x="638958" y="1545461"/>
                  </a:cubicBezTo>
                  <a:close/>
                  <a:moveTo>
                    <a:pt x="1918662" y="961124"/>
                  </a:moveTo>
                  <a:cubicBezTo>
                    <a:pt x="1903952" y="962402"/>
                    <a:pt x="1889357" y="969769"/>
                    <a:pt x="1877866" y="985403"/>
                  </a:cubicBezTo>
                  <a:lnTo>
                    <a:pt x="1754559" y="1153483"/>
                  </a:lnTo>
                  <a:lnTo>
                    <a:pt x="1631095" y="985403"/>
                  </a:lnTo>
                  <a:cubicBezTo>
                    <a:pt x="1585133" y="922984"/>
                    <a:pt x="1489380" y="992483"/>
                    <a:pt x="1535497" y="1055246"/>
                  </a:cubicBezTo>
                  <a:lnTo>
                    <a:pt x="1535538" y="1055286"/>
                  </a:lnTo>
                  <a:lnTo>
                    <a:pt x="1706763" y="1288428"/>
                  </a:lnTo>
                  <a:cubicBezTo>
                    <a:pt x="1730796" y="1321072"/>
                    <a:pt x="1780394" y="1320422"/>
                    <a:pt x="1804160" y="1286018"/>
                  </a:cubicBezTo>
                  <a:lnTo>
                    <a:pt x="1973464" y="1055246"/>
                  </a:lnTo>
                  <a:cubicBezTo>
                    <a:pt x="2007965" y="1008260"/>
                    <a:pt x="1962794" y="957290"/>
                    <a:pt x="1918662" y="961124"/>
                  </a:cubicBezTo>
                  <a:close/>
                  <a:moveTo>
                    <a:pt x="1278790" y="961124"/>
                  </a:moveTo>
                  <a:cubicBezTo>
                    <a:pt x="1264083" y="962402"/>
                    <a:pt x="1249498" y="969769"/>
                    <a:pt x="1238026" y="985403"/>
                  </a:cubicBezTo>
                  <a:lnTo>
                    <a:pt x="1114719" y="1153483"/>
                  </a:lnTo>
                  <a:lnTo>
                    <a:pt x="991256" y="985403"/>
                  </a:lnTo>
                  <a:cubicBezTo>
                    <a:pt x="945293" y="922984"/>
                    <a:pt x="849540" y="992483"/>
                    <a:pt x="895657" y="1055246"/>
                  </a:cubicBezTo>
                  <a:lnTo>
                    <a:pt x="895696" y="1055286"/>
                  </a:lnTo>
                  <a:lnTo>
                    <a:pt x="1066921" y="1288428"/>
                  </a:lnTo>
                  <a:cubicBezTo>
                    <a:pt x="1090878" y="1321072"/>
                    <a:pt x="1140476" y="1320422"/>
                    <a:pt x="1164242" y="1286018"/>
                  </a:cubicBezTo>
                  <a:lnTo>
                    <a:pt x="1333625" y="1055246"/>
                  </a:lnTo>
                  <a:cubicBezTo>
                    <a:pt x="1368125" y="1008260"/>
                    <a:pt x="1322912" y="957290"/>
                    <a:pt x="1278790" y="961124"/>
                  </a:cubicBezTo>
                  <a:close/>
                  <a:moveTo>
                    <a:pt x="638909" y="961124"/>
                  </a:moveTo>
                  <a:cubicBezTo>
                    <a:pt x="624202" y="962402"/>
                    <a:pt x="609617" y="969769"/>
                    <a:pt x="598145" y="985403"/>
                  </a:cubicBezTo>
                  <a:lnTo>
                    <a:pt x="474760" y="1153483"/>
                  </a:lnTo>
                  <a:lnTo>
                    <a:pt x="351296" y="985403"/>
                  </a:lnTo>
                  <a:cubicBezTo>
                    <a:pt x="305411" y="922984"/>
                    <a:pt x="209581" y="992483"/>
                    <a:pt x="255698" y="1055246"/>
                  </a:cubicBezTo>
                  <a:lnTo>
                    <a:pt x="255786" y="1055286"/>
                  </a:lnTo>
                  <a:lnTo>
                    <a:pt x="427040" y="1288428"/>
                  </a:lnTo>
                  <a:cubicBezTo>
                    <a:pt x="450997" y="1321072"/>
                    <a:pt x="500595" y="1320422"/>
                    <a:pt x="524361" y="1286018"/>
                  </a:cubicBezTo>
                  <a:lnTo>
                    <a:pt x="693744" y="1055246"/>
                  </a:lnTo>
                  <a:cubicBezTo>
                    <a:pt x="728244" y="1008260"/>
                    <a:pt x="683031" y="957290"/>
                    <a:pt x="638909" y="961124"/>
                  </a:cubicBezTo>
                  <a:close/>
                  <a:moveTo>
                    <a:pt x="1618124" y="376891"/>
                  </a:moveTo>
                  <a:cubicBezTo>
                    <a:pt x="1603417" y="378169"/>
                    <a:pt x="1588832" y="385536"/>
                    <a:pt x="1577360" y="401170"/>
                  </a:cubicBezTo>
                  <a:lnTo>
                    <a:pt x="1453975" y="569250"/>
                  </a:lnTo>
                  <a:lnTo>
                    <a:pt x="1330511" y="401170"/>
                  </a:lnTo>
                  <a:cubicBezTo>
                    <a:pt x="1284625" y="338751"/>
                    <a:pt x="1188796" y="408250"/>
                    <a:pt x="1234913" y="471013"/>
                  </a:cubicBezTo>
                  <a:lnTo>
                    <a:pt x="1235001" y="471053"/>
                  </a:lnTo>
                  <a:lnTo>
                    <a:pt x="1406255" y="704195"/>
                  </a:lnTo>
                  <a:cubicBezTo>
                    <a:pt x="1430212" y="736839"/>
                    <a:pt x="1479810" y="736189"/>
                    <a:pt x="1503576" y="701784"/>
                  </a:cubicBezTo>
                  <a:lnTo>
                    <a:pt x="1672959" y="471013"/>
                  </a:lnTo>
                  <a:cubicBezTo>
                    <a:pt x="1707459" y="424027"/>
                    <a:pt x="1662246" y="373057"/>
                    <a:pt x="1618124" y="376891"/>
                  </a:cubicBezTo>
                  <a:close/>
                  <a:moveTo>
                    <a:pt x="939477" y="376891"/>
                  </a:moveTo>
                  <a:cubicBezTo>
                    <a:pt x="924766" y="378169"/>
                    <a:pt x="910171" y="385536"/>
                    <a:pt x="898680" y="401170"/>
                  </a:cubicBezTo>
                  <a:lnTo>
                    <a:pt x="775374" y="569250"/>
                  </a:lnTo>
                  <a:lnTo>
                    <a:pt x="651910" y="401170"/>
                  </a:lnTo>
                  <a:cubicBezTo>
                    <a:pt x="605948" y="338751"/>
                    <a:pt x="510194" y="408250"/>
                    <a:pt x="556311" y="471013"/>
                  </a:cubicBezTo>
                  <a:lnTo>
                    <a:pt x="556353" y="471053"/>
                  </a:lnTo>
                  <a:lnTo>
                    <a:pt x="727577" y="704195"/>
                  </a:lnTo>
                  <a:cubicBezTo>
                    <a:pt x="751611" y="736839"/>
                    <a:pt x="801209" y="736189"/>
                    <a:pt x="824975" y="701784"/>
                  </a:cubicBezTo>
                  <a:lnTo>
                    <a:pt x="994279" y="471013"/>
                  </a:lnTo>
                  <a:cubicBezTo>
                    <a:pt x="1028780" y="424027"/>
                    <a:pt x="983609" y="373057"/>
                    <a:pt x="939477" y="376891"/>
                  </a:cubicBezTo>
                  <a:close/>
                  <a:moveTo>
                    <a:pt x="1114523" y="0"/>
                  </a:moveTo>
                  <a:cubicBezTo>
                    <a:pt x="1671785" y="0"/>
                    <a:pt x="2229046" y="354754"/>
                    <a:pt x="2229046" y="1064263"/>
                  </a:cubicBezTo>
                  <a:lnTo>
                    <a:pt x="2229046" y="1793151"/>
                  </a:lnTo>
                  <a:cubicBezTo>
                    <a:pt x="2229046" y="3212169"/>
                    <a:pt x="0" y="3212169"/>
                    <a:pt x="0" y="1793151"/>
                  </a:cubicBezTo>
                  <a:lnTo>
                    <a:pt x="0" y="1064263"/>
                  </a:lnTo>
                  <a:cubicBezTo>
                    <a:pt x="0" y="354754"/>
                    <a:pt x="557262" y="0"/>
                    <a:pt x="1114523" y="0"/>
                  </a:cubicBezTo>
                  <a:close/>
                </a:path>
              </a:pathLst>
            </a:custGeom>
            <a:solidFill>
              <a:srgbClr val="FDDC04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FD2E0E2C-CCFD-99D2-8A3C-D4AA353B050C}"/>
                </a:ext>
              </a:extLst>
            </p:cNvPr>
            <p:cNvSpPr/>
            <p:nvPr/>
          </p:nvSpPr>
          <p:spPr>
            <a:xfrm>
              <a:off x="-728522" y="2222196"/>
              <a:ext cx="2870798" cy="1459066"/>
            </a:xfrm>
            <a:custGeom>
              <a:avLst/>
              <a:gdLst>
                <a:gd name="connsiteX0" fmla="*/ 1985809 w 2870798"/>
                <a:gd name="connsiteY0" fmla="*/ 1459053 h 1459066"/>
                <a:gd name="connsiteX1" fmla="*/ 1985846 w 2870798"/>
                <a:gd name="connsiteY1" fmla="*/ 1459066 h 1459066"/>
                <a:gd name="connsiteX2" fmla="*/ 1985802 w 2870798"/>
                <a:gd name="connsiteY2" fmla="*/ 1459065 h 1459066"/>
                <a:gd name="connsiteX3" fmla="*/ 884989 w 2870798"/>
                <a:gd name="connsiteY3" fmla="*/ 1459053 h 1459066"/>
                <a:gd name="connsiteX4" fmla="*/ 884996 w 2870798"/>
                <a:gd name="connsiteY4" fmla="*/ 1459065 h 1459066"/>
                <a:gd name="connsiteX5" fmla="*/ 884952 w 2870798"/>
                <a:gd name="connsiteY5" fmla="*/ 1459066 h 1459066"/>
                <a:gd name="connsiteX6" fmla="*/ 2692643 w 2870798"/>
                <a:gd name="connsiteY6" fmla="*/ 580026 h 1459066"/>
                <a:gd name="connsiteX7" fmla="*/ 2870798 w 2870798"/>
                <a:gd name="connsiteY7" fmla="*/ 596114 h 1459066"/>
                <a:gd name="connsiteX8" fmla="*/ 2027747 w 2870798"/>
                <a:gd name="connsiteY8" fmla="*/ 1383645 h 1459066"/>
                <a:gd name="connsiteX9" fmla="*/ 1985809 w 2870798"/>
                <a:gd name="connsiteY9" fmla="*/ 1459053 h 1459066"/>
                <a:gd name="connsiteX10" fmla="*/ 1910147 w 2870798"/>
                <a:gd name="connsiteY10" fmla="*/ 1432966 h 1459066"/>
                <a:gd name="connsiteX11" fmla="*/ 1917342 w 2870798"/>
                <a:gd name="connsiteY11" fmla="*/ 1049231 h 1459066"/>
                <a:gd name="connsiteX12" fmla="*/ 1973331 w 2870798"/>
                <a:gd name="connsiteY12" fmla="*/ 760794 h 1459066"/>
                <a:gd name="connsiteX13" fmla="*/ 2692643 w 2870798"/>
                <a:gd name="connsiteY13" fmla="*/ 580026 h 1459066"/>
                <a:gd name="connsiteX14" fmla="*/ 178155 w 2870798"/>
                <a:gd name="connsiteY14" fmla="*/ 580026 h 1459066"/>
                <a:gd name="connsiteX15" fmla="*/ 897467 w 2870798"/>
                <a:gd name="connsiteY15" fmla="*/ 760794 h 1459066"/>
                <a:gd name="connsiteX16" fmla="*/ 953379 w 2870798"/>
                <a:gd name="connsiteY16" fmla="*/ 1049231 h 1459066"/>
                <a:gd name="connsiteX17" fmla="*/ 960574 w 2870798"/>
                <a:gd name="connsiteY17" fmla="*/ 1432966 h 1459066"/>
                <a:gd name="connsiteX18" fmla="*/ 884989 w 2870798"/>
                <a:gd name="connsiteY18" fmla="*/ 1459053 h 1459066"/>
                <a:gd name="connsiteX19" fmla="*/ 843051 w 2870798"/>
                <a:gd name="connsiteY19" fmla="*/ 1383645 h 1459066"/>
                <a:gd name="connsiteX20" fmla="*/ 0 w 2870798"/>
                <a:gd name="connsiteY20" fmla="*/ 596114 h 1459066"/>
                <a:gd name="connsiteX21" fmla="*/ 178155 w 2870798"/>
                <a:gd name="connsiteY21" fmla="*/ 580026 h 1459066"/>
                <a:gd name="connsiteX22" fmla="*/ 2407036 w 2870798"/>
                <a:gd name="connsiteY22" fmla="*/ 380 h 1459066"/>
                <a:gd name="connsiteX23" fmla="*/ 2503797 w 2870798"/>
                <a:gd name="connsiteY23" fmla="*/ 8517 h 1459066"/>
                <a:gd name="connsiteX24" fmla="*/ 1849113 w 2870798"/>
                <a:gd name="connsiteY24" fmla="*/ 1049170 h 1459066"/>
                <a:gd name="connsiteX25" fmla="*/ 1841918 w 2870798"/>
                <a:gd name="connsiteY25" fmla="*/ 1432904 h 1459066"/>
                <a:gd name="connsiteX26" fmla="*/ 1476514 w 2870798"/>
                <a:gd name="connsiteY26" fmla="*/ 1376265 h 1459066"/>
                <a:gd name="connsiteX27" fmla="*/ 1476468 w 2870798"/>
                <a:gd name="connsiteY27" fmla="*/ 1376326 h 1459066"/>
                <a:gd name="connsiteX28" fmla="*/ 1476468 w 2870798"/>
                <a:gd name="connsiteY28" fmla="*/ 861211 h 1459066"/>
                <a:gd name="connsiteX29" fmla="*/ 2407036 w 2870798"/>
                <a:gd name="connsiteY29" fmla="*/ 380 h 1459066"/>
                <a:gd name="connsiteX30" fmla="*/ 463850 w 2870798"/>
                <a:gd name="connsiteY30" fmla="*/ 380 h 1459066"/>
                <a:gd name="connsiteX31" fmla="*/ 1394417 w 2870798"/>
                <a:gd name="connsiteY31" fmla="*/ 861211 h 1459066"/>
                <a:gd name="connsiteX32" fmla="*/ 1394417 w 2870798"/>
                <a:gd name="connsiteY32" fmla="*/ 1376326 h 1459066"/>
                <a:gd name="connsiteX33" fmla="*/ 1394372 w 2870798"/>
                <a:gd name="connsiteY33" fmla="*/ 1376265 h 1459066"/>
                <a:gd name="connsiteX34" fmla="*/ 1028968 w 2870798"/>
                <a:gd name="connsiteY34" fmla="*/ 1432904 h 1459066"/>
                <a:gd name="connsiteX35" fmla="*/ 1021773 w 2870798"/>
                <a:gd name="connsiteY35" fmla="*/ 1049170 h 1459066"/>
                <a:gd name="connsiteX36" fmla="*/ 367089 w 2870798"/>
                <a:gd name="connsiteY36" fmla="*/ 8517 h 1459066"/>
                <a:gd name="connsiteX37" fmla="*/ 463850 w 2870798"/>
                <a:gd name="connsiteY37" fmla="*/ 380 h 1459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2870798" h="1459066">
                  <a:moveTo>
                    <a:pt x="1985809" y="1459053"/>
                  </a:moveTo>
                  <a:lnTo>
                    <a:pt x="1985846" y="1459066"/>
                  </a:lnTo>
                  <a:lnTo>
                    <a:pt x="1985802" y="1459065"/>
                  </a:lnTo>
                  <a:close/>
                  <a:moveTo>
                    <a:pt x="884989" y="1459053"/>
                  </a:moveTo>
                  <a:lnTo>
                    <a:pt x="884996" y="1459065"/>
                  </a:lnTo>
                  <a:lnTo>
                    <a:pt x="884952" y="1459066"/>
                  </a:lnTo>
                  <a:close/>
                  <a:moveTo>
                    <a:pt x="2692643" y="580026"/>
                  </a:moveTo>
                  <a:cubicBezTo>
                    <a:pt x="2801023" y="582902"/>
                    <a:pt x="2870798" y="596114"/>
                    <a:pt x="2870798" y="596114"/>
                  </a:cubicBezTo>
                  <a:cubicBezTo>
                    <a:pt x="2870798" y="596114"/>
                    <a:pt x="2263670" y="1004015"/>
                    <a:pt x="2027747" y="1383645"/>
                  </a:cubicBezTo>
                  <a:lnTo>
                    <a:pt x="1985809" y="1459053"/>
                  </a:lnTo>
                  <a:lnTo>
                    <a:pt x="1910147" y="1432966"/>
                  </a:lnTo>
                  <a:cubicBezTo>
                    <a:pt x="1914701" y="1368324"/>
                    <a:pt x="1917342" y="1252904"/>
                    <a:pt x="1917342" y="1049231"/>
                  </a:cubicBezTo>
                  <a:cubicBezTo>
                    <a:pt x="1917342" y="950270"/>
                    <a:pt x="1938543" y="853331"/>
                    <a:pt x="1973331" y="760794"/>
                  </a:cubicBezTo>
                  <a:cubicBezTo>
                    <a:pt x="2224138" y="599149"/>
                    <a:pt x="2512009" y="575232"/>
                    <a:pt x="2692643" y="580026"/>
                  </a:cubicBezTo>
                  <a:close/>
                  <a:moveTo>
                    <a:pt x="178155" y="580026"/>
                  </a:moveTo>
                  <a:cubicBezTo>
                    <a:pt x="358789" y="575232"/>
                    <a:pt x="646660" y="599149"/>
                    <a:pt x="897467" y="760794"/>
                  </a:cubicBezTo>
                  <a:cubicBezTo>
                    <a:pt x="932217" y="853331"/>
                    <a:pt x="953379" y="950270"/>
                    <a:pt x="953379" y="1049231"/>
                  </a:cubicBezTo>
                  <a:cubicBezTo>
                    <a:pt x="953379" y="1252904"/>
                    <a:pt x="956097" y="1368324"/>
                    <a:pt x="960574" y="1432966"/>
                  </a:cubicBezTo>
                  <a:lnTo>
                    <a:pt x="884989" y="1459053"/>
                  </a:lnTo>
                  <a:lnTo>
                    <a:pt x="843051" y="1383645"/>
                  </a:lnTo>
                  <a:cubicBezTo>
                    <a:pt x="607128" y="1004015"/>
                    <a:pt x="0" y="596114"/>
                    <a:pt x="0" y="596114"/>
                  </a:cubicBezTo>
                  <a:cubicBezTo>
                    <a:pt x="0" y="596114"/>
                    <a:pt x="69775" y="582902"/>
                    <a:pt x="178155" y="580026"/>
                  </a:cubicBezTo>
                  <a:close/>
                  <a:moveTo>
                    <a:pt x="2407036" y="380"/>
                  </a:moveTo>
                  <a:cubicBezTo>
                    <a:pt x="2439180" y="1319"/>
                    <a:pt x="2471475" y="4004"/>
                    <a:pt x="2503797" y="8517"/>
                  </a:cubicBezTo>
                  <a:cubicBezTo>
                    <a:pt x="2503797" y="8517"/>
                    <a:pt x="1849113" y="498678"/>
                    <a:pt x="1849113" y="1049170"/>
                  </a:cubicBezTo>
                  <a:cubicBezTo>
                    <a:pt x="1849113" y="1252842"/>
                    <a:pt x="1846396" y="1368263"/>
                    <a:pt x="1841918" y="1432904"/>
                  </a:cubicBezTo>
                  <a:cubicBezTo>
                    <a:pt x="1724431" y="1396471"/>
                    <a:pt x="1600663" y="1377490"/>
                    <a:pt x="1476514" y="1376265"/>
                  </a:cubicBezTo>
                  <a:lnTo>
                    <a:pt x="1476468" y="1376326"/>
                  </a:lnTo>
                  <a:lnTo>
                    <a:pt x="1476468" y="861211"/>
                  </a:lnTo>
                  <a:cubicBezTo>
                    <a:pt x="1476468" y="365194"/>
                    <a:pt x="1924866" y="-13700"/>
                    <a:pt x="2407036" y="380"/>
                  </a:cubicBezTo>
                  <a:close/>
                  <a:moveTo>
                    <a:pt x="463850" y="380"/>
                  </a:moveTo>
                  <a:cubicBezTo>
                    <a:pt x="946020" y="-13700"/>
                    <a:pt x="1394417" y="365194"/>
                    <a:pt x="1394417" y="861211"/>
                  </a:cubicBezTo>
                  <a:lnTo>
                    <a:pt x="1394417" y="1376326"/>
                  </a:lnTo>
                  <a:lnTo>
                    <a:pt x="1394372" y="1376265"/>
                  </a:lnTo>
                  <a:cubicBezTo>
                    <a:pt x="1270223" y="1377490"/>
                    <a:pt x="1146456" y="1396471"/>
                    <a:pt x="1028968" y="1432904"/>
                  </a:cubicBezTo>
                  <a:cubicBezTo>
                    <a:pt x="1024491" y="1368263"/>
                    <a:pt x="1021773" y="1252842"/>
                    <a:pt x="1021773" y="1049170"/>
                  </a:cubicBezTo>
                  <a:cubicBezTo>
                    <a:pt x="1021773" y="498678"/>
                    <a:pt x="367089" y="8517"/>
                    <a:pt x="367089" y="8517"/>
                  </a:cubicBezTo>
                  <a:cubicBezTo>
                    <a:pt x="399411" y="4004"/>
                    <a:pt x="431706" y="1319"/>
                    <a:pt x="463850" y="380"/>
                  </a:cubicBezTo>
                  <a:close/>
                </a:path>
              </a:pathLst>
            </a:custGeom>
            <a:solidFill>
              <a:srgbClr val="A0D1CA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05" name="组合 104">
            <a:extLst>
              <a:ext uri="{FF2B5EF4-FFF2-40B4-BE49-F238E27FC236}">
                <a16:creationId xmlns:a16="http://schemas.microsoft.com/office/drawing/2014/main" id="{C8B4FF95-EADD-F422-B6F4-C7B2953C220E}"/>
              </a:ext>
            </a:extLst>
          </p:cNvPr>
          <p:cNvGrpSpPr/>
          <p:nvPr/>
        </p:nvGrpSpPr>
        <p:grpSpPr>
          <a:xfrm>
            <a:off x="9454063" y="327558"/>
            <a:ext cx="2603179" cy="2386965"/>
            <a:chOff x="1297644" y="387028"/>
            <a:chExt cx="2603179" cy="2386965"/>
          </a:xfrm>
        </p:grpSpPr>
        <p:sp>
          <p:nvSpPr>
            <p:cNvPr id="106" name="椭圆 105">
              <a:extLst>
                <a:ext uri="{FF2B5EF4-FFF2-40B4-BE49-F238E27FC236}">
                  <a16:creationId xmlns:a16="http://schemas.microsoft.com/office/drawing/2014/main" id="{A399E2B7-2EB0-88DB-47B3-E0A5F5EAE047}"/>
                </a:ext>
              </a:extLst>
            </p:cNvPr>
            <p:cNvSpPr/>
            <p:nvPr/>
          </p:nvSpPr>
          <p:spPr>
            <a:xfrm>
              <a:off x="2725757" y="577753"/>
              <a:ext cx="1104666" cy="1026813"/>
            </a:xfrm>
            <a:prstGeom prst="ellipse">
              <a:avLst/>
            </a:prstGeom>
            <a:solidFill>
              <a:srgbClr val="A0D1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58F48402-19AC-AC8A-B04F-579AF8D47A0C}"/>
                </a:ext>
              </a:extLst>
            </p:cNvPr>
            <p:cNvSpPr/>
            <p:nvPr/>
          </p:nvSpPr>
          <p:spPr>
            <a:xfrm>
              <a:off x="2681881" y="387028"/>
              <a:ext cx="1218942" cy="1223806"/>
            </a:xfrm>
            <a:custGeom>
              <a:avLst/>
              <a:gdLst>
                <a:gd name="connsiteX0" fmla="*/ 1406801 w 1646577"/>
                <a:gd name="connsiteY0" fmla="*/ 891 h 1653147"/>
                <a:gd name="connsiteX1" fmla="*/ 238884 w 1646577"/>
                <a:gd name="connsiteY1" fmla="*/ 263612 h 1653147"/>
                <a:gd name="connsiteX2" fmla="*/ 0 w 1646577"/>
                <a:gd name="connsiteY2" fmla="*/ 839772 h 1653147"/>
                <a:gd name="connsiteX3" fmla="*/ 212363 w 1646577"/>
                <a:gd name="connsiteY3" fmla="*/ 1388216 h 1653147"/>
                <a:gd name="connsiteX4" fmla="*/ 384881 w 1646577"/>
                <a:gd name="connsiteY4" fmla="*/ 1215698 h 1653147"/>
                <a:gd name="connsiteX5" fmla="*/ 345845 w 1646577"/>
                <a:gd name="connsiteY5" fmla="*/ 668018 h 1653147"/>
                <a:gd name="connsiteX6" fmla="*/ 345845 w 1646577"/>
                <a:gd name="connsiteY6" fmla="*/ 665301 h 1653147"/>
                <a:gd name="connsiteX7" fmla="*/ 381360 w 1646577"/>
                <a:gd name="connsiteY7" fmla="*/ 627452 h 1653147"/>
                <a:gd name="connsiteX8" fmla="*/ 421964 w 1646577"/>
                <a:gd name="connsiteY8" fmla="*/ 662583 h 1653147"/>
                <a:gd name="connsiteX9" fmla="*/ 456330 w 1646577"/>
                <a:gd name="connsiteY9" fmla="*/ 1144289 h 1653147"/>
                <a:gd name="connsiteX10" fmla="*/ 620658 w 1646577"/>
                <a:gd name="connsiteY10" fmla="*/ 979962 h 1653147"/>
                <a:gd name="connsiteX11" fmla="*/ 599188 w 1646577"/>
                <a:gd name="connsiteY11" fmla="*/ 678200 h 1653147"/>
                <a:gd name="connsiteX12" fmla="*/ 599188 w 1646577"/>
                <a:gd name="connsiteY12" fmla="*/ 675483 h 1653147"/>
                <a:gd name="connsiteX13" fmla="*/ 634703 w 1646577"/>
                <a:gd name="connsiteY13" fmla="*/ 637633 h 1653147"/>
                <a:gd name="connsiteX14" fmla="*/ 675307 w 1646577"/>
                <a:gd name="connsiteY14" fmla="*/ 672765 h 1653147"/>
                <a:gd name="connsiteX15" fmla="*/ 692107 w 1646577"/>
                <a:gd name="connsiteY15" fmla="*/ 908543 h 1653147"/>
                <a:gd name="connsiteX16" fmla="*/ 854867 w 1646577"/>
                <a:gd name="connsiteY16" fmla="*/ 745783 h 1653147"/>
                <a:gd name="connsiteX17" fmla="*/ 843922 w 1646577"/>
                <a:gd name="connsiteY17" fmla="*/ 592360 h 1653147"/>
                <a:gd name="connsiteX18" fmla="*/ 920041 w 1646577"/>
                <a:gd name="connsiteY18" fmla="*/ 586887 h 1653147"/>
                <a:gd name="connsiteX19" fmla="*/ 926279 w 1646577"/>
                <a:gd name="connsiteY19" fmla="*/ 674335 h 1653147"/>
                <a:gd name="connsiteX20" fmla="*/ 1090224 w 1646577"/>
                <a:gd name="connsiteY20" fmla="*/ 510389 h 1653147"/>
                <a:gd name="connsiteX21" fmla="*/ 1133163 w 1646577"/>
                <a:gd name="connsiteY21" fmla="*/ 502582 h 1653147"/>
                <a:gd name="connsiteX22" fmla="*/ 1144109 w 1646577"/>
                <a:gd name="connsiteY22" fmla="*/ 510389 h 1653147"/>
                <a:gd name="connsiteX23" fmla="*/ 1145295 w 1646577"/>
                <a:gd name="connsiteY23" fmla="*/ 562704 h 1653147"/>
                <a:gd name="connsiteX24" fmla="*/ 1144109 w 1646577"/>
                <a:gd name="connsiteY24" fmla="*/ 564273 h 1653147"/>
                <a:gd name="connsiteX25" fmla="*/ 980163 w 1646577"/>
                <a:gd name="connsiteY25" fmla="*/ 728219 h 1653147"/>
                <a:gd name="connsiteX26" fmla="*/ 1067611 w 1646577"/>
                <a:gd name="connsiteY26" fmla="*/ 734457 h 1653147"/>
                <a:gd name="connsiteX27" fmla="*/ 1103125 w 1646577"/>
                <a:gd name="connsiteY27" fmla="*/ 772306 h 1653147"/>
                <a:gd name="connsiteX28" fmla="*/ 1103125 w 1646577"/>
                <a:gd name="connsiteY28" fmla="*/ 775023 h 1653147"/>
                <a:gd name="connsiteX29" fmla="*/ 1062521 w 1646577"/>
                <a:gd name="connsiteY29" fmla="*/ 810155 h 1653147"/>
                <a:gd name="connsiteX30" fmla="*/ 909098 w 1646577"/>
                <a:gd name="connsiteY30" fmla="*/ 799209 h 1653147"/>
                <a:gd name="connsiteX31" fmla="*/ 746338 w 1646577"/>
                <a:gd name="connsiteY31" fmla="*/ 961969 h 1653147"/>
                <a:gd name="connsiteX32" fmla="*/ 981734 w 1646577"/>
                <a:gd name="connsiteY32" fmla="*/ 978349 h 1653147"/>
                <a:gd name="connsiteX33" fmla="*/ 1017248 w 1646577"/>
                <a:gd name="connsiteY33" fmla="*/ 1016198 h 1653147"/>
                <a:gd name="connsiteX34" fmla="*/ 1017248 w 1646577"/>
                <a:gd name="connsiteY34" fmla="*/ 1018915 h 1653147"/>
                <a:gd name="connsiteX35" fmla="*/ 976644 w 1646577"/>
                <a:gd name="connsiteY35" fmla="*/ 1054430 h 1653147"/>
                <a:gd name="connsiteX36" fmla="*/ 675304 w 1646577"/>
                <a:gd name="connsiteY36" fmla="*/ 1033344 h 1653147"/>
                <a:gd name="connsiteX37" fmla="*/ 510976 w 1646577"/>
                <a:gd name="connsiteY37" fmla="*/ 1197671 h 1653147"/>
                <a:gd name="connsiteX38" fmla="*/ 992300 w 1646577"/>
                <a:gd name="connsiteY38" fmla="*/ 1231616 h 1653147"/>
                <a:gd name="connsiteX39" fmla="*/ 1027815 w 1646577"/>
                <a:gd name="connsiteY39" fmla="*/ 1269466 h 1653147"/>
                <a:gd name="connsiteX40" fmla="*/ 1027815 w 1646577"/>
                <a:gd name="connsiteY40" fmla="*/ 1272183 h 1653147"/>
                <a:gd name="connsiteX41" fmla="*/ 987210 w 1646577"/>
                <a:gd name="connsiteY41" fmla="*/ 1307314 h 1653147"/>
                <a:gd name="connsiteX42" fmla="*/ 439952 w 1646577"/>
                <a:gd name="connsiteY42" fmla="*/ 1268662 h 1653147"/>
                <a:gd name="connsiteX43" fmla="*/ 267434 w 1646577"/>
                <a:gd name="connsiteY43" fmla="*/ 1441180 h 1653147"/>
                <a:gd name="connsiteX44" fmla="*/ 1392048 w 1646577"/>
                <a:gd name="connsiteY44" fmla="*/ 1415041 h 1653147"/>
                <a:gd name="connsiteX45" fmla="*/ 1646578 w 1646577"/>
                <a:gd name="connsiteY45" fmla="*/ 665177 h 1653147"/>
                <a:gd name="connsiteX46" fmla="*/ 1586455 w 1646577"/>
                <a:gd name="connsiteY46" fmla="*/ 0 h 1653147"/>
                <a:gd name="connsiteX47" fmla="*/ 1406894 w 1646577"/>
                <a:gd name="connsiteY47" fmla="*/ 804 h 1653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1646577" h="1653147">
                  <a:moveTo>
                    <a:pt x="1406801" y="891"/>
                  </a:moveTo>
                  <a:cubicBezTo>
                    <a:pt x="983653" y="-295"/>
                    <a:pt x="503896" y="-1826"/>
                    <a:pt x="238884" y="263612"/>
                  </a:cubicBezTo>
                  <a:cubicBezTo>
                    <a:pt x="85078" y="417417"/>
                    <a:pt x="0" y="621972"/>
                    <a:pt x="0" y="839772"/>
                  </a:cubicBezTo>
                  <a:cubicBezTo>
                    <a:pt x="0" y="1044708"/>
                    <a:pt x="74933" y="1237937"/>
                    <a:pt x="212363" y="1388216"/>
                  </a:cubicBezTo>
                  <a:lnTo>
                    <a:pt x="384881" y="1215698"/>
                  </a:lnTo>
                  <a:lnTo>
                    <a:pt x="345845" y="668018"/>
                  </a:lnTo>
                  <a:lnTo>
                    <a:pt x="345845" y="665301"/>
                  </a:lnTo>
                  <a:cubicBezTo>
                    <a:pt x="345845" y="645401"/>
                    <a:pt x="361077" y="628600"/>
                    <a:pt x="381360" y="627452"/>
                  </a:cubicBezTo>
                  <a:cubicBezTo>
                    <a:pt x="402446" y="625883"/>
                    <a:pt x="420395" y="641880"/>
                    <a:pt x="421964" y="662583"/>
                  </a:cubicBezTo>
                  <a:lnTo>
                    <a:pt x="456330" y="1144289"/>
                  </a:lnTo>
                  <a:lnTo>
                    <a:pt x="620658" y="979962"/>
                  </a:lnTo>
                  <a:lnTo>
                    <a:pt x="599188" y="678200"/>
                  </a:lnTo>
                  <a:lnTo>
                    <a:pt x="599188" y="675483"/>
                  </a:lnTo>
                  <a:cubicBezTo>
                    <a:pt x="599188" y="655583"/>
                    <a:pt x="614420" y="638782"/>
                    <a:pt x="634703" y="637633"/>
                  </a:cubicBezTo>
                  <a:cubicBezTo>
                    <a:pt x="655789" y="636064"/>
                    <a:pt x="673739" y="652062"/>
                    <a:pt x="675307" y="672765"/>
                  </a:cubicBezTo>
                  <a:lnTo>
                    <a:pt x="692107" y="908543"/>
                  </a:lnTo>
                  <a:lnTo>
                    <a:pt x="854867" y="745783"/>
                  </a:lnTo>
                  <a:lnTo>
                    <a:pt x="843922" y="592360"/>
                  </a:lnTo>
                  <a:lnTo>
                    <a:pt x="920041" y="586887"/>
                  </a:lnTo>
                  <a:lnTo>
                    <a:pt x="926279" y="674335"/>
                  </a:lnTo>
                  <a:lnTo>
                    <a:pt x="1090224" y="510389"/>
                  </a:lnTo>
                  <a:cubicBezTo>
                    <a:pt x="1101935" y="498679"/>
                    <a:pt x="1119118" y="496344"/>
                    <a:pt x="1133163" y="502582"/>
                  </a:cubicBezTo>
                  <a:cubicBezTo>
                    <a:pt x="1137067" y="504534"/>
                    <a:pt x="1140970" y="506868"/>
                    <a:pt x="1144109" y="510389"/>
                  </a:cubicBezTo>
                  <a:cubicBezTo>
                    <a:pt x="1158537" y="524817"/>
                    <a:pt x="1158957" y="547855"/>
                    <a:pt x="1145295" y="562704"/>
                  </a:cubicBezTo>
                  <a:cubicBezTo>
                    <a:pt x="1144912" y="563087"/>
                    <a:pt x="1144530" y="563469"/>
                    <a:pt x="1144109" y="564273"/>
                  </a:cubicBezTo>
                  <a:lnTo>
                    <a:pt x="980163" y="728219"/>
                  </a:lnTo>
                  <a:lnTo>
                    <a:pt x="1067611" y="734457"/>
                  </a:lnTo>
                  <a:cubicBezTo>
                    <a:pt x="1087511" y="736026"/>
                    <a:pt x="1103125" y="752405"/>
                    <a:pt x="1103125" y="772306"/>
                  </a:cubicBezTo>
                  <a:lnTo>
                    <a:pt x="1103125" y="775023"/>
                  </a:lnTo>
                  <a:cubicBezTo>
                    <a:pt x="1101556" y="796109"/>
                    <a:pt x="1083225" y="811724"/>
                    <a:pt x="1062521" y="810155"/>
                  </a:cubicBezTo>
                  <a:lnTo>
                    <a:pt x="909098" y="799209"/>
                  </a:lnTo>
                  <a:lnTo>
                    <a:pt x="746338" y="961969"/>
                  </a:lnTo>
                  <a:lnTo>
                    <a:pt x="981734" y="978349"/>
                  </a:lnTo>
                  <a:cubicBezTo>
                    <a:pt x="1001634" y="979918"/>
                    <a:pt x="1017248" y="996297"/>
                    <a:pt x="1017248" y="1016198"/>
                  </a:cubicBezTo>
                  <a:lnTo>
                    <a:pt x="1017248" y="1018915"/>
                  </a:lnTo>
                  <a:cubicBezTo>
                    <a:pt x="1015679" y="1040002"/>
                    <a:pt x="997348" y="1055616"/>
                    <a:pt x="976644" y="1054430"/>
                  </a:cubicBezTo>
                  <a:lnTo>
                    <a:pt x="675304" y="1033344"/>
                  </a:lnTo>
                  <a:lnTo>
                    <a:pt x="510976" y="1197671"/>
                  </a:lnTo>
                  <a:lnTo>
                    <a:pt x="992300" y="1231616"/>
                  </a:lnTo>
                  <a:cubicBezTo>
                    <a:pt x="1012200" y="1233185"/>
                    <a:pt x="1027815" y="1249565"/>
                    <a:pt x="1027815" y="1269466"/>
                  </a:cubicBezTo>
                  <a:lnTo>
                    <a:pt x="1027815" y="1272183"/>
                  </a:lnTo>
                  <a:cubicBezTo>
                    <a:pt x="1026246" y="1293269"/>
                    <a:pt x="1008297" y="1308884"/>
                    <a:pt x="987210" y="1307314"/>
                  </a:cubicBezTo>
                  <a:lnTo>
                    <a:pt x="439952" y="1268662"/>
                  </a:lnTo>
                  <a:lnTo>
                    <a:pt x="267434" y="1441180"/>
                  </a:lnTo>
                  <a:cubicBezTo>
                    <a:pt x="586762" y="1732380"/>
                    <a:pt x="1083271" y="1723425"/>
                    <a:pt x="1392048" y="1415041"/>
                  </a:cubicBezTo>
                  <a:cubicBezTo>
                    <a:pt x="1590362" y="1216727"/>
                    <a:pt x="1632881" y="893539"/>
                    <a:pt x="1646578" y="665177"/>
                  </a:cubicBezTo>
                  <a:cubicBezTo>
                    <a:pt x="1595066" y="457909"/>
                    <a:pt x="1587221" y="224845"/>
                    <a:pt x="1586455" y="0"/>
                  </a:cubicBezTo>
                  <a:cubicBezTo>
                    <a:pt x="1527902" y="1186"/>
                    <a:pt x="1468968" y="1186"/>
                    <a:pt x="1406894" y="804"/>
                  </a:cubicBezTo>
                  <a:close/>
                </a:path>
              </a:pathLst>
            </a:custGeom>
            <a:solidFill>
              <a:srgbClr val="007367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47292074-A6D0-D9EA-54FF-E6687B8A8697}"/>
                </a:ext>
              </a:extLst>
            </p:cNvPr>
            <p:cNvSpPr/>
            <p:nvPr/>
          </p:nvSpPr>
          <p:spPr>
            <a:xfrm rot="13637680">
              <a:off x="1960641" y="1549257"/>
              <a:ext cx="1224533" cy="1224939"/>
            </a:xfrm>
            <a:custGeom>
              <a:avLst/>
              <a:gdLst>
                <a:gd name="connsiteX0" fmla="*/ 247878 w 1654130"/>
                <a:gd name="connsiteY0" fmla="*/ 1569 h 1654678"/>
                <a:gd name="connsiteX1" fmla="*/ 0 w 1654130"/>
                <a:gd name="connsiteY1" fmla="*/ 0 h 1654678"/>
                <a:gd name="connsiteX2" fmla="*/ 1569 w 1654130"/>
                <a:gd name="connsiteY2" fmla="*/ 247878 h 1654678"/>
                <a:gd name="connsiteX3" fmla="*/ 264289 w 1654130"/>
                <a:gd name="connsiteY3" fmla="*/ 1415795 h 1654678"/>
                <a:gd name="connsiteX4" fmla="*/ 840449 w 1654130"/>
                <a:gd name="connsiteY4" fmla="*/ 1654679 h 1654678"/>
                <a:gd name="connsiteX5" fmla="*/ 1388894 w 1654130"/>
                <a:gd name="connsiteY5" fmla="*/ 1442316 h 1654678"/>
                <a:gd name="connsiteX6" fmla="*/ 1216376 w 1654130"/>
                <a:gd name="connsiteY6" fmla="*/ 1269798 h 1654678"/>
                <a:gd name="connsiteX7" fmla="*/ 669117 w 1654130"/>
                <a:gd name="connsiteY7" fmla="*/ 1308451 h 1654678"/>
                <a:gd name="connsiteX8" fmla="*/ 666400 w 1654130"/>
                <a:gd name="connsiteY8" fmla="*/ 1308451 h 1654678"/>
                <a:gd name="connsiteX9" fmla="*/ 628551 w 1654130"/>
                <a:gd name="connsiteY9" fmla="*/ 1272936 h 1654678"/>
                <a:gd name="connsiteX10" fmla="*/ 663682 w 1654130"/>
                <a:gd name="connsiteY10" fmla="*/ 1232332 h 1654678"/>
                <a:gd name="connsiteX11" fmla="*/ 1145006 w 1654130"/>
                <a:gd name="connsiteY11" fmla="*/ 1198386 h 1654678"/>
                <a:gd name="connsiteX12" fmla="*/ 980679 w 1654130"/>
                <a:gd name="connsiteY12" fmla="*/ 1034059 h 1654678"/>
                <a:gd name="connsiteX13" fmla="*/ 679338 w 1654130"/>
                <a:gd name="connsiteY13" fmla="*/ 1055145 h 1654678"/>
                <a:gd name="connsiteX14" fmla="*/ 676621 w 1654130"/>
                <a:gd name="connsiteY14" fmla="*/ 1055145 h 1654678"/>
                <a:gd name="connsiteX15" fmla="*/ 638772 w 1654130"/>
                <a:gd name="connsiteY15" fmla="*/ 1019631 h 1654678"/>
                <a:gd name="connsiteX16" fmla="*/ 674286 w 1654130"/>
                <a:gd name="connsiteY16" fmla="*/ 979027 h 1654678"/>
                <a:gd name="connsiteX17" fmla="*/ 909682 w 1654130"/>
                <a:gd name="connsiteY17" fmla="*/ 962647 h 1654678"/>
                <a:gd name="connsiteX18" fmla="*/ 746922 w 1654130"/>
                <a:gd name="connsiteY18" fmla="*/ 799887 h 1654678"/>
                <a:gd name="connsiteX19" fmla="*/ 593499 w 1654130"/>
                <a:gd name="connsiteY19" fmla="*/ 810832 h 1654678"/>
                <a:gd name="connsiteX20" fmla="*/ 590782 w 1654130"/>
                <a:gd name="connsiteY20" fmla="*/ 810832 h 1654678"/>
                <a:gd name="connsiteX21" fmla="*/ 552933 w 1654130"/>
                <a:gd name="connsiteY21" fmla="*/ 775318 h 1654678"/>
                <a:gd name="connsiteX22" fmla="*/ 588064 w 1654130"/>
                <a:gd name="connsiteY22" fmla="*/ 734713 h 1654678"/>
                <a:gd name="connsiteX23" fmla="*/ 675512 w 1654130"/>
                <a:gd name="connsiteY23" fmla="*/ 728475 h 1654678"/>
                <a:gd name="connsiteX24" fmla="*/ 511566 w 1654130"/>
                <a:gd name="connsiteY24" fmla="*/ 564530 h 1654678"/>
                <a:gd name="connsiteX25" fmla="*/ 511566 w 1654130"/>
                <a:gd name="connsiteY25" fmla="*/ 510645 h 1654678"/>
                <a:gd name="connsiteX26" fmla="*/ 565450 w 1654130"/>
                <a:gd name="connsiteY26" fmla="*/ 510645 h 1654678"/>
                <a:gd name="connsiteX27" fmla="*/ 729396 w 1654130"/>
                <a:gd name="connsiteY27" fmla="*/ 674591 h 1654678"/>
                <a:gd name="connsiteX28" fmla="*/ 735634 w 1654130"/>
                <a:gd name="connsiteY28" fmla="*/ 587144 h 1654678"/>
                <a:gd name="connsiteX29" fmla="*/ 776238 w 1654130"/>
                <a:gd name="connsiteY29" fmla="*/ 552012 h 1654678"/>
                <a:gd name="connsiteX30" fmla="*/ 811370 w 1654130"/>
                <a:gd name="connsiteY30" fmla="*/ 592616 h 1654678"/>
                <a:gd name="connsiteX31" fmla="*/ 800424 w 1654130"/>
                <a:gd name="connsiteY31" fmla="*/ 746040 h 1654678"/>
                <a:gd name="connsiteX32" fmla="*/ 963184 w 1654130"/>
                <a:gd name="connsiteY32" fmla="*/ 908799 h 1654678"/>
                <a:gd name="connsiteX33" fmla="*/ 979984 w 1654130"/>
                <a:gd name="connsiteY33" fmla="*/ 673022 h 1654678"/>
                <a:gd name="connsiteX34" fmla="*/ 1020589 w 1654130"/>
                <a:gd name="connsiteY34" fmla="*/ 637890 h 1654678"/>
                <a:gd name="connsiteX35" fmla="*/ 1055720 w 1654130"/>
                <a:gd name="connsiteY35" fmla="*/ 678494 h 1654678"/>
                <a:gd name="connsiteX36" fmla="*/ 1034251 w 1654130"/>
                <a:gd name="connsiteY36" fmla="*/ 980256 h 1654678"/>
                <a:gd name="connsiteX37" fmla="*/ 1198578 w 1654130"/>
                <a:gd name="connsiteY37" fmla="*/ 1144584 h 1654678"/>
                <a:gd name="connsiteX38" fmla="*/ 1232945 w 1654130"/>
                <a:gd name="connsiteY38" fmla="*/ 662878 h 1654678"/>
                <a:gd name="connsiteX39" fmla="*/ 1273549 w 1654130"/>
                <a:gd name="connsiteY39" fmla="*/ 627746 h 1654678"/>
                <a:gd name="connsiteX40" fmla="*/ 1308680 w 1654130"/>
                <a:gd name="connsiteY40" fmla="*/ 668350 h 1654678"/>
                <a:gd name="connsiteX41" fmla="*/ 1269645 w 1654130"/>
                <a:gd name="connsiteY41" fmla="*/ 1216030 h 1654678"/>
                <a:gd name="connsiteX42" fmla="*/ 1442163 w 1654130"/>
                <a:gd name="connsiteY42" fmla="*/ 1388548 h 1654678"/>
                <a:gd name="connsiteX43" fmla="*/ 1416024 w 1654130"/>
                <a:gd name="connsiteY43" fmla="*/ 263934 h 1654678"/>
                <a:gd name="connsiteX44" fmla="*/ 248106 w 1654130"/>
                <a:gd name="connsiteY44" fmla="*/ 1596 h 1654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1654130" h="1654678">
                  <a:moveTo>
                    <a:pt x="247878" y="1569"/>
                  </a:moveTo>
                  <a:cubicBezTo>
                    <a:pt x="161234" y="1952"/>
                    <a:pt x="78455" y="1952"/>
                    <a:pt x="0" y="0"/>
                  </a:cubicBezTo>
                  <a:cubicBezTo>
                    <a:pt x="1952" y="78454"/>
                    <a:pt x="1952" y="161232"/>
                    <a:pt x="1569" y="247878"/>
                  </a:cubicBezTo>
                  <a:cubicBezTo>
                    <a:pt x="383" y="671026"/>
                    <a:pt x="-1148" y="1150782"/>
                    <a:pt x="264289" y="1415795"/>
                  </a:cubicBezTo>
                  <a:cubicBezTo>
                    <a:pt x="418095" y="1569600"/>
                    <a:pt x="622649" y="1654679"/>
                    <a:pt x="840449" y="1654679"/>
                  </a:cubicBezTo>
                  <a:cubicBezTo>
                    <a:pt x="1045386" y="1654679"/>
                    <a:pt x="1238615" y="1579325"/>
                    <a:pt x="1388894" y="1442316"/>
                  </a:cubicBezTo>
                  <a:lnTo>
                    <a:pt x="1216376" y="1269798"/>
                  </a:lnTo>
                  <a:lnTo>
                    <a:pt x="669117" y="1308451"/>
                  </a:lnTo>
                  <a:lnTo>
                    <a:pt x="666400" y="1308451"/>
                  </a:lnTo>
                  <a:cubicBezTo>
                    <a:pt x="646500" y="1308451"/>
                    <a:pt x="629699" y="1293219"/>
                    <a:pt x="628551" y="1272936"/>
                  </a:cubicBezTo>
                  <a:cubicBezTo>
                    <a:pt x="626982" y="1251850"/>
                    <a:pt x="642979" y="1233900"/>
                    <a:pt x="663682" y="1232332"/>
                  </a:cubicBezTo>
                  <a:lnTo>
                    <a:pt x="1145006" y="1198386"/>
                  </a:lnTo>
                  <a:lnTo>
                    <a:pt x="980679" y="1034059"/>
                  </a:lnTo>
                  <a:lnTo>
                    <a:pt x="679338" y="1055145"/>
                  </a:lnTo>
                  <a:lnTo>
                    <a:pt x="676621" y="1055145"/>
                  </a:lnTo>
                  <a:cubicBezTo>
                    <a:pt x="656721" y="1055145"/>
                    <a:pt x="639920" y="1039914"/>
                    <a:pt x="638772" y="1019631"/>
                  </a:cubicBezTo>
                  <a:cubicBezTo>
                    <a:pt x="637203" y="998545"/>
                    <a:pt x="653200" y="980595"/>
                    <a:pt x="674286" y="979027"/>
                  </a:cubicBezTo>
                  <a:lnTo>
                    <a:pt x="909682" y="962647"/>
                  </a:lnTo>
                  <a:lnTo>
                    <a:pt x="746922" y="799887"/>
                  </a:lnTo>
                  <a:lnTo>
                    <a:pt x="593499" y="810832"/>
                  </a:lnTo>
                  <a:lnTo>
                    <a:pt x="590782" y="810832"/>
                  </a:lnTo>
                  <a:cubicBezTo>
                    <a:pt x="570882" y="810832"/>
                    <a:pt x="554081" y="795601"/>
                    <a:pt x="552933" y="775318"/>
                  </a:cubicBezTo>
                  <a:cubicBezTo>
                    <a:pt x="551363" y="754231"/>
                    <a:pt x="567361" y="736282"/>
                    <a:pt x="588064" y="734713"/>
                  </a:cubicBezTo>
                  <a:lnTo>
                    <a:pt x="675512" y="728475"/>
                  </a:lnTo>
                  <a:lnTo>
                    <a:pt x="511566" y="564530"/>
                  </a:lnTo>
                  <a:cubicBezTo>
                    <a:pt x="496718" y="549681"/>
                    <a:pt x="496718" y="525494"/>
                    <a:pt x="511566" y="510645"/>
                  </a:cubicBezTo>
                  <a:cubicBezTo>
                    <a:pt x="526415" y="495797"/>
                    <a:pt x="550602" y="495797"/>
                    <a:pt x="565450" y="510645"/>
                  </a:cubicBezTo>
                  <a:lnTo>
                    <a:pt x="729396" y="674591"/>
                  </a:lnTo>
                  <a:lnTo>
                    <a:pt x="735634" y="587144"/>
                  </a:lnTo>
                  <a:cubicBezTo>
                    <a:pt x="737203" y="566057"/>
                    <a:pt x="755152" y="550059"/>
                    <a:pt x="776238" y="552012"/>
                  </a:cubicBezTo>
                  <a:cubicBezTo>
                    <a:pt x="797324" y="553581"/>
                    <a:pt x="812939" y="571912"/>
                    <a:pt x="811370" y="592616"/>
                  </a:cubicBezTo>
                  <a:lnTo>
                    <a:pt x="800424" y="746040"/>
                  </a:lnTo>
                  <a:lnTo>
                    <a:pt x="963184" y="908799"/>
                  </a:lnTo>
                  <a:lnTo>
                    <a:pt x="979984" y="673022"/>
                  </a:lnTo>
                  <a:cubicBezTo>
                    <a:pt x="981554" y="651935"/>
                    <a:pt x="999884" y="636321"/>
                    <a:pt x="1020589" y="637890"/>
                  </a:cubicBezTo>
                  <a:cubicBezTo>
                    <a:pt x="1041675" y="639459"/>
                    <a:pt x="1057290" y="657790"/>
                    <a:pt x="1055720" y="678494"/>
                  </a:cubicBezTo>
                  <a:lnTo>
                    <a:pt x="1034251" y="980256"/>
                  </a:lnTo>
                  <a:lnTo>
                    <a:pt x="1198578" y="1144584"/>
                  </a:lnTo>
                  <a:lnTo>
                    <a:pt x="1232945" y="662878"/>
                  </a:lnTo>
                  <a:cubicBezTo>
                    <a:pt x="1234514" y="641791"/>
                    <a:pt x="1252845" y="626177"/>
                    <a:pt x="1273549" y="627746"/>
                  </a:cubicBezTo>
                  <a:cubicBezTo>
                    <a:pt x="1294635" y="629315"/>
                    <a:pt x="1310250" y="647646"/>
                    <a:pt x="1308680" y="668350"/>
                  </a:cubicBezTo>
                  <a:lnTo>
                    <a:pt x="1269645" y="1216030"/>
                  </a:lnTo>
                  <a:lnTo>
                    <a:pt x="1442163" y="1388548"/>
                  </a:lnTo>
                  <a:cubicBezTo>
                    <a:pt x="1733363" y="1069220"/>
                    <a:pt x="1724408" y="572711"/>
                    <a:pt x="1416024" y="263934"/>
                  </a:cubicBezTo>
                  <a:cubicBezTo>
                    <a:pt x="1150962" y="-1167"/>
                    <a:pt x="671216" y="410"/>
                    <a:pt x="248106" y="1596"/>
                  </a:cubicBezTo>
                  <a:close/>
                </a:path>
              </a:pathLst>
            </a:custGeom>
            <a:solidFill>
              <a:srgbClr val="FDDC04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C7254622-15E3-66B5-ED57-DDEBBF8E7CDF}"/>
                </a:ext>
              </a:extLst>
            </p:cNvPr>
            <p:cNvSpPr/>
            <p:nvPr/>
          </p:nvSpPr>
          <p:spPr>
            <a:xfrm flipH="1">
              <a:off x="1297644" y="387028"/>
              <a:ext cx="1218942" cy="1223806"/>
            </a:xfrm>
            <a:custGeom>
              <a:avLst/>
              <a:gdLst>
                <a:gd name="connsiteX0" fmla="*/ 1406801 w 1646577"/>
                <a:gd name="connsiteY0" fmla="*/ 891 h 1653147"/>
                <a:gd name="connsiteX1" fmla="*/ 238884 w 1646577"/>
                <a:gd name="connsiteY1" fmla="*/ 263612 h 1653147"/>
                <a:gd name="connsiteX2" fmla="*/ 0 w 1646577"/>
                <a:gd name="connsiteY2" fmla="*/ 839772 h 1653147"/>
                <a:gd name="connsiteX3" fmla="*/ 212363 w 1646577"/>
                <a:gd name="connsiteY3" fmla="*/ 1388216 h 1653147"/>
                <a:gd name="connsiteX4" fmla="*/ 384881 w 1646577"/>
                <a:gd name="connsiteY4" fmla="*/ 1215698 h 1653147"/>
                <a:gd name="connsiteX5" fmla="*/ 345845 w 1646577"/>
                <a:gd name="connsiteY5" fmla="*/ 668018 h 1653147"/>
                <a:gd name="connsiteX6" fmla="*/ 345845 w 1646577"/>
                <a:gd name="connsiteY6" fmla="*/ 665301 h 1653147"/>
                <a:gd name="connsiteX7" fmla="*/ 381360 w 1646577"/>
                <a:gd name="connsiteY7" fmla="*/ 627452 h 1653147"/>
                <a:gd name="connsiteX8" fmla="*/ 421964 w 1646577"/>
                <a:gd name="connsiteY8" fmla="*/ 662583 h 1653147"/>
                <a:gd name="connsiteX9" fmla="*/ 456330 w 1646577"/>
                <a:gd name="connsiteY9" fmla="*/ 1144289 h 1653147"/>
                <a:gd name="connsiteX10" fmla="*/ 620658 w 1646577"/>
                <a:gd name="connsiteY10" fmla="*/ 979962 h 1653147"/>
                <a:gd name="connsiteX11" fmla="*/ 599188 w 1646577"/>
                <a:gd name="connsiteY11" fmla="*/ 678200 h 1653147"/>
                <a:gd name="connsiteX12" fmla="*/ 599188 w 1646577"/>
                <a:gd name="connsiteY12" fmla="*/ 675483 h 1653147"/>
                <a:gd name="connsiteX13" fmla="*/ 634703 w 1646577"/>
                <a:gd name="connsiteY13" fmla="*/ 637633 h 1653147"/>
                <a:gd name="connsiteX14" fmla="*/ 675307 w 1646577"/>
                <a:gd name="connsiteY14" fmla="*/ 672765 h 1653147"/>
                <a:gd name="connsiteX15" fmla="*/ 692107 w 1646577"/>
                <a:gd name="connsiteY15" fmla="*/ 908543 h 1653147"/>
                <a:gd name="connsiteX16" fmla="*/ 854867 w 1646577"/>
                <a:gd name="connsiteY16" fmla="*/ 745783 h 1653147"/>
                <a:gd name="connsiteX17" fmla="*/ 843922 w 1646577"/>
                <a:gd name="connsiteY17" fmla="*/ 592360 h 1653147"/>
                <a:gd name="connsiteX18" fmla="*/ 920041 w 1646577"/>
                <a:gd name="connsiteY18" fmla="*/ 586887 h 1653147"/>
                <a:gd name="connsiteX19" fmla="*/ 926279 w 1646577"/>
                <a:gd name="connsiteY19" fmla="*/ 674335 h 1653147"/>
                <a:gd name="connsiteX20" fmla="*/ 1090224 w 1646577"/>
                <a:gd name="connsiteY20" fmla="*/ 510389 h 1653147"/>
                <a:gd name="connsiteX21" fmla="*/ 1133163 w 1646577"/>
                <a:gd name="connsiteY21" fmla="*/ 502582 h 1653147"/>
                <a:gd name="connsiteX22" fmla="*/ 1144109 w 1646577"/>
                <a:gd name="connsiteY22" fmla="*/ 510389 h 1653147"/>
                <a:gd name="connsiteX23" fmla="*/ 1145295 w 1646577"/>
                <a:gd name="connsiteY23" fmla="*/ 562704 h 1653147"/>
                <a:gd name="connsiteX24" fmla="*/ 1144109 w 1646577"/>
                <a:gd name="connsiteY24" fmla="*/ 564273 h 1653147"/>
                <a:gd name="connsiteX25" fmla="*/ 980163 w 1646577"/>
                <a:gd name="connsiteY25" fmla="*/ 728219 h 1653147"/>
                <a:gd name="connsiteX26" fmla="*/ 1067611 w 1646577"/>
                <a:gd name="connsiteY26" fmla="*/ 734457 h 1653147"/>
                <a:gd name="connsiteX27" fmla="*/ 1103125 w 1646577"/>
                <a:gd name="connsiteY27" fmla="*/ 772306 h 1653147"/>
                <a:gd name="connsiteX28" fmla="*/ 1103125 w 1646577"/>
                <a:gd name="connsiteY28" fmla="*/ 775023 h 1653147"/>
                <a:gd name="connsiteX29" fmla="*/ 1062521 w 1646577"/>
                <a:gd name="connsiteY29" fmla="*/ 810155 h 1653147"/>
                <a:gd name="connsiteX30" fmla="*/ 909098 w 1646577"/>
                <a:gd name="connsiteY30" fmla="*/ 799209 h 1653147"/>
                <a:gd name="connsiteX31" fmla="*/ 746338 w 1646577"/>
                <a:gd name="connsiteY31" fmla="*/ 961969 h 1653147"/>
                <a:gd name="connsiteX32" fmla="*/ 981734 w 1646577"/>
                <a:gd name="connsiteY32" fmla="*/ 978349 h 1653147"/>
                <a:gd name="connsiteX33" fmla="*/ 1017248 w 1646577"/>
                <a:gd name="connsiteY33" fmla="*/ 1016198 h 1653147"/>
                <a:gd name="connsiteX34" fmla="*/ 1017248 w 1646577"/>
                <a:gd name="connsiteY34" fmla="*/ 1018915 h 1653147"/>
                <a:gd name="connsiteX35" fmla="*/ 976644 w 1646577"/>
                <a:gd name="connsiteY35" fmla="*/ 1054430 h 1653147"/>
                <a:gd name="connsiteX36" fmla="*/ 675304 w 1646577"/>
                <a:gd name="connsiteY36" fmla="*/ 1033344 h 1653147"/>
                <a:gd name="connsiteX37" fmla="*/ 510976 w 1646577"/>
                <a:gd name="connsiteY37" fmla="*/ 1197671 h 1653147"/>
                <a:gd name="connsiteX38" fmla="*/ 992300 w 1646577"/>
                <a:gd name="connsiteY38" fmla="*/ 1231616 h 1653147"/>
                <a:gd name="connsiteX39" fmla="*/ 1027815 w 1646577"/>
                <a:gd name="connsiteY39" fmla="*/ 1269466 h 1653147"/>
                <a:gd name="connsiteX40" fmla="*/ 1027815 w 1646577"/>
                <a:gd name="connsiteY40" fmla="*/ 1272183 h 1653147"/>
                <a:gd name="connsiteX41" fmla="*/ 987210 w 1646577"/>
                <a:gd name="connsiteY41" fmla="*/ 1307314 h 1653147"/>
                <a:gd name="connsiteX42" fmla="*/ 439952 w 1646577"/>
                <a:gd name="connsiteY42" fmla="*/ 1268662 h 1653147"/>
                <a:gd name="connsiteX43" fmla="*/ 267434 w 1646577"/>
                <a:gd name="connsiteY43" fmla="*/ 1441180 h 1653147"/>
                <a:gd name="connsiteX44" fmla="*/ 1392048 w 1646577"/>
                <a:gd name="connsiteY44" fmla="*/ 1415041 h 1653147"/>
                <a:gd name="connsiteX45" fmla="*/ 1646578 w 1646577"/>
                <a:gd name="connsiteY45" fmla="*/ 665177 h 1653147"/>
                <a:gd name="connsiteX46" fmla="*/ 1586455 w 1646577"/>
                <a:gd name="connsiteY46" fmla="*/ 0 h 1653147"/>
                <a:gd name="connsiteX47" fmla="*/ 1406894 w 1646577"/>
                <a:gd name="connsiteY47" fmla="*/ 804 h 1653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1646577" h="1653147">
                  <a:moveTo>
                    <a:pt x="1406801" y="891"/>
                  </a:moveTo>
                  <a:cubicBezTo>
                    <a:pt x="983653" y="-295"/>
                    <a:pt x="503896" y="-1826"/>
                    <a:pt x="238884" y="263612"/>
                  </a:cubicBezTo>
                  <a:cubicBezTo>
                    <a:pt x="85078" y="417417"/>
                    <a:pt x="0" y="621972"/>
                    <a:pt x="0" y="839772"/>
                  </a:cubicBezTo>
                  <a:cubicBezTo>
                    <a:pt x="0" y="1044708"/>
                    <a:pt x="74933" y="1237937"/>
                    <a:pt x="212363" y="1388216"/>
                  </a:cubicBezTo>
                  <a:lnTo>
                    <a:pt x="384881" y="1215698"/>
                  </a:lnTo>
                  <a:lnTo>
                    <a:pt x="345845" y="668018"/>
                  </a:lnTo>
                  <a:lnTo>
                    <a:pt x="345845" y="665301"/>
                  </a:lnTo>
                  <a:cubicBezTo>
                    <a:pt x="345845" y="645401"/>
                    <a:pt x="361077" y="628600"/>
                    <a:pt x="381360" y="627452"/>
                  </a:cubicBezTo>
                  <a:cubicBezTo>
                    <a:pt x="402446" y="625883"/>
                    <a:pt x="420395" y="641880"/>
                    <a:pt x="421964" y="662583"/>
                  </a:cubicBezTo>
                  <a:lnTo>
                    <a:pt x="456330" y="1144289"/>
                  </a:lnTo>
                  <a:lnTo>
                    <a:pt x="620658" y="979962"/>
                  </a:lnTo>
                  <a:lnTo>
                    <a:pt x="599188" y="678200"/>
                  </a:lnTo>
                  <a:lnTo>
                    <a:pt x="599188" y="675483"/>
                  </a:lnTo>
                  <a:cubicBezTo>
                    <a:pt x="599188" y="655583"/>
                    <a:pt x="614420" y="638782"/>
                    <a:pt x="634703" y="637633"/>
                  </a:cubicBezTo>
                  <a:cubicBezTo>
                    <a:pt x="655789" y="636064"/>
                    <a:pt x="673739" y="652062"/>
                    <a:pt x="675307" y="672765"/>
                  </a:cubicBezTo>
                  <a:lnTo>
                    <a:pt x="692107" y="908543"/>
                  </a:lnTo>
                  <a:lnTo>
                    <a:pt x="854867" y="745783"/>
                  </a:lnTo>
                  <a:lnTo>
                    <a:pt x="843922" y="592360"/>
                  </a:lnTo>
                  <a:lnTo>
                    <a:pt x="920041" y="586887"/>
                  </a:lnTo>
                  <a:lnTo>
                    <a:pt x="926279" y="674335"/>
                  </a:lnTo>
                  <a:lnTo>
                    <a:pt x="1090224" y="510389"/>
                  </a:lnTo>
                  <a:cubicBezTo>
                    <a:pt x="1101935" y="498679"/>
                    <a:pt x="1119118" y="496344"/>
                    <a:pt x="1133163" y="502582"/>
                  </a:cubicBezTo>
                  <a:cubicBezTo>
                    <a:pt x="1137067" y="504534"/>
                    <a:pt x="1140970" y="506868"/>
                    <a:pt x="1144109" y="510389"/>
                  </a:cubicBezTo>
                  <a:cubicBezTo>
                    <a:pt x="1158537" y="524817"/>
                    <a:pt x="1158957" y="547855"/>
                    <a:pt x="1145295" y="562704"/>
                  </a:cubicBezTo>
                  <a:cubicBezTo>
                    <a:pt x="1144912" y="563087"/>
                    <a:pt x="1144530" y="563469"/>
                    <a:pt x="1144109" y="564273"/>
                  </a:cubicBezTo>
                  <a:lnTo>
                    <a:pt x="980163" y="728219"/>
                  </a:lnTo>
                  <a:lnTo>
                    <a:pt x="1067611" y="734457"/>
                  </a:lnTo>
                  <a:cubicBezTo>
                    <a:pt x="1087511" y="736026"/>
                    <a:pt x="1103125" y="752405"/>
                    <a:pt x="1103125" y="772306"/>
                  </a:cubicBezTo>
                  <a:lnTo>
                    <a:pt x="1103125" y="775023"/>
                  </a:lnTo>
                  <a:cubicBezTo>
                    <a:pt x="1101556" y="796109"/>
                    <a:pt x="1083225" y="811724"/>
                    <a:pt x="1062521" y="810155"/>
                  </a:cubicBezTo>
                  <a:lnTo>
                    <a:pt x="909098" y="799209"/>
                  </a:lnTo>
                  <a:lnTo>
                    <a:pt x="746338" y="961969"/>
                  </a:lnTo>
                  <a:lnTo>
                    <a:pt x="981734" y="978349"/>
                  </a:lnTo>
                  <a:cubicBezTo>
                    <a:pt x="1001634" y="979918"/>
                    <a:pt x="1017248" y="996297"/>
                    <a:pt x="1017248" y="1016198"/>
                  </a:cubicBezTo>
                  <a:lnTo>
                    <a:pt x="1017248" y="1018915"/>
                  </a:lnTo>
                  <a:cubicBezTo>
                    <a:pt x="1015679" y="1040002"/>
                    <a:pt x="997348" y="1055616"/>
                    <a:pt x="976644" y="1054430"/>
                  </a:cubicBezTo>
                  <a:lnTo>
                    <a:pt x="675304" y="1033344"/>
                  </a:lnTo>
                  <a:lnTo>
                    <a:pt x="510976" y="1197671"/>
                  </a:lnTo>
                  <a:lnTo>
                    <a:pt x="992300" y="1231616"/>
                  </a:lnTo>
                  <a:cubicBezTo>
                    <a:pt x="1012200" y="1233185"/>
                    <a:pt x="1027815" y="1249565"/>
                    <a:pt x="1027815" y="1269466"/>
                  </a:cubicBezTo>
                  <a:lnTo>
                    <a:pt x="1027815" y="1272183"/>
                  </a:lnTo>
                  <a:cubicBezTo>
                    <a:pt x="1026246" y="1293269"/>
                    <a:pt x="1008297" y="1308884"/>
                    <a:pt x="987210" y="1307314"/>
                  </a:cubicBezTo>
                  <a:lnTo>
                    <a:pt x="439952" y="1268662"/>
                  </a:lnTo>
                  <a:lnTo>
                    <a:pt x="267434" y="1441180"/>
                  </a:lnTo>
                  <a:cubicBezTo>
                    <a:pt x="586762" y="1732380"/>
                    <a:pt x="1083271" y="1723425"/>
                    <a:pt x="1392048" y="1415041"/>
                  </a:cubicBezTo>
                  <a:cubicBezTo>
                    <a:pt x="1590362" y="1216727"/>
                    <a:pt x="1632881" y="893539"/>
                    <a:pt x="1646578" y="665177"/>
                  </a:cubicBezTo>
                  <a:cubicBezTo>
                    <a:pt x="1595066" y="457909"/>
                    <a:pt x="1587221" y="224845"/>
                    <a:pt x="1586455" y="0"/>
                  </a:cubicBezTo>
                  <a:cubicBezTo>
                    <a:pt x="1527902" y="1186"/>
                    <a:pt x="1468968" y="1186"/>
                    <a:pt x="1406894" y="804"/>
                  </a:cubicBezTo>
                  <a:close/>
                </a:path>
              </a:pathLst>
            </a:custGeom>
            <a:solidFill>
              <a:srgbClr val="A0D1CA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10" name="组合 109">
            <a:extLst>
              <a:ext uri="{FF2B5EF4-FFF2-40B4-BE49-F238E27FC236}">
                <a16:creationId xmlns:a16="http://schemas.microsoft.com/office/drawing/2014/main" id="{50B52567-2070-9114-38CD-D3CC5FCEDA6E}"/>
              </a:ext>
            </a:extLst>
          </p:cNvPr>
          <p:cNvGrpSpPr/>
          <p:nvPr/>
        </p:nvGrpSpPr>
        <p:grpSpPr>
          <a:xfrm rot="378659">
            <a:off x="11407349" y="2160568"/>
            <a:ext cx="2692960" cy="4043389"/>
            <a:chOff x="-728522" y="2222196"/>
            <a:chExt cx="2870798" cy="4310406"/>
          </a:xfrm>
        </p:grpSpPr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D0877A81-4EA9-E933-78EB-93C07C9E87A2}"/>
                </a:ext>
              </a:extLst>
            </p:cNvPr>
            <p:cNvSpPr/>
            <p:nvPr/>
          </p:nvSpPr>
          <p:spPr>
            <a:xfrm>
              <a:off x="-429591" y="3675188"/>
              <a:ext cx="2229046" cy="2857414"/>
            </a:xfrm>
            <a:custGeom>
              <a:avLst/>
              <a:gdLst>
                <a:gd name="connsiteX0" fmla="*/ 1618144 w 2229046"/>
                <a:gd name="connsiteY0" fmla="*/ 2129694 h 2857414"/>
                <a:gd name="connsiteX1" fmla="*/ 1577380 w 2229046"/>
                <a:gd name="connsiteY1" fmla="*/ 2153940 h 2857414"/>
                <a:gd name="connsiteX2" fmla="*/ 1453994 w 2229046"/>
                <a:gd name="connsiteY2" fmla="*/ 2322098 h 2857414"/>
                <a:gd name="connsiteX3" fmla="*/ 1330531 w 2229046"/>
                <a:gd name="connsiteY3" fmla="*/ 2153940 h 2857414"/>
                <a:gd name="connsiteX4" fmla="*/ 1234932 w 2229046"/>
                <a:gd name="connsiteY4" fmla="*/ 2223859 h 2857414"/>
                <a:gd name="connsiteX5" fmla="*/ 1235020 w 2229046"/>
                <a:gd name="connsiteY5" fmla="*/ 2223899 h 2857414"/>
                <a:gd name="connsiteX6" fmla="*/ 1406275 w 2229046"/>
                <a:gd name="connsiteY6" fmla="*/ 2457041 h 2857414"/>
                <a:gd name="connsiteX7" fmla="*/ 1503595 w 2229046"/>
                <a:gd name="connsiteY7" fmla="*/ 2454630 h 2857414"/>
                <a:gd name="connsiteX8" fmla="*/ 1672978 w 2229046"/>
                <a:gd name="connsiteY8" fmla="*/ 2223859 h 2857414"/>
                <a:gd name="connsiteX9" fmla="*/ 1618144 w 2229046"/>
                <a:gd name="connsiteY9" fmla="*/ 2129694 h 2857414"/>
                <a:gd name="connsiteX10" fmla="*/ 939497 w 2229046"/>
                <a:gd name="connsiteY10" fmla="*/ 2129694 h 2857414"/>
                <a:gd name="connsiteX11" fmla="*/ 898700 w 2229046"/>
                <a:gd name="connsiteY11" fmla="*/ 2153940 h 2857414"/>
                <a:gd name="connsiteX12" fmla="*/ 775393 w 2229046"/>
                <a:gd name="connsiteY12" fmla="*/ 2322098 h 2857414"/>
                <a:gd name="connsiteX13" fmla="*/ 651930 w 2229046"/>
                <a:gd name="connsiteY13" fmla="*/ 2153940 h 2857414"/>
                <a:gd name="connsiteX14" fmla="*/ 556331 w 2229046"/>
                <a:gd name="connsiteY14" fmla="*/ 2223859 h 2857414"/>
                <a:gd name="connsiteX15" fmla="*/ 556372 w 2229046"/>
                <a:gd name="connsiteY15" fmla="*/ 2223899 h 2857414"/>
                <a:gd name="connsiteX16" fmla="*/ 727597 w 2229046"/>
                <a:gd name="connsiteY16" fmla="*/ 2457041 h 2857414"/>
                <a:gd name="connsiteX17" fmla="*/ 824994 w 2229046"/>
                <a:gd name="connsiteY17" fmla="*/ 2454630 h 2857414"/>
                <a:gd name="connsiteX18" fmla="*/ 994299 w 2229046"/>
                <a:gd name="connsiteY18" fmla="*/ 2223859 h 2857414"/>
                <a:gd name="connsiteX19" fmla="*/ 939497 w 2229046"/>
                <a:gd name="connsiteY19" fmla="*/ 2129694 h 2857414"/>
                <a:gd name="connsiteX20" fmla="*/ 1918711 w 2229046"/>
                <a:gd name="connsiteY20" fmla="*/ 1545461 h 2857414"/>
                <a:gd name="connsiteX21" fmla="*/ 1877915 w 2229046"/>
                <a:gd name="connsiteY21" fmla="*/ 1569707 h 2857414"/>
                <a:gd name="connsiteX22" fmla="*/ 1754608 w 2229046"/>
                <a:gd name="connsiteY22" fmla="*/ 1737786 h 2857414"/>
                <a:gd name="connsiteX23" fmla="*/ 1631144 w 2229046"/>
                <a:gd name="connsiteY23" fmla="*/ 1569707 h 2857414"/>
                <a:gd name="connsiteX24" fmla="*/ 1535546 w 2229046"/>
                <a:gd name="connsiteY24" fmla="*/ 1639626 h 2857414"/>
                <a:gd name="connsiteX25" fmla="*/ 1535587 w 2229046"/>
                <a:gd name="connsiteY25" fmla="*/ 1639666 h 2857414"/>
                <a:gd name="connsiteX26" fmla="*/ 1706812 w 2229046"/>
                <a:gd name="connsiteY26" fmla="*/ 1872808 h 2857414"/>
                <a:gd name="connsiteX27" fmla="*/ 1804209 w 2229046"/>
                <a:gd name="connsiteY27" fmla="*/ 1870397 h 2857414"/>
                <a:gd name="connsiteX28" fmla="*/ 1973513 w 2229046"/>
                <a:gd name="connsiteY28" fmla="*/ 1639626 h 2857414"/>
                <a:gd name="connsiteX29" fmla="*/ 1918711 w 2229046"/>
                <a:gd name="connsiteY29" fmla="*/ 1545461 h 2857414"/>
                <a:gd name="connsiteX30" fmla="*/ 1278839 w 2229046"/>
                <a:gd name="connsiteY30" fmla="*/ 1545461 h 2857414"/>
                <a:gd name="connsiteX31" fmla="*/ 1238075 w 2229046"/>
                <a:gd name="connsiteY31" fmla="*/ 1569707 h 2857414"/>
                <a:gd name="connsiteX32" fmla="*/ 1114768 w 2229046"/>
                <a:gd name="connsiteY32" fmla="*/ 1737786 h 2857414"/>
                <a:gd name="connsiteX33" fmla="*/ 991305 w 2229046"/>
                <a:gd name="connsiteY33" fmla="*/ 1569707 h 2857414"/>
                <a:gd name="connsiteX34" fmla="*/ 895706 w 2229046"/>
                <a:gd name="connsiteY34" fmla="*/ 1639626 h 2857414"/>
                <a:gd name="connsiteX35" fmla="*/ 895745 w 2229046"/>
                <a:gd name="connsiteY35" fmla="*/ 1639666 h 2857414"/>
                <a:gd name="connsiteX36" fmla="*/ 1066970 w 2229046"/>
                <a:gd name="connsiteY36" fmla="*/ 1872808 h 2857414"/>
                <a:gd name="connsiteX37" fmla="*/ 1164291 w 2229046"/>
                <a:gd name="connsiteY37" fmla="*/ 1870397 h 2857414"/>
                <a:gd name="connsiteX38" fmla="*/ 1333674 w 2229046"/>
                <a:gd name="connsiteY38" fmla="*/ 1639626 h 2857414"/>
                <a:gd name="connsiteX39" fmla="*/ 1278839 w 2229046"/>
                <a:gd name="connsiteY39" fmla="*/ 1545461 h 2857414"/>
                <a:gd name="connsiteX40" fmla="*/ 638958 w 2229046"/>
                <a:gd name="connsiteY40" fmla="*/ 1545461 h 2857414"/>
                <a:gd name="connsiteX41" fmla="*/ 598194 w 2229046"/>
                <a:gd name="connsiteY41" fmla="*/ 1569707 h 2857414"/>
                <a:gd name="connsiteX42" fmla="*/ 474809 w 2229046"/>
                <a:gd name="connsiteY42" fmla="*/ 1737786 h 2857414"/>
                <a:gd name="connsiteX43" fmla="*/ 351346 w 2229046"/>
                <a:gd name="connsiteY43" fmla="*/ 1569707 h 2857414"/>
                <a:gd name="connsiteX44" fmla="*/ 255747 w 2229046"/>
                <a:gd name="connsiteY44" fmla="*/ 1639626 h 2857414"/>
                <a:gd name="connsiteX45" fmla="*/ 255835 w 2229046"/>
                <a:gd name="connsiteY45" fmla="*/ 1639666 h 2857414"/>
                <a:gd name="connsiteX46" fmla="*/ 427089 w 2229046"/>
                <a:gd name="connsiteY46" fmla="*/ 1872808 h 2857414"/>
                <a:gd name="connsiteX47" fmla="*/ 524410 w 2229046"/>
                <a:gd name="connsiteY47" fmla="*/ 1870397 h 2857414"/>
                <a:gd name="connsiteX48" fmla="*/ 693793 w 2229046"/>
                <a:gd name="connsiteY48" fmla="*/ 1639626 h 2857414"/>
                <a:gd name="connsiteX49" fmla="*/ 638958 w 2229046"/>
                <a:gd name="connsiteY49" fmla="*/ 1545461 h 2857414"/>
                <a:gd name="connsiteX50" fmla="*/ 1918662 w 2229046"/>
                <a:gd name="connsiteY50" fmla="*/ 961124 h 2857414"/>
                <a:gd name="connsiteX51" fmla="*/ 1877866 w 2229046"/>
                <a:gd name="connsiteY51" fmla="*/ 985403 h 2857414"/>
                <a:gd name="connsiteX52" fmla="*/ 1754559 w 2229046"/>
                <a:gd name="connsiteY52" fmla="*/ 1153483 h 2857414"/>
                <a:gd name="connsiteX53" fmla="*/ 1631095 w 2229046"/>
                <a:gd name="connsiteY53" fmla="*/ 985403 h 2857414"/>
                <a:gd name="connsiteX54" fmla="*/ 1535497 w 2229046"/>
                <a:gd name="connsiteY54" fmla="*/ 1055246 h 2857414"/>
                <a:gd name="connsiteX55" fmla="*/ 1535538 w 2229046"/>
                <a:gd name="connsiteY55" fmla="*/ 1055286 h 2857414"/>
                <a:gd name="connsiteX56" fmla="*/ 1706763 w 2229046"/>
                <a:gd name="connsiteY56" fmla="*/ 1288428 h 2857414"/>
                <a:gd name="connsiteX57" fmla="*/ 1804160 w 2229046"/>
                <a:gd name="connsiteY57" fmla="*/ 1286018 h 2857414"/>
                <a:gd name="connsiteX58" fmla="*/ 1973464 w 2229046"/>
                <a:gd name="connsiteY58" fmla="*/ 1055246 h 2857414"/>
                <a:gd name="connsiteX59" fmla="*/ 1918662 w 2229046"/>
                <a:gd name="connsiteY59" fmla="*/ 961124 h 2857414"/>
                <a:gd name="connsiteX60" fmla="*/ 1278790 w 2229046"/>
                <a:gd name="connsiteY60" fmla="*/ 961124 h 2857414"/>
                <a:gd name="connsiteX61" fmla="*/ 1238026 w 2229046"/>
                <a:gd name="connsiteY61" fmla="*/ 985403 h 2857414"/>
                <a:gd name="connsiteX62" fmla="*/ 1114719 w 2229046"/>
                <a:gd name="connsiteY62" fmla="*/ 1153483 h 2857414"/>
                <a:gd name="connsiteX63" fmla="*/ 991256 w 2229046"/>
                <a:gd name="connsiteY63" fmla="*/ 985403 h 2857414"/>
                <a:gd name="connsiteX64" fmla="*/ 895657 w 2229046"/>
                <a:gd name="connsiteY64" fmla="*/ 1055246 h 2857414"/>
                <a:gd name="connsiteX65" fmla="*/ 895696 w 2229046"/>
                <a:gd name="connsiteY65" fmla="*/ 1055286 h 2857414"/>
                <a:gd name="connsiteX66" fmla="*/ 1066921 w 2229046"/>
                <a:gd name="connsiteY66" fmla="*/ 1288428 h 2857414"/>
                <a:gd name="connsiteX67" fmla="*/ 1164242 w 2229046"/>
                <a:gd name="connsiteY67" fmla="*/ 1286018 h 2857414"/>
                <a:gd name="connsiteX68" fmla="*/ 1333625 w 2229046"/>
                <a:gd name="connsiteY68" fmla="*/ 1055246 h 2857414"/>
                <a:gd name="connsiteX69" fmla="*/ 1278790 w 2229046"/>
                <a:gd name="connsiteY69" fmla="*/ 961124 h 2857414"/>
                <a:gd name="connsiteX70" fmla="*/ 638909 w 2229046"/>
                <a:gd name="connsiteY70" fmla="*/ 961124 h 2857414"/>
                <a:gd name="connsiteX71" fmla="*/ 598145 w 2229046"/>
                <a:gd name="connsiteY71" fmla="*/ 985403 h 2857414"/>
                <a:gd name="connsiteX72" fmla="*/ 474760 w 2229046"/>
                <a:gd name="connsiteY72" fmla="*/ 1153483 h 2857414"/>
                <a:gd name="connsiteX73" fmla="*/ 351296 w 2229046"/>
                <a:gd name="connsiteY73" fmla="*/ 985403 h 2857414"/>
                <a:gd name="connsiteX74" fmla="*/ 255698 w 2229046"/>
                <a:gd name="connsiteY74" fmla="*/ 1055246 h 2857414"/>
                <a:gd name="connsiteX75" fmla="*/ 255786 w 2229046"/>
                <a:gd name="connsiteY75" fmla="*/ 1055286 h 2857414"/>
                <a:gd name="connsiteX76" fmla="*/ 427040 w 2229046"/>
                <a:gd name="connsiteY76" fmla="*/ 1288428 h 2857414"/>
                <a:gd name="connsiteX77" fmla="*/ 524361 w 2229046"/>
                <a:gd name="connsiteY77" fmla="*/ 1286018 h 2857414"/>
                <a:gd name="connsiteX78" fmla="*/ 693744 w 2229046"/>
                <a:gd name="connsiteY78" fmla="*/ 1055246 h 2857414"/>
                <a:gd name="connsiteX79" fmla="*/ 638909 w 2229046"/>
                <a:gd name="connsiteY79" fmla="*/ 961124 h 2857414"/>
                <a:gd name="connsiteX80" fmla="*/ 1618124 w 2229046"/>
                <a:gd name="connsiteY80" fmla="*/ 376891 h 2857414"/>
                <a:gd name="connsiteX81" fmla="*/ 1577360 w 2229046"/>
                <a:gd name="connsiteY81" fmla="*/ 401170 h 2857414"/>
                <a:gd name="connsiteX82" fmla="*/ 1453975 w 2229046"/>
                <a:gd name="connsiteY82" fmla="*/ 569250 h 2857414"/>
                <a:gd name="connsiteX83" fmla="*/ 1330511 w 2229046"/>
                <a:gd name="connsiteY83" fmla="*/ 401170 h 2857414"/>
                <a:gd name="connsiteX84" fmla="*/ 1234913 w 2229046"/>
                <a:gd name="connsiteY84" fmla="*/ 471013 h 2857414"/>
                <a:gd name="connsiteX85" fmla="*/ 1235001 w 2229046"/>
                <a:gd name="connsiteY85" fmla="*/ 471053 h 2857414"/>
                <a:gd name="connsiteX86" fmla="*/ 1406255 w 2229046"/>
                <a:gd name="connsiteY86" fmla="*/ 704195 h 2857414"/>
                <a:gd name="connsiteX87" fmla="*/ 1503576 w 2229046"/>
                <a:gd name="connsiteY87" fmla="*/ 701784 h 2857414"/>
                <a:gd name="connsiteX88" fmla="*/ 1672959 w 2229046"/>
                <a:gd name="connsiteY88" fmla="*/ 471013 h 2857414"/>
                <a:gd name="connsiteX89" fmla="*/ 1618124 w 2229046"/>
                <a:gd name="connsiteY89" fmla="*/ 376891 h 2857414"/>
                <a:gd name="connsiteX90" fmla="*/ 939477 w 2229046"/>
                <a:gd name="connsiteY90" fmla="*/ 376891 h 2857414"/>
                <a:gd name="connsiteX91" fmla="*/ 898680 w 2229046"/>
                <a:gd name="connsiteY91" fmla="*/ 401170 h 2857414"/>
                <a:gd name="connsiteX92" fmla="*/ 775374 w 2229046"/>
                <a:gd name="connsiteY92" fmla="*/ 569250 h 2857414"/>
                <a:gd name="connsiteX93" fmla="*/ 651910 w 2229046"/>
                <a:gd name="connsiteY93" fmla="*/ 401170 h 2857414"/>
                <a:gd name="connsiteX94" fmla="*/ 556311 w 2229046"/>
                <a:gd name="connsiteY94" fmla="*/ 471013 h 2857414"/>
                <a:gd name="connsiteX95" fmla="*/ 556353 w 2229046"/>
                <a:gd name="connsiteY95" fmla="*/ 471053 h 2857414"/>
                <a:gd name="connsiteX96" fmla="*/ 727577 w 2229046"/>
                <a:gd name="connsiteY96" fmla="*/ 704195 h 2857414"/>
                <a:gd name="connsiteX97" fmla="*/ 824975 w 2229046"/>
                <a:gd name="connsiteY97" fmla="*/ 701784 h 2857414"/>
                <a:gd name="connsiteX98" fmla="*/ 994279 w 2229046"/>
                <a:gd name="connsiteY98" fmla="*/ 471013 h 2857414"/>
                <a:gd name="connsiteX99" fmla="*/ 939477 w 2229046"/>
                <a:gd name="connsiteY99" fmla="*/ 376891 h 2857414"/>
                <a:gd name="connsiteX100" fmla="*/ 1114523 w 2229046"/>
                <a:gd name="connsiteY100" fmla="*/ 0 h 2857414"/>
                <a:gd name="connsiteX101" fmla="*/ 2229046 w 2229046"/>
                <a:gd name="connsiteY101" fmla="*/ 1064263 h 2857414"/>
                <a:gd name="connsiteX102" fmla="*/ 2229046 w 2229046"/>
                <a:gd name="connsiteY102" fmla="*/ 1793151 h 2857414"/>
                <a:gd name="connsiteX103" fmla="*/ 0 w 2229046"/>
                <a:gd name="connsiteY103" fmla="*/ 1793151 h 2857414"/>
                <a:gd name="connsiteX104" fmla="*/ 0 w 2229046"/>
                <a:gd name="connsiteY104" fmla="*/ 1064263 h 2857414"/>
                <a:gd name="connsiteX105" fmla="*/ 1114523 w 2229046"/>
                <a:gd name="connsiteY105" fmla="*/ 0 h 2857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</a:cxnLst>
              <a:rect l="l" t="t" r="r" b="b"/>
              <a:pathLst>
                <a:path w="2229046" h="2857414">
                  <a:moveTo>
                    <a:pt x="1618144" y="2129694"/>
                  </a:moveTo>
                  <a:cubicBezTo>
                    <a:pt x="1603437" y="2130967"/>
                    <a:pt x="1588851" y="2138325"/>
                    <a:pt x="1577380" y="2153940"/>
                  </a:cubicBezTo>
                  <a:lnTo>
                    <a:pt x="1453994" y="2322098"/>
                  </a:lnTo>
                  <a:lnTo>
                    <a:pt x="1330531" y="2153940"/>
                  </a:lnTo>
                  <a:cubicBezTo>
                    <a:pt x="1284645" y="2091521"/>
                    <a:pt x="1188815" y="2161058"/>
                    <a:pt x="1234932" y="2223859"/>
                  </a:cubicBezTo>
                  <a:lnTo>
                    <a:pt x="1235020" y="2223899"/>
                  </a:lnTo>
                  <a:lnTo>
                    <a:pt x="1406275" y="2457041"/>
                  </a:lnTo>
                  <a:cubicBezTo>
                    <a:pt x="1430231" y="2489685"/>
                    <a:pt x="1479829" y="2489035"/>
                    <a:pt x="1503595" y="2454630"/>
                  </a:cubicBezTo>
                  <a:lnTo>
                    <a:pt x="1672978" y="2223859"/>
                  </a:lnTo>
                  <a:cubicBezTo>
                    <a:pt x="1707479" y="2176816"/>
                    <a:pt x="1662265" y="2125875"/>
                    <a:pt x="1618144" y="2129694"/>
                  </a:cubicBezTo>
                  <a:close/>
                  <a:moveTo>
                    <a:pt x="939497" y="2129694"/>
                  </a:moveTo>
                  <a:cubicBezTo>
                    <a:pt x="924786" y="2130967"/>
                    <a:pt x="910191" y="2138325"/>
                    <a:pt x="898700" y="2153940"/>
                  </a:cubicBezTo>
                  <a:lnTo>
                    <a:pt x="775393" y="2322098"/>
                  </a:lnTo>
                  <a:lnTo>
                    <a:pt x="651930" y="2153940"/>
                  </a:lnTo>
                  <a:cubicBezTo>
                    <a:pt x="605967" y="2091521"/>
                    <a:pt x="510214" y="2161058"/>
                    <a:pt x="556331" y="2223859"/>
                  </a:cubicBezTo>
                  <a:lnTo>
                    <a:pt x="556372" y="2223899"/>
                  </a:lnTo>
                  <a:lnTo>
                    <a:pt x="727597" y="2457041"/>
                  </a:lnTo>
                  <a:cubicBezTo>
                    <a:pt x="751630" y="2489685"/>
                    <a:pt x="801228" y="2489035"/>
                    <a:pt x="824994" y="2454630"/>
                  </a:cubicBezTo>
                  <a:lnTo>
                    <a:pt x="994299" y="2223859"/>
                  </a:lnTo>
                  <a:cubicBezTo>
                    <a:pt x="1028799" y="2176816"/>
                    <a:pt x="983629" y="2125875"/>
                    <a:pt x="939497" y="2129694"/>
                  </a:cubicBezTo>
                  <a:close/>
                  <a:moveTo>
                    <a:pt x="1918711" y="1545461"/>
                  </a:moveTo>
                  <a:cubicBezTo>
                    <a:pt x="1904001" y="1546734"/>
                    <a:pt x="1889406" y="1554092"/>
                    <a:pt x="1877915" y="1569707"/>
                  </a:cubicBezTo>
                  <a:lnTo>
                    <a:pt x="1754608" y="1737786"/>
                  </a:lnTo>
                  <a:lnTo>
                    <a:pt x="1631144" y="1569707"/>
                  </a:lnTo>
                  <a:cubicBezTo>
                    <a:pt x="1585182" y="1507288"/>
                    <a:pt x="1489429" y="1576825"/>
                    <a:pt x="1535546" y="1639626"/>
                  </a:cubicBezTo>
                  <a:lnTo>
                    <a:pt x="1535587" y="1639666"/>
                  </a:lnTo>
                  <a:lnTo>
                    <a:pt x="1706812" y="1872808"/>
                  </a:lnTo>
                  <a:cubicBezTo>
                    <a:pt x="1730845" y="1905452"/>
                    <a:pt x="1780443" y="1904802"/>
                    <a:pt x="1804209" y="1870397"/>
                  </a:cubicBezTo>
                  <a:lnTo>
                    <a:pt x="1973513" y="1639626"/>
                  </a:lnTo>
                  <a:cubicBezTo>
                    <a:pt x="2008014" y="1592583"/>
                    <a:pt x="1962843" y="1541641"/>
                    <a:pt x="1918711" y="1545461"/>
                  </a:cubicBezTo>
                  <a:close/>
                  <a:moveTo>
                    <a:pt x="1278839" y="1545461"/>
                  </a:moveTo>
                  <a:cubicBezTo>
                    <a:pt x="1264132" y="1546734"/>
                    <a:pt x="1249547" y="1554092"/>
                    <a:pt x="1238075" y="1569707"/>
                  </a:cubicBezTo>
                  <a:lnTo>
                    <a:pt x="1114768" y="1737786"/>
                  </a:lnTo>
                  <a:lnTo>
                    <a:pt x="991305" y="1569707"/>
                  </a:lnTo>
                  <a:cubicBezTo>
                    <a:pt x="945342" y="1507288"/>
                    <a:pt x="849589" y="1576825"/>
                    <a:pt x="895706" y="1639626"/>
                  </a:cubicBezTo>
                  <a:lnTo>
                    <a:pt x="895745" y="1639666"/>
                  </a:lnTo>
                  <a:lnTo>
                    <a:pt x="1066970" y="1872808"/>
                  </a:lnTo>
                  <a:cubicBezTo>
                    <a:pt x="1090927" y="1905452"/>
                    <a:pt x="1140525" y="1904802"/>
                    <a:pt x="1164291" y="1870397"/>
                  </a:cubicBezTo>
                  <a:lnTo>
                    <a:pt x="1333674" y="1639626"/>
                  </a:lnTo>
                  <a:cubicBezTo>
                    <a:pt x="1368174" y="1592583"/>
                    <a:pt x="1322961" y="1541641"/>
                    <a:pt x="1278839" y="1545461"/>
                  </a:cubicBezTo>
                  <a:close/>
                  <a:moveTo>
                    <a:pt x="638958" y="1545461"/>
                  </a:moveTo>
                  <a:cubicBezTo>
                    <a:pt x="624251" y="1546734"/>
                    <a:pt x="609666" y="1554092"/>
                    <a:pt x="598194" y="1569707"/>
                  </a:cubicBezTo>
                  <a:lnTo>
                    <a:pt x="474809" y="1737786"/>
                  </a:lnTo>
                  <a:lnTo>
                    <a:pt x="351346" y="1569707"/>
                  </a:lnTo>
                  <a:cubicBezTo>
                    <a:pt x="305460" y="1507288"/>
                    <a:pt x="209630" y="1576825"/>
                    <a:pt x="255747" y="1639626"/>
                  </a:cubicBezTo>
                  <a:lnTo>
                    <a:pt x="255835" y="1639666"/>
                  </a:lnTo>
                  <a:lnTo>
                    <a:pt x="427089" y="1872808"/>
                  </a:lnTo>
                  <a:cubicBezTo>
                    <a:pt x="451046" y="1905452"/>
                    <a:pt x="500644" y="1904802"/>
                    <a:pt x="524410" y="1870397"/>
                  </a:cubicBezTo>
                  <a:lnTo>
                    <a:pt x="693793" y="1639626"/>
                  </a:lnTo>
                  <a:cubicBezTo>
                    <a:pt x="728294" y="1592583"/>
                    <a:pt x="683080" y="1541641"/>
                    <a:pt x="638958" y="1545461"/>
                  </a:cubicBezTo>
                  <a:close/>
                  <a:moveTo>
                    <a:pt x="1918662" y="961124"/>
                  </a:moveTo>
                  <a:cubicBezTo>
                    <a:pt x="1903952" y="962402"/>
                    <a:pt x="1889357" y="969769"/>
                    <a:pt x="1877866" y="985403"/>
                  </a:cubicBezTo>
                  <a:lnTo>
                    <a:pt x="1754559" y="1153483"/>
                  </a:lnTo>
                  <a:lnTo>
                    <a:pt x="1631095" y="985403"/>
                  </a:lnTo>
                  <a:cubicBezTo>
                    <a:pt x="1585133" y="922984"/>
                    <a:pt x="1489380" y="992483"/>
                    <a:pt x="1535497" y="1055246"/>
                  </a:cubicBezTo>
                  <a:lnTo>
                    <a:pt x="1535538" y="1055286"/>
                  </a:lnTo>
                  <a:lnTo>
                    <a:pt x="1706763" y="1288428"/>
                  </a:lnTo>
                  <a:cubicBezTo>
                    <a:pt x="1730796" y="1321072"/>
                    <a:pt x="1780394" y="1320422"/>
                    <a:pt x="1804160" y="1286018"/>
                  </a:cubicBezTo>
                  <a:lnTo>
                    <a:pt x="1973464" y="1055246"/>
                  </a:lnTo>
                  <a:cubicBezTo>
                    <a:pt x="2007965" y="1008260"/>
                    <a:pt x="1962794" y="957290"/>
                    <a:pt x="1918662" y="961124"/>
                  </a:cubicBezTo>
                  <a:close/>
                  <a:moveTo>
                    <a:pt x="1278790" y="961124"/>
                  </a:moveTo>
                  <a:cubicBezTo>
                    <a:pt x="1264083" y="962402"/>
                    <a:pt x="1249498" y="969769"/>
                    <a:pt x="1238026" y="985403"/>
                  </a:cubicBezTo>
                  <a:lnTo>
                    <a:pt x="1114719" y="1153483"/>
                  </a:lnTo>
                  <a:lnTo>
                    <a:pt x="991256" y="985403"/>
                  </a:lnTo>
                  <a:cubicBezTo>
                    <a:pt x="945293" y="922984"/>
                    <a:pt x="849540" y="992483"/>
                    <a:pt x="895657" y="1055246"/>
                  </a:cubicBezTo>
                  <a:lnTo>
                    <a:pt x="895696" y="1055286"/>
                  </a:lnTo>
                  <a:lnTo>
                    <a:pt x="1066921" y="1288428"/>
                  </a:lnTo>
                  <a:cubicBezTo>
                    <a:pt x="1090878" y="1321072"/>
                    <a:pt x="1140476" y="1320422"/>
                    <a:pt x="1164242" y="1286018"/>
                  </a:cubicBezTo>
                  <a:lnTo>
                    <a:pt x="1333625" y="1055246"/>
                  </a:lnTo>
                  <a:cubicBezTo>
                    <a:pt x="1368125" y="1008260"/>
                    <a:pt x="1322912" y="957290"/>
                    <a:pt x="1278790" y="961124"/>
                  </a:cubicBezTo>
                  <a:close/>
                  <a:moveTo>
                    <a:pt x="638909" y="961124"/>
                  </a:moveTo>
                  <a:cubicBezTo>
                    <a:pt x="624202" y="962402"/>
                    <a:pt x="609617" y="969769"/>
                    <a:pt x="598145" y="985403"/>
                  </a:cubicBezTo>
                  <a:lnTo>
                    <a:pt x="474760" y="1153483"/>
                  </a:lnTo>
                  <a:lnTo>
                    <a:pt x="351296" y="985403"/>
                  </a:lnTo>
                  <a:cubicBezTo>
                    <a:pt x="305411" y="922984"/>
                    <a:pt x="209581" y="992483"/>
                    <a:pt x="255698" y="1055246"/>
                  </a:cubicBezTo>
                  <a:lnTo>
                    <a:pt x="255786" y="1055286"/>
                  </a:lnTo>
                  <a:lnTo>
                    <a:pt x="427040" y="1288428"/>
                  </a:lnTo>
                  <a:cubicBezTo>
                    <a:pt x="450997" y="1321072"/>
                    <a:pt x="500595" y="1320422"/>
                    <a:pt x="524361" y="1286018"/>
                  </a:cubicBezTo>
                  <a:lnTo>
                    <a:pt x="693744" y="1055246"/>
                  </a:lnTo>
                  <a:cubicBezTo>
                    <a:pt x="728244" y="1008260"/>
                    <a:pt x="683031" y="957290"/>
                    <a:pt x="638909" y="961124"/>
                  </a:cubicBezTo>
                  <a:close/>
                  <a:moveTo>
                    <a:pt x="1618124" y="376891"/>
                  </a:moveTo>
                  <a:cubicBezTo>
                    <a:pt x="1603417" y="378169"/>
                    <a:pt x="1588832" y="385536"/>
                    <a:pt x="1577360" y="401170"/>
                  </a:cubicBezTo>
                  <a:lnTo>
                    <a:pt x="1453975" y="569250"/>
                  </a:lnTo>
                  <a:lnTo>
                    <a:pt x="1330511" y="401170"/>
                  </a:lnTo>
                  <a:cubicBezTo>
                    <a:pt x="1284625" y="338751"/>
                    <a:pt x="1188796" y="408250"/>
                    <a:pt x="1234913" y="471013"/>
                  </a:cubicBezTo>
                  <a:lnTo>
                    <a:pt x="1235001" y="471053"/>
                  </a:lnTo>
                  <a:lnTo>
                    <a:pt x="1406255" y="704195"/>
                  </a:lnTo>
                  <a:cubicBezTo>
                    <a:pt x="1430212" y="736839"/>
                    <a:pt x="1479810" y="736189"/>
                    <a:pt x="1503576" y="701784"/>
                  </a:cubicBezTo>
                  <a:lnTo>
                    <a:pt x="1672959" y="471013"/>
                  </a:lnTo>
                  <a:cubicBezTo>
                    <a:pt x="1707459" y="424027"/>
                    <a:pt x="1662246" y="373057"/>
                    <a:pt x="1618124" y="376891"/>
                  </a:cubicBezTo>
                  <a:close/>
                  <a:moveTo>
                    <a:pt x="939477" y="376891"/>
                  </a:moveTo>
                  <a:cubicBezTo>
                    <a:pt x="924766" y="378169"/>
                    <a:pt x="910171" y="385536"/>
                    <a:pt x="898680" y="401170"/>
                  </a:cubicBezTo>
                  <a:lnTo>
                    <a:pt x="775374" y="569250"/>
                  </a:lnTo>
                  <a:lnTo>
                    <a:pt x="651910" y="401170"/>
                  </a:lnTo>
                  <a:cubicBezTo>
                    <a:pt x="605948" y="338751"/>
                    <a:pt x="510194" y="408250"/>
                    <a:pt x="556311" y="471013"/>
                  </a:cubicBezTo>
                  <a:lnTo>
                    <a:pt x="556353" y="471053"/>
                  </a:lnTo>
                  <a:lnTo>
                    <a:pt x="727577" y="704195"/>
                  </a:lnTo>
                  <a:cubicBezTo>
                    <a:pt x="751611" y="736839"/>
                    <a:pt x="801209" y="736189"/>
                    <a:pt x="824975" y="701784"/>
                  </a:cubicBezTo>
                  <a:lnTo>
                    <a:pt x="994279" y="471013"/>
                  </a:lnTo>
                  <a:cubicBezTo>
                    <a:pt x="1028780" y="424027"/>
                    <a:pt x="983609" y="373057"/>
                    <a:pt x="939477" y="376891"/>
                  </a:cubicBezTo>
                  <a:close/>
                  <a:moveTo>
                    <a:pt x="1114523" y="0"/>
                  </a:moveTo>
                  <a:cubicBezTo>
                    <a:pt x="1671785" y="0"/>
                    <a:pt x="2229046" y="354754"/>
                    <a:pt x="2229046" y="1064263"/>
                  </a:cubicBezTo>
                  <a:lnTo>
                    <a:pt x="2229046" y="1793151"/>
                  </a:lnTo>
                  <a:cubicBezTo>
                    <a:pt x="2229046" y="3212169"/>
                    <a:pt x="0" y="3212169"/>
                    <a:pt x="0" y="1793151"/>
                  </a:cubicBezTo>
                  <a:lnTo>
                    <a:pt x="0" y="1064263"/>
                  </a:lnTo>
                  <a:cubicBezTo>
                    <a:pt x="0" y="354754"/>
                    <a:pt x="557262" y="0"/>
                    <a:pt x="1114523" y="0"/>
                  </a:cubicBezTo>
                  <a:close/>
                </a:path>
              </a:pathLst>
            </a:custGeom>
            <a:solidFill>
              <a:srgbClr val="007367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4D08A76D-21D0-587F-4896-F117C6E59052}"/>
                </a:ext>
              </a:extLst>
            </p:cNvPr>
            <p:cNvSpPr/>
            <p:nvPr/>
          </p:nvSpPr>
          <p:spPr>
            <a:xfrm>
              <a:off x="-728522" y="2222196"/>
              <a:ext cx="2870798" cy="1459066"/>
            </a:xfrm>
            <a:custGeom>
              <a:avLst/>
              <a:gdLst>
                <a:gd name="connsiteX0" fmla="*/ 1985809 w 2870798"/>
                <a:gd name="connsiteY0" fmla="*/ 1459053 h 1459066"/>
                <a:gd name="connsiteX1" fmla="*/ 1985846 w 2870798"/>
                <a:gd name="connsiteY1" fmla="*/ 1459066 h 1459066"/>
                <a:gd name="connsiteX2" fmla="*/ 1985802 w 2870798"/>
                <a:gd name="connsiteY2" fmla="*/ 1459065 h 1459066"/>
                <a:gd name="connsiteX3" fmla="*/ 884989 w 2870798"/>
                <a:gd name="connsiteY3" fmla="*/ 1459053 h 1459066"/>
                <a:gd name="connsiteX4" fmla="*/ 884996 w 2870798"/>
                <a:gd name="connsiteY4" fmla="*/ 1459065 h 1459066"/>
                <a:gd name="connsiteX5" fmla="*/ 884952 w 2870798"/>
                <a:gd name="connsiteY5" fmla="*/ 1459066 h 1459066"/>
                <a:gd name="connsiteX6" fmla="*/ 2692643 w 2870798"/>
                <a:gd name="connsiteY6" fmla="*/ 580026 h 1459066"/>
                <a:gd name="connsiteX7" fmla="*/ 2870798 w 2870798"/>
                <a:gd name="connsiteY7" fmla="*/ 596114 h 1459066"/>
                <a:gd name="connsiteX8" fmla="*/ 2027747 w 2870798"/>
                <a:gd name="connsiteY8" fmla="*/ 1383645 h 1459066"/>
                <a:gd name="connsiteX9" fmla="*/ 1985809 w 2870798"/>
                <a:gd name="connsiteY9" fmla="*/ 1459053 h 1459066"/>
                <a:gd name="connsiteX10" fmla="*/ 1910147 w 2870798"/>
                <a:gd name="connsiteY10" fmla="*/ 1432966 h 1459066"/>
                <a:gd name="connsiteX11" fmla="*/ 1917342 w 2870798"/>
                <a:gd name="connsiteY11" fmla="*/ 1049231 h 1459066"/>
                <a:gd name="connsiteX12" fmla="*/ 1973331 w 2870798"/>
                <a:gd name="connsiteY12" fmla="*/ 760794 h 1459066"/>
                <a:gd name="connsiteX13" fmla="*/ 2692643 w 2870798"/>
                <a:gd name="connsiteY13" fmla="*/ 580026 h 1459066"/>
                <a:gd name="connsiteX14" fmla="*/ 178155 w 2870798"/>
                <a:gd name="connsiteY14" fmla="*/ 580026 h 1459066"/>
                <a:gd name="connsiteX15" fmla="*/ 897467 w 2870798"/>
                <a:gd name="connsiteY15" fmla="*/ 760794 h 1459066"/>
                <a:gd name="connsiteX16" fmla="*/ 953379 w 2870798"/>
                <a:gd name="connsiteY16" fmla="*/ 1049231 h 1459066"/>
                <a:gd name="connsiteX17" fmla="*/ 960574 w 2870798"/>
                <a:gd name="connsiteY17" fmla="*/ 1432966 h 1459066"/>
                <a:gd name="connsiteX18" fmla="*/ 884989 w 2870798"/>
                <a:gd name="connsiteY18" fmla="*/ 1459053 h 1459066"/>
                <a:gd name="connsiteX19" fmla="*/ 843051 w 2870798"/>
                <a:gd name="connsiteY19" fmla="*/ 1383645 h 1459066"/>
                <a:gd name="connsiteX20" fmla="*/ 0 w 2870798"/>
                <a:gd name="connsiteY20" fmla="*/ 596114 h 1459066"/>
                <a:gd name="connsiteX21" fmla="*/ 178155 w 2870798"/>
                <a:gd name="connsiteY21" fmla="*/ 580026 h 1459066"/>
                <a:gd name="connsiteX22" fmla="*/ 2407036 w 2870798"/>
                <a:gd name="connsiteY22" fmla="*/ 380 h 1459066"/>
                <a:gd name="connsiteX23" fmla="*/ 2503797 w 2870798"/>
                <a:gd name="connsiteY23" fmla="*/ 8517 h 1459066"/>
                <a:gd name="connsiteX24" fmla="*/ 1849113 w 2870798"/>
                <a:gd name="connsiteY24" fmla="*/ 1049170 h 1459066"/>
                <a:gd name="connsiteX25" fmla="*/ 1841918 w 2870798"/>
                <a:gd name="connsiteY25" fmla="*/ 1432904 h 1459066"/>
                <a:gd name="connsiteX26" fmla="*/ 1476514 w 2870798"/>
                <a:gd name="connsiteY26" fmla="*/ 1376265 h 1459066"/>
                <a:gd name="connsiteX27" fmla="*/ 1476468 w 2870798"/>
                <a:gd name="connsiteY27" fmla="*/ 1376326 h 1459066"/>
                <a:gd name="connsiteX28" fmla="*/ 1476468 w 2870798"/>
                <a:gd name="connsiteY28" fmla="*/ 861211 h 1459066"/>
                <a:gd name="connsiteX29" fmla="*/ 2407036 w 2870798"/>
                <a:gd name="connsiteY29" fmla="*/ 380 h 1459066"/>
                <a:gd name="connsiteX30" fmla="*/ 463850 w 2870798"/>
                <a:gd name="connsiteY30" fmla="*/ 380 h 1459066"/>
                <a:gd name="connsiteX31" fmla="*/ 1394417 w 2870798"/>
                <a:gd name="connsiteY31" fmla="*/ 861211 h 1459066"/>
                <a:gd name="connsiteX32" fmla="*/ 1394417 w 2870798"/>
                <a:gd name="connsiteY32" fmla="*/ 1376326 h 1459066"/>
                <a:gd name="connsiteX33" fmla="*/ 1394372 w 2870798"/>
                <a:gd name="connsiteY33" fmla="*/ 1376265 h 1459066"/>
                <a:gd name="connsiteX34" fmla="*/ 1028968 w 2870798"/>
                <a:gd name="connsiteY34" fmla="*/ 1432904 h 1459066"/>
                <a:gd name="connsiteX35" fmla="*/ 1021773 w 2870798"/>
                <a:gd name="connsiteY35" fmla="*/ 1049170 h 1459066"/>
                <a:gd name="connsiteX36" fmla="*/ 367089 w 2870798"/>
                <a:gd name="connsiteY36" fmla="*/ 8517 h 1459066"/>
                <a:gd name="connsiteX37" fmla="*/ 463850 w 2870798"/>
                <a:gd name="connsiteY37" fmla="*/ 380 h 1459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2870798" h="1459066">
                  <a:moveTo>
                    <a:pt x="1985809" y="1459053"/>
                  </a:moveTo>
                  <a:lnTo>
                    <a:pt x="1985846" y="1459066"/>
                  </a:lnTo>
                  <a:lnTo>
                    <a:pt x="1985802" y="1459065"/>
                  </a:lnTo>
                  <a:close/>
                  <a:moveTo>
                    <a:pt x="884989" y="1459053"/>
                  </a:moveTo>
                  <a:lnTo>
                    <a:pt x="884996" y="1459065"/>
                  </a:lnTo>
                  <a:lnTo>
                    <a:pt x="884952" y="1459066"/>
                  </a:lnTo>
                  <a:close/>
                  <a:moveTo>
                    <a:pt x="2692643" y="580026"/>
                  </a:moveTo>
                  <a:cubicBezTo>
                    <a:pt x="2801023" y="582902"/>
                    <a:pt x="2870798" y="596114"/>
                    <a:pt x="2870798" y="596114"/>
                  </a:cubicBezTo>
                  <a:cubicBezTo>
                    <a:pt x="2870798" y="596114"/>
                    <a:pt x="2263670" y="1004015"/>
                    <a:pt x="2027747" y="1383645"/>
                  </a:cubicBezTo>
                  <a:lnTo>
                    <a:pt x="1985809" y="1459053"/>
                  </a:lnTo>
                  <a:lnTo>
                    <a:pt x="1910147" y="1432966"/>
                  </a:lnTo>
                  <a:cubicBezTo>
                    <a:pt x="1914701" y="1368324"/>
                    <a:pt x="1917342" y="1252904"/>
                    <a:pt x="1917342" y="1049231"/>
                  </a:cubicBezTo>
                  <a:cubicBezTo>
                    <a:pt x="1917342" y="950270"/>
                    <a:pt x="1938543" y="853331"/>
                    <a:pt x="1973331" y="760794"/>
                  </a:cubicBezTo>
                  <a:cubicBezTo>
                    <a:pt x="2224138" y="599149"/>
                    <a:pt x="2512009" y="575232"/>
                    <a:pt x="2692643" y="580026"/>
                  </a:cubicBezTo>
                  <a:close/>
                  <a:moveTo>
                    <a:pt x="178155" y="580026"/>
                  </a:moveTo>
                  <a:cubicBezTo>
                    <a:pt x="358789" y="575232"/>
                    <a:pt x="646660" y="599149"/>
                    <a:pt x="897467" y="760794"/>
                  </a:cubicBezTo>
                  <a:cubicBezTo>
                    <a:pt x="932217" y="853331"/>
                    <a:pt x="953379" y="950270"/>
                    <a:pt x="953379" y="1049231"/>
                  </a:cubicBezTo>
                  <a:cubicBezTo>
                    <a:pt x="953379" y="1252904"/>
                    <a:pt x="956097" y="1368324"/>
                    <a:pt x="960574" y="1432966"/>
                  </a:cubicBezTo>
                  <a:lnTo>
                    <a:pt x="884989" y="1459053"/>
                  </a:lnTo>
                  <a:lnTo>
                    <a:pt x="843051" y="1383645"/>
                  </a:lnTo>
                  <a:cubicBezTo>
                    <a:pt x="607128" y="1004015"/>
                    <a:pt x="0" y="596114"/>
                    <a:pt x="0" y="596114"/>
                  </a:cubicBezTo>
                  <a:cubicBezTo>
                    <a:pt x="0" y="596114"/>
                    <a:pt x="69775" y="582902"/>
                    <a:pt x="178155" y="580026"/>
                  </a:cubicBezTo>
                  <a:close/>
                  <a:moveTo>
                    <a:pt x="2407036" y="380"/>
                  </a:moveTo>
                  <a:cubicBezTo>
                    <a:pt x="2439180" y="1319"/>
                    <a:pt x="2471475" y="4004"/>
                    <a:pt x="2503797" y="8517"/>
                  </a:cubicBezTo>
                  <a:cubicBezTo>
                    <a:pt x="2503797" y="8517"/>
                    <a:pt x="1849113" y="498678"/>
                    <a:pt x="1849113" y="1049170"/>
                  </a:cubicBezTo>
                  <a:cubicBezTo>
                    <a:pt x="1849113" y="1252842"/>
                    <a:pt x="1846396" y="1368263"/>
                    <a:pt x="1841918" y="1432904"/>
                  </a:cubicBezTo>
                  <a:cubicBezTo>
                    <a:pt x="1724431" y="1396471"/>
                    <a:pt x="1600663" y="1377490"/>
                    <a:pt x="1476514" y="1376265"/>
                  </a:cubicBezTo>
                  <a:lnTo>
                    <a:pt x="1476468" y="1376326"/>
                  </a:lnTo>
                  <a:lnTo>
                    <a:pt x="1476468" y="861211"/>
                  </a:lnTo>
                  <a:cubicBezTo>
                    <a:pt x="1476468" y="365194"/>
                    <a:pt x="1924866" y="-13700"/>
                    <a:pt x="2407036" y="380"/>
                  </a:cubicBezTo>
                  <a:close/>
                  <a:moveTo>
                    <a:pt x="463850" y="380"/>
                  </a:moveTo>
                  <a:cubicBezTo>
                    <a:pt x="946020" y="-13700"/>
                    <a:pt x="1394417" y="365194"/>
                    <a:pt x="1394417" y="861211"/>
                  </a:cubicBezTo>
                  <a:lnTo>
                    <a:pt x="1394417" y="1376326"/>
                  </a:lnTo>
                  <a:lnTo>
                    <a:pt x="1394372" y="1376265"/>
                  </a:lnTo>
                  <a:cubicBezTo>
                    <a:pt x="1270223" y="1377490"/>
                    <a:pt x="1146456" y="1396471"/>
                    <a:pt x="1028968" y="1432904"/>
                  </a:cubicBezTo>
                  <a:cubicBezTo>
                    <a:pt x="1024491" y="1368263"/>
                    <a:pt x="1021773" y="1252842"/>
                    <a:pt x="1021773" y="1049170"/>
                  </a:cubicBezTo>
                  <a:cubicBezTo>
                    <a:pt x="1021773" y="498678"/>
                    <a:pt x="367089" y="8517"/>
                    <a:pt x="367089" y="8517"/>
                  </a:cubicBezTo>
                  <a:cubicBezTo>
                    <a:pt x="399411" y="4004"/>
                    <a:pt x="431706" y="1319"/>
                    <a:pt x="463850" y="380"/>
                  </a:cubicBezTo>
                  <a:close/>
                </a:path>
              </a:pathLst>
            </a:custGeom>
            <a:solidFill>
              <a:srgbClr val="FDDC04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13" name="文本框 112">
            <a:extLst>
              <a:ext uri="{FF2B5EF4-FFF2-40B4-BE49-F238E27FC236}">
                <a16:creationId xmlns:a16="http://schemas.microsoft.com/office/drawing/2014/main" id="{267C41E0-3ED5-F0F9-7E7F-DD1C1046DB89}"/>
              </a:ext>
            </a:extLst>
          </p:cNvPr>
          <p:cNvSpPr txBox="1"/>
          <p:nvPr/>
        </p:nvSpPr>
        <p:spPr>
          <a:xfrm>
            <a:off x="1091208" y="1296243"/>
            <a:ext cx="549347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>
                <a:solidFill>
                  <a:schemeClr val="bg1"/>
                </a:solidFill>
                <a:latin typeface="Jumble" panose="02000503000000020004" pitchFamily="2" charset="0"/>
              </a:rPr>
              <a:t>POWERPOINT TEMPLET </a:t>
            </a:r>
            <a:endParaRPr lang="zh-CN" altLang="en-US" sz="5400">
              <a:solidFill>
                <a:schemeClr val="bg1"/>
              </a:solidFill>
              <a:latin typeface="Jumble" panose="02000503000000020004" pitchFamily="2" charset="0"/>
            </a:endParaRPr>
          </a:p>
        </p:txBody>
      </p:sp>
      <p:sp>
        <p:nvSpPr>
          <p:cNvPr id="114" name="文本框 113">
            <a:extLst>
              <a:ext uri="{FF2B5EF4-FFF2-40B4-BE49-F238E27FC236}">
                <a16:creationId xmlns:a16="http://schemas.microsoft.com/office/drawing/2014/main" id="{DC8C6462-1A2A-61CB-1F9A-2CFABA5A3538}"/>
              </a:ext>
            </a:extLst>
          </p:cNvPr>
          <p:cNvSpPr txBox="1"/>
          <p:nvPr/>
        </p:nvSpPr>
        <p:spPr>
          <a:xfrm>
            <a:off x="1091208" y="3027766"/>
            <a:ext cx="6343911" cy="1865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>
                <a:solidFill>
                  <a:schemeClr val="bg1"/>
                </a:solidFill>
                <a:latin typeface="Dreaming Outloud Pro" panose="03050502040302030504" pitchFamily="66" charset="0"/>
                <a:cs typeface="Dreaming Outloud Pro" panose="03050502040302030504" pitchFamily="66" charset="0"/>
              </a:rPr>
              <a:t>Fusce est. Vivamus a tellus. Pellentesque habitant morbi tristique senectus et netus et malesuada fames ac turpis egestas. Proin pharetra nonummy pede.</a:t>
            </a:r>
            <a:endParaRPr lang="zh-CN" altLang="en-US" sz="2400" b="1">
              <a:solidFill>
                <a:schemeClr val="bg1"/>
              </a:solidFill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  <p:pic>
        <p:nvPicPr>
          <p:cNvPr id="116" name="图片 115" descr="橘子和水果&#10;&#10;中度可信度描述已自动生成">
            <a:extLst>
              <a:ext uri="{FF2B5EF4-FFF2-40B4-BE49-F238E27FC236}">
                <a16:creationId xmlns:a16="http://schemas.microsoft.com/office/drawing/2014/main" id="{9EC40B94-CED6-12F1-5458-577DAA2367D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5428" y="893603"/>
            <a:ext cx="3121158" cy="2782830"/>
          </a:xfrm>
          <a:prstGeom prst="rect">
            <a:avLst/>
          </a:prstGeom>
        </p:spPr>
      </p:pic>
      <p:pic>
        <p:nvPicPr>
          <p:cNvPr id="120" name="图片 119" descr="橘子和苹果&#10;&#10;描述已自动生成">
            <a:extLst>
              <a:ext uri="{FF2B5EF4-FFF2-40B4-BE49-F238E27FC236}">
                <a16:creationId xmlns:a16="http://schemas.microsoft.com/office/drawing/2014/main" id="{AF63D5E2-288B-62B4-FDE3-AFCEADF42EB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76647" y="3714177"/>
            <a:ext cx="4749200" cy="3167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6737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A7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矩形 109">
            <a:extLst>
              <a:ext uri="{FF2B5EF4-FFF2-40B4-BE49-F238E27FC236}">
                <a16:creationId xmlns:a16="http://schemas.microsoft.com/office/drawing/2014/main" id="{8D28A71C-37CA-2EFF-61F3-A9960A77FAC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CEA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0153FF6A-B085-F081-5CBB-EA7BD9AFBF3A}"/>
              </a:ext>
            </a:extLst>
          </p:cNvPr>
          <p:cNvSpPr/>
          <p:nvPr/>
        </p:nvSpPr>
        <p:spPr>
          <a:xfrm>
            <a:off x="8555521" y="0"/>
            <a:ext cx="3636479" cy="6858000"/>
          </a:xfrm>
          <a:prstGeom prst="rect">
            <a:avLst/>
          </a:prstGeom>
          <a:solidFill>
            <a:srgbClr val="EF4B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B5C41472-53FC-86F1-8473-5C08F6A4AA6B}"/>
              </a:ext>
            </a:extLst>
          </p:cNvPr>
          <p:cNvGrpSpPr/>
          <p:nvPr/>
        </p:nvGrpSpPr>
        <p:grpSpPr>
          <a:xfrm>
            <a:off x="136187" y="159403"/>
            <a:ext cx="5376600" cy="4389143"/>
            <a:chOff x="-1" y="529054"/>
            <a:chExt cx="5376600" cy="4389143"/>
          </a:xfrm>
        </p:grpSpPr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7C66AC93-64AD-E1E2-24CE-DFBE3FD443EE}"/>
                </a:ext>
              </a:extLst>
            </p:cNvPr>
            <p:cNvSpPr/>
            <p:nvPr/>
          </p:nvSpPr>
          <p:spPr>
            <a:xfrm>
              <a:off x="-1" y="529054"/>
              <a:ext cx="5376600" cy="4389143"/>
            </a:xfrm>
            <a:custGeom>
              <a:avLst/>
              <a:gdLst>
                <a:gd name="connsiteX0" fmla="*/ 1751396 w 5376600"/>
                <a:gd name="connsiteY0" fmla="*/ 1598398 h 4389143"/>
                <a:gd name="connsiteX1" fmla="*/ 1761039 w 5376600"/>
                <a:gd name="connsiteY1" fmla="*/ 1608365 h 4389143"/>
                <a:gd name="connsiteX2" fmla="*/ 1752341 w 5376600"/>
                <a:gd name="connsiteY2" fmla="*/ 1599751 h 4389143"/>
                <a:gd name="connsiteX3" fmla="*/ 2605466 w 5376600"/>
                <a:gd name="connsiteY3" fmla="*/ 401210 h 4389143"/>
                <a:gd name="connsiteX4" fmla="*/ 2458693 w 5376600"/>
                <a:gd name="connsiteY4" fmla="*/ 404836 h 4389143"/>
                <a:gd name="connsiteX5" fmla="*/ 1277452 w 5376600"/>
                <a:gd name="connsiteY5" fmla="*/ 828337 h 4389143"/>
                <a:gd name="connsiteX6" fmla="*/ 2215303 w 5376600"/>
                <a:gd name="connsiteY6" fmla="*/ 2069635 h 4389143"/>
                <a:gd name="connsiteX7" fmla="*/ 1181508 w 5376600"/>
                <a:gd name="connsiteY7" fmla="*/ 845482 h 4389143"/>
                <a:gd name="connsiteX8" fmla="*/ 1016906 w 5376600"/>
                <a:gd name="connsiteY8" fmla="*/ 783752 h 4389143"/>
                <a:gd name="connsiteX9" fmla="*/ 831760 w 5376600"/>
                <a:gd name="connsiteY9" fmla="*/ 650041 h 4389143"/>
                <a:gd name="connsiteX10" fmla="*/ 557440 w 5376600"/>
                <a:gd name="connsiteY10" fmla="*/ 428880 h 4389143"/>
                <a:gd name="connsiteX11" fmla="*/ 528278 w 5376600"/>
                <a:gd name="connsiteY11" fmla="*/ 468298 h 4389143"/>
                <a:gd name="connsiteX12" fmla="*/ 699728 w 5376600"/>
                <a:gd name="connsiteY12" fmla="*/ 629451 h 4389143"/>
                <a:gd name="connsiteX13" fmla="*/ 799149 w 5376600"/>
                <a:gd name="connsiteY13" fmla="*/ 746018 h 4389143"/>
                <a:gd name="connsiteX14" fmla="*/ 850584 w 5376600"/>
                <a:gd name="connsiteY14" fmla="*/ 872881 h 4389143"/>
                <a:gd name="connsiteX15" fmla="*/ 1424942 w 5376600"/>
                <a:gd name="connsiteY15" fmla="*/ 1332347 h 4389143"/>
                <a:gd name="connsiteX16" fmla="*/ 847136 w 5376600"/>
                <a:gd name="connsiteY16" fmla="*/ 941461 h 4389143"/>
                <a:gd name="connsiteX17" fmla="*/ 569367 w 5376600"/>
                <a:gd name="connsiteY17" fmla="*/ 1263767 h 4389143"/>
                <a:gd name="connsiteX18" fmla="*/ 439055 w 5376600"/>
                <a:gd name="connsiteY18" fmla="*/ 1359787 h 4389143"/>
                <a:gd name="connsiteX19" fmla="*/ 721948 w 5376600"/>
                <a:gd name="connsiteY19" fmla="*/ 2390153 h 4389143"/>
                <a:gd name="connsiteX20" fmla="*/ 1445486 w 5376600"/>
                <a:gd name="connsiteY20" fmla="*/ 3093098 h 4389143"/>
                <a:gd name="connsiteX21" fmla="*/ 2901048 w 5376600"/>
                <a:gd name="connsiteY21" fmla="*/ 3938327 h 4389143"/>
                <a:gd name="connsiteX22" fmla="*/ 2976919 w 5376600"/>
                <a:gd name="connsiteY22" fmla="*/ 3954185 h 4389143"/>
                <a:gd name="connsiteX23" fmla="*/ 2988732 w 5376600"/>
                <a:gd name="connsiteY23" fmla="*/ 3958279 h 4389143"/>
                <a:gd name="connsiteX24" fmla="*/ 3428470 w 5376600"/>
                <a:gd name="connsiteY24" fmla="*/ 3979447 h 4389143"/>
                <a:gd name="connsiteX25" fmla="*/ 3438833 w 5376600"/>
                <a:gd name="connsiteY25" fmla="*/ 3977390 h 4389143"/>
                <a:gd name="connsiteX26" fmla="*/ 3408825 w 5376600"/>
                <a:gd name="connsiteY26" fmla="*/ 3985889 h 4389143"/>
                <a:gd name="connsiteX27" fmla="*/ 3315965 w 5376600"/>
                <a:gd name="connsiteY27" fmla="*/ 4001736 h 4389143"/>
                <a:gd name="connsiteX28" fmla="*/ 4306946 w 5376600"/>
                <a:gd name="connsiteY28" fmla="*/ 3708546 h 4389143"/>
                <a:gd name="connsiteX29" fmla="*/ 4937862 w 5376600"/>
                <a:gd name="connsiteY29" fmla="*/ 2400432 h 4389143"/>
                <a:gd name="connsiteX30" fmla="*/ 4502389 w 5376600"/>
                <a:gd name="connsiteY30" fmla="*/ 1275720 h 4389143"/>
                <a:gd name="connsiteX31" fmla="*/ 4502377 w 5376600"/>
                <a:gd name="connsiteY31" fmla="*/ 1275783 h 4389143"/>
                <a:gd name="connsiteX32" fmla="*/ 2605466 w 5376600"/>
                <a:gd name="connsiteY32" fmla="*/ 401210 h 4389143"/>
                <a:gd name="connsiteX33" fmla="*/ 2194673 w 5376600"/>
                <a:gd name="connsiteY33" fmla="*/ 133 h 4389143"/>
                <a:gd name="connsiteX34" fmla="*/ 2239641 w 5376600"/>
                <a:gd name="connsiteY34" fmla="*/ 36255 h 4389143"/>
                <a:gd name="connsiteX35" fmla="*/ 2333392 w 5376600"/>
                <a:gd name="connsiteY35" fmla="*/ 198892 h 4389143"/>
                <a:gd name="connsiteX36" fmla="*/ 2544255 w 5376600"/>
                <a:gd name="connsiteY36" fmla="*/ 181747 h 4389143"/>
                <a:gd name="connsiteX37" fmla="*/ 2583673 w 5376600"/>
                <a:gd name="connsiteY37" fmla="*/ 17145 h 4389143"/>
                <a:gd name="connsiteX38" fmla="*/ 2665954 w 5376600"/>
                <a:gd name="connsiteY38" fmla="*/ 180023 h 4389143"/>
                <a:gd name="connsiteX39" fmla="*/ 2854549 w 5376600"/>
                <a:gd name="connsiteY39" fmla="*/ 190317 h 4389143"/>
                <a:gd name="connsiteX40" fmla="*/ 3003730 w 5376600"/>
                <a:gd name="connsiteY40" fmla="*/ 70302 h 4389143"/>
                <a:gd name="connsiteX41" fmla="*/ 2969440 w 5376600"/>
                <a:gd name="connsiteY41" fmla="*/ 204053 h 4389143"/>
                <a:gd name="connsiteX42" fmla="*/ 3185477 w 5376600"/>
                <a:gd name="connsiteY42" fmla="*/ 246915 h 4389143"/>
                <a:gd name="connsiteX43" fmla="*/ 3267757 w 5376600"/>
                <a:gd name="connsiteY43" fmla="*/ 123452 h 4389143"/>
                <a:gd name="connsiteX44" fmla="*/ 3274607 w 5376600"/>
                <a:gd name="connsiteY44" fmla="*/ 270909 h 4389143"/>
                <a:gd name="connsiteX45" fmla="*/ 3543803 w 5376600"/>
                <a:gd name="connsiteY45" fmla="*/ 361761 h 4389143"/>
                <a:gd name="connsiteX46" fmla="*/ 3634656 w 5376600"/>
                <a:gd name="connsiteY46" fmla="*/ 228011 h 4389143"/>
                <a:gd name="connsiteX47" fmla="*/ 3641506 w 5376600"/>
                <a:gd name="connsiteY47" fmla="*/ 404585 h 4389143"/>
                <a:gd name="connsiteX48" fmla="*/ 3804384 w 5376600"/>
                <a:gd name="connsiteY48" fmla="*/ 483460 h 4389143"/>
                <a:gd name="connsiteX49" fmla="*/ 3951841 w 5376600"/>
                <a:gd name="connsiteY49" fmla="*/ 385717 h 4389143"/>
                <a:gd name="connsiteX50" fmla="*/ 3908978 w 5376600"/>
                <a:gd name="connsiteY50" fmla="*/ 540022 h 4389143"/>
                <a:gd name="connsiteX51" fmla="*/ 3936418 w 5376600"/>
                <a:gd name="connsiteY51" fmla="*/ 557167 h 4389143"/>
                <a:gd name="connsiteX52" fmla="*/ 4109592 w 5376600"/>
                <a:gd name="connsiteY52" fmla="*/ 438877 h 4389143"/>
                <a:gd name="connsiteX53" fmla="*/ 4111314 w 5376600"/>
                <a:gd name="connsiteY53" fmla="*/ 666886 h 4389143"/>
                <a:gd name="connsiteX54" fmla="*/ 4197040 w 5376600"/>
                <a:gd name="connsiteY54" fmla="*/ 728615 h 4389143"/>
                <a:gd name="connsiteX55" fmla="*/ 4425049 w 5376600"/>
                <a:gd name="connsiteY55" fmla="*/ 649741 h 4389143"/>
                <a:gd name="connsiteX56" fmla="*/ 4375336 w 5376600"/>
                <a:gd name="connsiteY56" fmla="*/ 867502 h 4389143"/>
                <a:gd name="connsiteX57" fmla="*/ 4462783 w 5376600"/>
                <a:gd name="connsiteY57" fmla="*/ 939526 h 4389143"/>
                <a:gd name="connsiteX58" fmla="*/ 4740552 w 5376600"/>
                <a:gd name="connsiteY58" fmla="*/ 858929 h 4389143"/>
                <a:gd name="connsiteX59" fmla="*/ 4637682 w 5376600"/>
                <a:gd name="connsiteY59" fmla="*/ 1102408 h 4389143"/>
                <a:gd name="connsiteX60" fmla="*/ 4680544 w 5376600"/>
                <a:gd name="connsiteY60" fmla="*/ 1145270 h 4389143"/>
                <a:gd name="connsiteX61" fmla="*/ 4951416 w 5376600"/>
                <a:gd name="connsiteY61" fmla="*/ 1122998 h 4389143"/>
                <a:gd name="connsiteX62" fmla="*/ 4846821 w 5376600"/>
                <a:gd name="connsiteY62" fmla="*/ 1371600 h 4389143"/>
                <a:gd name="connsiteX63" fmla="*/ 4869094 w 5376600"/>
                <a:gd name="connsiteY63" fmla="*/ 1405890 h 4389143"/>
                <a:gd name="connsiteX64" fmla="*/ 5162284 w 5376600"/>
                <a:gd name="connsiteY64" fmla="*/ 1438458 h 4389143"/>
                <a:gd name="connsiteX65" fmla="*/ 4983986 w 5376600"/>
                <a:gd name="connsiteY65" fmla="*/ 1620205 h 4389143"/>
                <a:gd name="connsiteX66" fmla="*/ 5031976 w 5376600"/>
                <a:gd name="connsiteY66" fmla="*/ 1731647 h 4389143"/>
                <a:gd name="connsiteX67" fmla="*/ 5319992 w 5376600"/>
                <a:gd name="connsiteY67" fmla="*/ 1807077 h 4389143"/>
                <a:gd name="connsiteX68" fmla="*/ 5182832 w 5376600"/>
                <a:gd name="connsiteY68" fmla="*/ 1947686 h 4389143"/>
                <a:gd name="connsiteX69" fmla="*/ 5266835 w 5376600"/>
                <a:gd name="connsiteY69" fmla="*/ 1964831 h 4389143"/>
                <a:gd name="connsiteX70" fmla="*/ 5133124 w 5376600"/>
                <a:gd name="connsiteY70" fmla="*/ 2101991 h 4389143"/>
                <a:gd name="connsiteX71" fmla="*/ 5145140 w 5376600"/>
                <a:gd name="connsiteY71" fmla="*/ 2179143 h 4389143"/>
                <a:gd name="connsiteX72" fmla="*/ 5320039 w 5376600"/>
                <a:gd name="connsiteY72" fmla="*/ 2227134 h 4389143"/>
                <a:gd name="connsiteX73" fmla="*/ 5157161 w 5376600"/>
                <a:gd name="connsiteY73" fmla="*/ 2403708 h 4389143"/>
                <a:gd name="connsiteX74" fmla="*/ 5155439 w 5376600"/>
                <a:gd name="connsiteY74" fmla="*/ 2436275 h 4389143"/>
                <a:gd name="connsiteX75" fmla="*/ 5371476 w 5376600"/>
                <a:gd name="connsiteY75" fmla="*/ 2542594 h 4389143"/>
                <a:gd name="connsiteX76" fmla="*/ 5232592 w 5376600"/>
                <a:gd name="connsiteY76" fmla="*/ 2650588 h 4389143"/>
                <a:gd name="connsiteX77" fmla="*/ 5371476 w 5376600"/>
                <a:gd name="connsiteY77" fmla="*/ 2753458 h 4389143"/>
                <a:gd name="connsiteX78" fmla="*/ 5172584 w 5376600"/>
                <a:gd name="connsiteY78" fmla="*/ 2856328 h 4389143"/>
                <a:gd name="connsiteX79" fmla="*/ 5266882 w 5376600"/>
                <a:gd name="connsiteY79" fmla="*/ 2911207 h 4389143"/>
                <a:gd name="connsiteX80" fmla="*/ 5181157 w 5376600"/>
                <a:gd name="connsiteY80" fmla="*/ 2974659 h 4389143"/>
                <a:gd name="connsiteX81" fmla="*/ 5376600 w 5376600"/>
                <a:gd name="connsiteY81" fmla="*/ 3182124 h 4389143"/>
                <a:gd name="connsiteX82" fmla="*/ 5114301 w 5376600"/>
                <a:gd name="connsiteY82" fmla="*/ 3185530 h 4389143"/>
                <a:gd name="connsiteX83" fmla="*/ 5213723 w 5376600"/>
                <a:gd name="connsiteY83" fmla="*/ 3279828 h 4389143"/>
                <a:gd name="connsiteX84" fmla="*/ 4971968 w 5376600"/>
                <a:gd name="connsiteY84" fmla="*/ 3286678 h 4389143"/>
                <a:gd name="connsiteX85" fmla="*/ 5162288 w 5376600"/>
                <a:gd name="connsiteY85" fmla="*/ 3489009 h 4389143"/>
                <a:gd name="connsiteX86" fmla="*/ 4809091 w 5376600"/>
                <a:gd name="connsiteY86" fmla="*/ 3490692 h 4389143"/>
                <a:gd name="connsiteX87" fmla="*/ 4898261 w 5376600"/>
                <a:gd name="connsiteY87" fmla="*/ 3699881 h 4389143"/>
                <a:gd name="connsiteX88" fmla="*/ 4699369 w 5376600"/>
                <a:gd name="connsiteY88" fmla="*/ 3698197 h 4389143"/>
                <a:gd name="connsiteX89" fmla="*/ 4740509 w 5376600"/>
                <a:gd name="connsiteY89" fmla="*/ 3804516 h 4389143"/>
                <a:gd name="connsiteX90" fmla="*/ 4541617 w 5376600"/>
                <a:gd name="connsiteY90" fmla="*/ 3804516 h 4389143"/>
                <a:gd name="connsiteX91" fmla="*/ 4582757 w 5376600"/>
                <a:gd name="connsiteY91" fmla="*/ 3910795 h 4389143"/>
                <a:gd name="connsiteX92" fmla="*/ 4449046 w 5376600"/>
                <a:gd name="connsiteY92" fmla="*/ 3912479 h 4389143"/>
                <a:gd name="connsiteX93" fmla="*/ 4425051 w 5376600"/>
                <a:gd name="connsiteY93" fmla="*/ 4121668 h 4389143"/>
                <a:gd name="connsiteX94" fmla="*/ 4241580 w 5376600"/>
                <a:gd name="connsiteY94" fmla="*/ 4011949 h 4389143"/>
                <a:gd name="connsiteX95" fmla="*/ 4142158 w 5376600"/>
                <a:gd name="connsiteY95" fmla="*/ 4063384 h 4389143"/>
                <a:gd name="connsiteX96" fmla="*/ 4116441 w 5376600"/>
                <a:gd name="connsiteY96" fmla="*/ 4289718 h 4389143"/>
                <a:gd name="connsiteX97" fmla="*/ 3903852 w 5376600"/>
                <a:gd name="connsiteY97" fmla="*/ 4154282 h 4389143"/>
                <a:gd name="connsiteX98" fmla="*/ 3842123 w 5376600"/>
                <a:gd name="connsiteY98" fmla="*/ 4169705 h 4389143"/>
                <a:gd name="connsiteX99" fmla="*/ 3845567 w 5376600"/>
                <a:gd name="connsiteY99" fmla="*/ 4279423 h 4389143"/>
                <a:gd name="connsiteX100" fmla="*/ 3711855 w 5376600"/>
                <a:gd name="connsiteY100" fmla="*/ 4200548 h 4389143"/>
                <a:gd name="connsiteX101" fmla="*/ 3583268 w 5376600"/>
                <a:gd name="connsiteY101" fmla="*/ 4384020 h 4389143"/>
                <a:gd name="connsiteX102" fmla="*/ 3538683 w 5376600"/>
                <a:gd name="connsiteY102" fmla="*/ 4217693 h 4389143"/>
                <a:gd name="connsiteX103" fmla="*/ 3372357 w 5376600"/>
                <a:gd name="connsiteY103" fmla="*/ 4330860 h 4389143"/>
                <a:gd name="connsiteX104" fmla="*/ 3341512 w 5376600"/>
                <a:gd name="connsiteY104" fmla="*/ 4221142 h 4389143"/>
                <a:gd name="connsiteX105" fmla="*/ 3127199 w 5376600"/>
                <a:gd name="connsiteY105" fmla="*/ 4389143 h 4389143"/>
                <a:gd name="connsiteX106" fmla="*/ 3087781 w 5376600"/>
                <a:gd name="connsiteY106" fmla="*/ 4248535 h 4389143"/>
                <a:gd name="connsiteX107" fmla="*/ 2940324 w 5376600"/>
                <a:gd name="connsiteY107" fmla="*/ 4363426 h 4389143"/>
                <a:gd name="connsiteX108" fmla="*/ 2892334 w 5376600"/>
                <a:gd name="connsiteY108" fmla="*/ 4181679 h 4389143"/>
                <a:gd name="connsiteX109" fmla="*/ 2792913 w 5376600"/>
                <a:gd name="connsiteY109" fmla="*/ 4330860 h 4389143"/>
                <a:gd name="connsiteX110" fmla="*/ 2739755 w 5376600"/>
                <a:gd name="connsiteY110" fmla="*/ 4121671 h 4389143"/>
                <a:gd name="connsiteX111" fmla="*/ 2707188 w 5376600"/>
                <a:gd name="connsiteY111" fmla="*/ 4111376 h 4389143"/>
                <a:gd name="connsiteX112" fmla="*/ 2635163 w 5376600"/>
                <a:gd name="connsiteY112" fmla="*/ 4226268 h 4389143"/>
                <a:gd name="connsiteX113" fmla="*/ 2612890 w 5376600"/>
                <a:gd name="connsiteY113" fmla="*/ 4119988 h 4389143"/>
                <a:gd name="connsiteX114" fmla="*/ 2477455 w 5376600"/>
                <a:gd name="connsiteY114" fmla="*/ 4173146 h 4389143"/>
                <a:gd name="connsiteX115" fmla="*/ 2475732 w 5376600"/>
                <a:gd name="connsiteY115" fmla="*/ 4027413 h 4389143"/>
                <a:gd name="connsiteX116" fmla="*/ 2420853 w 5376600"/>
                <a:gd name="connsiteY116" fmla="*/ 4005140 h 4389143"/>
                <a:gd name="connsiteX117" fmla="*/ 2266548 w 5376600"/>
                <a:gd name="connsiteY117" fmla="*/ 4068593 h 4389143"/>
                <a:gd name="connsiteX118" fmla="*/ 2266548 w 5376600"/>
                <a:gd name="connsiteY118" fmla="*/ 3933157 h 4389143"/>
                <a:gd name="connsiteX119" fmla="*/ 2153381 w 5376600"/>
                <a:gd name="connsiteY119" fmla="*/ 3874871 h 4389143"/>
                <a:gd name="connsiteX120" fmla="*/ 1951089 w 5376600"/>
                <a:gd name="connsiteY120" fmla="*/ 3964041 h 4389143"/>
                <a:gd name="connsiteX121" fmla="*/ 1952812 w 5376600"/>
                <a:gd name="connsiteY121" fmla="*/ 3760026 h 4389143"/>
                <a:gd name="connsiteX122" fmla="*/ 1822500 w 5376600"/>
                <a:gd name="connsiteY122" fmla="*/ 3674301 h 4389143"/>
                <a:gd name="connsiteX123" fmla="*/ 1635629 w 5376600"/>
                <a:gd name="connsiteY123" fmla="*/ 3700018 h 4389143"/>
                <a:gd name="connsiteX124" fmla="*/ 1669919 w 5376600"/>
                <a:gd name="connsiteY124" fmla="*/ 3567982 h 4389143"/>
                <a:gd name="connsiteX125" fmla="*/ 1561925 w 5376600"/>
                <a:gd name="connsiteY125" fmla="*/ 3482257 h 4389143"/>
                <a:gd name="connsiteX126" fmla="*/ 1320171 w 5376600"/>
                <a:gd name="connsiteY126" fmla="*/ 3542264 h 4389143"/>
                <a:gd name="connsiteX127" fmla="*/ 1368161 w 5376600"/>
                <a:gd name="connsiteY127" fmla="*/ 3321104 h 4389143"/>
                <a:gd name="connsiteX128" fmla="*/ 1327021 w 5376600"/>
                <a:gd name="connsiteY128" fmla="*/ 3283407 h 4389143"/>
                <a:gd name="connsiteX129" fmla="*/ 1159020 w 5376600"/>
                <a:gd name="connsiteY129" fmla="*/ 3319420 h 4389143"/>
                <a:gd name="connsiteX130" fmla="*/ 1195032 w 5376600"/>
                <a:gd name="connsiteY130" fmla="*/ 3158266 h 4389143"/>
                <a:gd name="connsiteX131" fmla="*/ 1135025 w 5376600"/>
                <a:gd name="connsiteY131" fmla="*/ 3101704 h 4389143"/>
                <a:gd name="connsiteX132" fmla="*/ 847008 w 5376600"/>
                <a:gd name="connsiteY132" fmla="*/ 3173728 h 4389143"/>
                <a:gd name="connsiteX133" fmla="*/ 907016 w 5376600"/>
                <a:gd name="connsiteY133" fmla="*/ 2895960 h 4389143"/>
                <a:gd name="connsiteX134" fmla="*/ 783552 w 5376600"/>
                <a:gd name="connsiteY134" fmla="*/ 2782793 h 4389143"/>
                <a:gd name="connsiteX135" fmla="*/ 618950 w 5376600"/>
                <a:gd name="connsiteY135" fmla="*/ 2818805 h 4389143"/>
                <a:gd name="connsiteX136" fmla="*/ 704675 w 5376600"/>
                <a:gd name="connsiteY136" fmla="*/ 2705638 h 4389143"/>
                <a:gd name="connsiteX137" fmla="*/ 570964 w 5376600"/>
                <a:gd name="connsiteY137" fmla="*/ 2551333 h 4389143"/>
                <a:gd name="connsiteX138" fmla="*/ 372072 w 5376600"/>
                <a:gd name="connsiteY138" fmla="*/ 2489604 h 4389143"/>
                <a:gd name="connsiteX139" fmla="*/ 480066 w 5376600"/>
                <a:gd name="connsiteY139" fmla="*/ 2448463 h 4389143"/>
                <a:gd name="connsiteX140" fmla="*/ 267478 w 5376600"/>
                <a:gd name="connsiteY140" fmla="*/ 2385011 h 4389143"/>
                <a:gd name="connsiteX141" fmla="*/ 411486 w 5376600"/>
                <a:gd name="connsiteY141" fmla="*/ 2307859 h 4389143"/>
                <a:gd name="connsiteX142" fmla="*/ 396063 w 5376600"/>
                <a:gd name="connsiteY142" fmla="*/ 2277013 h 4389143"/>
                <a:gd name="connsiteX143" fmla="*/ 109722 w 5376600"/>
                <a:gd name="connsiteY143" fmla="*/ 2122708 h 4389143"/>
                <a:gd name="connsiteX144" fmla="*/ 296593 w 5376600"/>
                <a:gd name="connsiteY144" fmla="*/ 2006142 h 4389143"/>
                <a:gd name="connsiteX145" fmla="*/ 282893 w 5376600"/>
                <a:gd name="connsiteY145" fmla="*/ 1958152 h 4389143"/>
                <a:gd name="connsiteX146" fmla="*/ 0 w 5376600"/>
                <a:gd name="connsiteY146" fmla="*/ 1810695 h 4389143"/>
                <a:gd name="connsiteX147" fmla="*/ 233182 w 5376600"/>
                <a:gd name="connsiteY147" fmla="*/ 1654666 h 4389143"/>
                <a:gd name="connsiteX148" fmla="*/ 231460 w 5376600"/>
                <a:gd name="connsiteY148" fmla="*/ 1622098 h 4389143"/>
                <a:gd name="connsiteX149" fmla="*/ 54886 w 5376600"/>
                <a:gd name="connsiteY149" fmla="*/ 1481489 h 4389143"/>
                <a:gd name="connsiteX150" fmla="*/ 219488 w 5376600"/>
                <a:gd name="connsiteY150" fmla="*/ 1397487 h 4389143"/>
                <a:gd name="connsiteX151" fmla="*/ 317230 w 5376600"/>
                <a:gd name="connsiteY151" fmla="*/ 1159181 h 4389143"/>
                <a:gd name="connsiteX152" fmla="*/ 466411 w 5376600"/>
                <a:gd name="connsiteY152" fmla="*/ 1070011 h 4389143"/>
                <a:gd name="connsiteX153" fmla="*/ 631013 w 5376600"/>
                <a:gd name="connsiteY153" fmla="*/ 888265 h 4389143"/>
                <a:gd name="connsiteX154" fmla="*/ 543565 w 5376600"/>
                <a:gd name="connsiteY154" fmla="*/ 785395 h 4389143"/>
                <a:gd name="connsiteX155" fmla="*/ 303535 w 5376600"/>
                <a:gd name="connsiteY155" fmla="*/ 559061 h 4389143"/>
                <a:gd name="connsiteX156" fmla="*/ 293240 w 5376600"/>
                <a:gd name="connsiteY156" fmla="*/ 415053 h 4389143"/>
                <a:gd name="connsiteX157" fmla="*/ 449270 w 5376600"/>
                <a:gd name="connsiteY157" fmla="*/ 207588 h 4389143"/>
                <a:gd name="connsiteX158" fmla="*/ 598451 w 5376600"/>
                <a:gd name="connsiteY158" fmla="*/ 183593 h 4389143"/>
                <a:gd name="connsiteX159" fmla="*/ 968793 w 5376600"/>
                <a:gd name="connsiteY159" fmla="*/ 478507 h 4389143"/>
                <a:gd name="connsiteX160" fmla="*/ 1195126 w 5376600"/>
                <a:gd name="connsiteY160" fmla="*/ 622515 h 4389143"/>
                <a:gd name="connsiteX161" fmla="*/ 2230684 w 5376600"/>
                <a:gd name="connsiteY161" fmla="*/ 214444 h 4389143"/>
                <a:gd name="connsiteX162" fmla="*/ 2223521 w 5376600"/>
                <a:gd name="connsiteY162" fmla="*/ 55377 h 4389143"/>
                <a:gd name="connsiteX163" fmla="*/ 2194507 w 5376600"/>
                <a:gd name="connsiteY163" fmla="*/ 0 h 4389143"/>
                <a:gd name="connsiteX164" fmla="*/ 2194672 w 5376600"/>
                <a:gd name="connsiteY164" fmla="*/ 132 h 4389143"/>
                <a:gd name="connsiteX165" fmla="*/ 2194673 w 5376600"/>
                <a:gd name="connsiteY165" fmla="*/ 133 h 4389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</a:cxnLst>
              <a:rect l="l" t="t" r="r" b="b"/>
              <a:pathLst>
                <a:path w="5376600" h="4389143">
                  <a:moveTo>
                    <a:pt x="1751396" y="1598398"/>
                  </a:moveTo>
                  <a:lnTo>
                    <a:pt x="1761039" y="1608365"/>
                  </a:lnTo>
                  <a:lnTo>
                    <a:pt x="1752341" y="1599751"/>
                  </a:lnTo>
                  <a:close/>
                  <a:moveTo>
                    <a:pt x="2605466" y="401210"/>
                  </a:moveTo>
                  <a:cubicBezTo>
                    <a:pt x="2556541" y="400572"/>
                    <a:pt x="2507588" y="401743"/>
                    <a:pt x="2458693" y="404836"/>
                  </a:cubicBezTo>
                  <a:cubicBezTo>
                    <a:pt x="2055325" y="436226"/>
                    <a:pt x="1659462" y="581880"/>
                    <a:pt x="1277452" y="828337"/>
                  </a:cubicBezTo>
                  <a:cubicBezTo>
                    <a:pt x="1338576" y="1024280"/>
                    <a:pt x="1568349" y="1550308"/>
                    <a:pt x="2215303" y="2069635"/>
                  </a:cubicBezTo>
                  <a:cubicBezTo>
                    <a:pt x="1695594" y="1782334"/>
                    <a:pt x="1337263" y="1102736"/>
                    <a:pt x="1181508" y="845482"/>
                  </a:cubicBezTo>
                  <a:cubicBezTo>
                    <a:pt x="1120776" y="838670"/>
                    <a:pt x="1068877" y="814674"/>
                    <a:pt x="1016906" y="783752"/>
                  </a:cubicBezTo>
                  <a:cubicBezTo>
                    <a:pt x="956135" y="747591"/>
                    <a:pt x="894140" y="699984"/>
                    <a:pt x="831760" y="650041"/>
                  </a:cubicBezTo>
                  <a:cubicBezTo>
                    <a:pt x="735660" y="573084"/>
                    <a:pt x="644849" y="496848"/>
                    <a:pt x="557440" y="428880"/>
                  </a:cubicBezTo>
                  <a:lnTo>
                    <a:pt x="528278" y="468298"/>
                  </a:lnTo>
                  <a:cubicBezTo>
                    <a:pt x="585640" y="521683"/>
                    <a:pt x="645653" y="575567"/>
                    <a:pt x="699728" y="629451"/>
                  </a:cubicBezTo>
                  <a:cubicBezTo>
                    <a:pt x="737764" y="667335"/>
                    <a:pt x="770791" y="705183"/>
                    <a:pt x="799149" y="746018"/>
                  </a:cubicBezTo>
                  <a:cubicBezTo>
                    <a:pt x="823948" y="781721"/>
                    <a:pt x="845112" y="821675"/>
                    <a:pt x="850584" y="872881"/>
                  </a:cubicBezTo>
                  <a:cubicBezTo>
                    <a:pt x="1007182" y="990554"/>
                    <a:pt x="1194787" y="1140617"/>
                    <a:pt x="1424942" y="1332347"/>
                  </a:cubicBezTo>
                  <a:cubicBezTo>
                    <a:pt x="1239286" y="1221023"/>
                    <a:pt x="1008789" y="1045017"/>
                    <a:pt x="847136" y="941461"/>
                  </a:cubicBezTo>
                  <a:cubicBezTo>
                    <a:pt x="805184" y="1119563"/>
                    <a:pt x="666459" y="1212180"/>
                    <a:pt x="569367" y="1263767"/>
                  </a:cubicBezTo>
                  <a:cubicBezTo>
                    <a:pt x="525929" y="1286883"/>
                    <a:pt x="455473" y="1312294"/>
                    <a:pt x="439055" y="1359787"/>
                  </a:cubicBezTo>
                  <a:cubicBezTo>
                    <a:pt x="439055" y="1882573"/>
                    <a:pt x="547363" y="2161105"/>
                    <a:pt x="721948" y="2390153"/>
                  </a:cubicBezTo>
                  <a:cubicBezTo>
                    <a:pt x="908211" y="2628733"/>
                    <a:pt x="1213686" y="2836187"/>
                    <a:pt x="1445486" y="3093098"/>
                  </a:cubicBezTo>
                  <a:cubicBezTo>
                    <a:pt x="1874895" y="3495202"/>
                    <a:pt x="2393399" y="3808779"/>
                    <a:pt x="2901048" y="3938327"/>
                  </a:cubicBezTo>
                  <a:lnTo>
                    <a:pt x="2976919" y="3954185"/>
                  </a:lnTo>
                  <a:lnTo>
                    <a:pt x="2988732" y="3958279"/>
                  </a:lnTo>
                  <a:cubicBezTo>
                    <a:pt x="3136899" y="3999907"/>
                    <a:pt x="3293180" y="4000260"/>
                    <a:pt x="3428470" y="3979447"/>
                  </a:cubicBezTo>
                  <a:lnTo>
                    <a:pt x="3438833" y="3977390"/>
                  </a:lnTo>
                  <a:lnTo>
                    <a:pt x="3408825" y="3985889"/>
                  </a:lnTo>
                  <a:cubicBezTo>
                    <a:pt x="3379457" y="3992489"/>
                    <a:pt x="3348609" y="3997766"/>
                    <a:pt x="3315965" y="4001736"/>
                  </a:cubicBezTo>
                  <a:cubicBezTo>
                    <a:pt x="3671895" y="4019410"/>
                    <a:pt x="4009818" y="3933038"/>
                    <a:pt x="4306946" y="3708546"/>
                  </a:cubicBezTo>
                  <a:cubicBezTo>
                    <a:pt x="4754284" y="3260553"/>
                    <a:pt x="4931854" y="2814244"/>
                    <a:pt x="4937862" y="2400432"/>
                  </a:cubicBezTo>
                  <a:cubicBezTo>
                    <a:pt x="4937362" y="2027494"/>
                    <a:pt x="4800555" y="1561522"/>
                    <a:pt x="4502389" y="1275720"/>
                  </a:cubicBezTo>
                  <a:lnTo>
                    <a:pt x="4502377" y="1275783"/>
                  </a:lnTo>
                  <a:cubicBezTo>
                    <a:pt x="4067017" y="827527"/>
                    <a:pt x="3339338" y="410779"/>
                    <a:pt x="2605466" y="401210"/>
                  </a:cubicBezTo>
                  <a:close/>
                  <a:moveTo>
                    <a:pt x="2194673" y="133"/>
                  </a:moveTo>
                  <a:lnTo>
                    <a:pt x="2239641" y="36255"/>
                  </a:lnTo>
                  <a:cubicBezTo>
                    <a:pt x="2279847" y="78952"/>
                    <a:pt x="2306727" y="139019"/>
                    <a:pt x="2333392" y="198892"/>
                  </a:cubicBezTo>
                  <a:cubicBezTo>
                    <a:pt x="2403196" y="190051"/>
                    <a:pt x="2473915" y="184311"/>
                    <a:pt x="2544255" y="181747"/>
                  </a:cubicBezTo>
                  <a:cubicBezTo>
                    <a:pt x="2565113" y="111864"/>
                    <a:pt x="2583673" y="59855"/>
                    <a:pt x="2583673" y="17145"/>
                  </a:cubicBezTo>
                  <a:cubicBezTo>
                    <a:pt x="2626842" y="60311"/>
                    <a:pt x="2635682" y="109376"/>
                    <a:pt x="2665954" y="180023"/>
                  </a:cubicBezTo>
                  <a:cubicBezTo>
                    <a:pt x="2728528" y="181018"/>
                    <a:pt x="2791747" y="184194"/>
                    <a:pt x="2854549" y="190317"/>
                  </a:cubicBezTo>
                  <a:cubicBezTo>
                    <a:pt x="2917699" y="140834"/>
                    <a:pt x="2983025" y="106123"/>
                    <a:pt x="3003730" y="70302"/>
                  </a:cubicBezTo>
                  <a:cubicBezTo>
                    <a:pt x="3015517" y="114309"/>
                    <a:pt x="2991062" y="154608"/>
                    <a:pt x="2969440" y="204053"/>
                  </a:cubicBezTo>
                  <a:cubicBezTo>
                    <a:pt x="3041694" y="214692"/>
                    <a:pt x="3113261" y="229426"/>
                    <a:pt x="3185477" y="246915"/>
                  </a:cubicBezTo>
                  <a:cubicBezTo>
                    <a:pt x="3224703" y="198346"/>
                    <a:pt x="3248928" y="156019"/>
                    <a:pt x="3267757" y="123452"/>
                  </a:cubicBezTo>
                  <a:cubicBezTo>
                    <a:pt x="3279506" y="167314"/>
                    <a:pt x="3278090" y="215838"/>
                    <a:pt x="3274607" y="270909"/>
                  </a:cubicBezTo>
                  <a:cubicBezTo>
                    <a:pt x="3364741" y="296281"/>
                    <a:pt x="3454059" y="325482"/>
                    <a:pt x="3543803" y="361761"/>
                  </a:cubicBezTo>
                  <a:cubicBezTo>
                    <a:pt x="3588311" y="308684"/>
                    <a:pt x="3614488" y="262951"/>
                    <a:pt x="3634656" y="228011"/>
                  </a:cubicBezTo>
                  <a:cubicBezTo>
                    <a:pt x="3648204" y="278525"/>
                    <a:pt x="3646252" y="337880"/>
                    <a:pt x="3641506" y="404585"/>
                  </a:cubicBezTo>
                  <a:cubicBezTo>
                    <a:pt x="3695773" y="429001"/>
                    <a:pt x="3750347" y="454987"/>
                    <a:pt x="3804384" y="483460"/>
                  </a:cubicBezTo>
                  <a:cubicBezTo>
                    <a:pt x="3867455" y="438645"/>
                    <a:pt x="3930295" y="422993"/>
                    <a:pt x="3951841" y="385717"/>
                  </a:cubicBezTo>
                  <a:cubicBezTo>
                    <a:pt x="3967340" y="443581"/>
                    <a:pt x="3927922" y="472400"/>
                    <a:pt x="3908978" y="540022"/>
                  </a:cubicBezTo>
                  <a:cubicBezTo>
                    <a:pt x="3918278" y="545419"/>
                    <a:pt x="3927118" y="551657"/>
                    <a:pt x="3936418" y="557167"/>
                  </a:cubicBezTo>
                  <a:cubicBezTo>
                    <a:pt x="4007104" y="495823"/>
                    <a:pt x="4085138" y="481203"/>
                    <a:pt x="4109592" y="438877"/>
                  </a:cubicBezTo>
                  <a:cubicBezTo>
                    <a:pt x="4126584" y="502284"/>
                    <a:pt x="4117131" y="574118"/>
                    <a:pt x="4111314" y="666886"/>
                  </a:cubicBezTo>
                  <a:cubicBezTo>
                    <a:pt x="4140056" y="686442"/>
                    <a:pt x="4168413" y="707835"/>
                    <a:pt x="4197040" y="728615"/>
                  </a:cubicBezTo>
                  <a:cubicBezTo>
                    <a:pt x="4273389" y="685332"/>
                    <a:pt x="4379928" y="694861"/>
                    <a:pt x="4425049" y="649741"/>
                  </a:cubicBezTo>
                  <a:cubicBezTo>
                    <a:pt x="4425049" y="695248"/>
                    <a:pt x="4388233" y="773969"/>
                    <a:pt x="4375336" y="867502"/>
                  </a:cubicBezTo>
                  <a:cubicBezTo>
                    <a:pt x="4404077" y="891153"/>
                    <a:pt x="4434195" y="914651"/>
                    <a:pt x="4462783" y="939526"/>
                  </a:cubicBezTo>
                  <a:cubicBezTo>
                    <a:pt x="4550115" y="895860"/>
                    <a:pt x="4695317" y="904165"/>
                    <a:pt x="4740552" y="858929"/>
                  </a:cubicBezTo>
                  <a:cubicBezTo>
                    <a:pt x="4740552" y="908415"/>
                    <a:pt x="4652454" y="998088"/>
                    <a:pt x="4637682" y="1102408"/>
                  </a:cubicBezTo>
                  <a:cubicBezTo>
                    <a:pt x="4651344" y="1115458"/>
                    <a:pt x="4667724" y="1129121"/>
                    <a:pt x="4680544" y="1145270"/>
                  </a:cubicBezTo>
                  <a:cubicBezTo>
                    <a:pt x="4757384" y="1108685"/>
                    <a:pt x="4864581" y="1122998"/>
                    <a:pt x="4951416" y="1122998"/>
                  </a:cubicBezTo>
                  <a:cubicBezTo>
                    <a:pt x="4901051" y="1223644"/>
                    <a:pt x="4855126" y="1269034"/>
                    <a:pt x="4846821" y="1371600"/>
                  </a:cubicBezTo>
                  <a:cubicBezTo>
                    <a:pt x="4854208" y="1383043"/>
                    <a:pt x="4861937" y="1394294"/>
                    <a:pt x="4869094" y="1405890"/>
                  </a:cubicBezTo>
                  <a:cubicBezTo>
                    <a:pt x="4958415" y="1396093"/>
                    <a:pt x="5083830" y="1438458"/>
                    <a:pt x="5162284" y="1438458"/>
                  </a:cubicBezTo>
                  <a:cubicBezTo>
                    <a:pt x="5124173" y="1514660"/>
                    <a:pt x="5033010" y="1558551"/>
                    <a:pt x="4983986" y="1620205"/>
                  </a:cubicBezTo>
                  <a:cubicBezTo>
                    <a:pt x="5001092" y="1656944"/>
                    <a:pt x="5017203" y="1693912"/>
                    <a:pt x="5031976" y="1731647"/>
                  </a:cubicBezTo>
                  <a:cubicBezTo>
                    <a:pt x="5120875" y="1738957"/>
                    <a:pt x="5242954" y="1807077"/>
                    <a:pt x="5319992" y="1807077"/>
                  </a:cubicBezTo>
                  <a:cubicBezTo>
                    <a:pt x="5290943" y="1865175"/>
                    <a:pt x="5231244" y="1904785"/>
                    <a:pt x="5182832" y="1947686"/>
                  </a:cubicBezTo>
                  <a:cubicBezTo>
                    <a:pt x="5213792" y="1957292"/>
                    <a:pt x="5242380" y="1964831"/>
                    <a:pt x="5266835" y="1964831"/>
                  </a:cubicBezTo>
                  <a:cubicBezTo>
                    <a:pt x="5238521" y="2021470"/>
                    <a:pt x="5180846" y="2060277"/>
                    <a:pt x="5133124" y="2101991"/>
                  </a:cubicBezTo>
                  <a:cubicBezTo>
                    <a:pt x="5137333" y="2127594"/>
                    <a:pt x="5142079" y="2153235"/>
                    <a:pt x="5145140" y="2179143"/>
                  </a:cubicBezTo>
                  <a:cubicBezTo>
                    <a:pt x="5208332" y="2200651"/>
                    <a:pt x="5272661" y="2227134"/>
                    <a:pt x="5320039" y="2227134"/>
                  </a:cubicBezTo>
                  <a:cubicBezTo>
                    <a:pt x="5286591" y="2290237"/>
                    <a:pt x="5195967" y="2330344"/>
                    <a:pt x="5157161" y="2403708"/>
                  </a:cubicBezTo>
                  <a:cubicBezTo>
                    <a:pt x="5157009" y="2414615"/>
                    <a:pt x="5155822" y="2425330"/>
                    <a:pt x="5155439" y="2436275"/>
                  </a:cubicBezTo>
                  <a:cubicBezTo>
                    <a:pt x="5223941" y="2469651"/>
                    <a:pt x="5303930" y="2542594"/>
                    <a:pt x="5371476" y="2542594"/>
                  </a:cubicBezTo>
                  <a:cubicBezTo>
                    <a:pt x="5349658" y="2586179"/>
                    <a:pt x="5292370" y="2618556"/>
                    <a:pt x="5232592" y="2650588"/>
                  </a:cubicBezTo>
                  <a:cubicBezTo>
                    <a:pt x="5275035" y="2698540"/>
                    <a:pt x="5320156" y="2753458"/>
                    <a:pt x="5371476" y="2753458"/>
                  </a:cubicBezTo>
                  <a:cubicBezTo>
                    <a:pt x="5345298" y="2805734"/>
                    <a:pt x="5257009" y="2831146"/>
                    <a:pt x="5172584" y="2856328"/>
                  </a:cubicBezTo>
                  <a:cubicBezTo>
                    <a:pt x="5202129" y="2886064"/>
                    <a:pt x="5233319" y="2911207"/>
                    <a:pt x="5266882" y="2911207"/>
                  </a:cubicBezTo>
                  <a:cubicBezTo>
                    <a:pt x="5252990" y="2938992"/>
                    <a:pt x="5220613" y="2958318"/>
                    <a:pt x="5181157" y="2974659"/>
                  </a:cubicBezTo>
                  <a:cubicBezTo>
                    <a:pt x="5251422" y="3057749"/>
                    <a:pt x="5324362" y="3156023"/>
                    <a:pt x="5376600" y="3182124"/>
                  </a:cubicBezTo>
                  <a:cubicBezTo>
                    <a:pt x="5329956" y="3205430"/>
                    <a:pt x="5221188" y="3194791"/>
                    <a:pt x="5114301" y="3185530"/>
                  </a:cubicBezTo>
                  <a:cubicBezTo>
                    <a:pt x="5148740" y="3226900"/>
                    <a:pt x="5182303" y="3264136"/>
                    <a:pt x="5213723" y="3279828"/>
                  </a:cubicBezTo>
                  <a:cubicBezTo>
                    <a:pt x="5169674" y="3301833"/>
                    <a:pt x="5071890" y="3293949"/>
                    <a:pt x="4971968" y="3286678"/>
                  </a:cubicBezTo>
                  <a:cubicBezTo>
                    <a:pt x="5034239" y="3357972"/>
                    <a:pt x="5103083" y="3459426"/>
                    <a:pt x="5162288" y="3489009"/>
                  </a:cubicBezTo>
                  <a:cubicBezTo>
                    <a:pt x="5101585" y="3519319"/>
                    <a:pt x="4938021" y="3495400"/>
                    <a:pt x="4809091" y="3490692"/>
                  </a:cubicBezTo>
                  <a:cubicBezTo>
                    <a:pt x="4847131" y="3565435"/>
                    <a:pt x="4870744" y="3617256"/>
                    <a:pt x="4898261" y="3699881"/>
                  </a:cubicBezTo>
                  <a:cubicBezTo>
                    <a:pt x="4795810" y="3701603"/>
                    <a:pt x="4738252" y="3701641"/>
                    <a:pt x="4699369" y="3698197"/>
                  </a:cubicBezTo>
                  <a:cubicBezTo>
                    <a:pt x="4713490" y="3729736"/>
                    <a:pt x="4725622" y="3759854"/>
                    <a:pt x="4740509" y="3804516"/>
                  </a:cubicBezTo>
                  <a:cubicBezTo>
                    <a:pt x="4638058" y="3806199"/>
                    <a:pt x="4580500" y="3807922"/>
                    <a:pt x="4541617" y="3804516"/>
                  </a:cubicBezTo>
                  <a:cubicBezTo>
                    <a:pt x="4555432" y="3835441"/>
                    <a:pt x="4568176" y="3867014"/>
                    <a:pt x="4582757" y="3910795"/>
                  </a:cubicBezTo>
                  <a:cubicBezTo>
                    <a:pt x="4526122" y="3911714"/>
                    <a:pt x="4483374" y="3912479"/>
                    <a:pt x="4449046" y="3912479"/>
                  </a:cubicBezTo>
                  <a:cubicBezTo>
                    <a:pt x="4444990" y="3986114"/>
                    <a:pt x="4441392" y="4041913"/>
                    <a:pt x="4425051" y="4121668"/>
                  </a:cubicBezTo>
                  <a:cubicBezTo>
                    <a:pt x="4325506" y="4066408"/>
                    <a:pt x="4272196" y="4035332"/>
                    <a:pt x="4241580" y="4011949"/>
                  </a:cubicBezTo>
                  <a:cubicBezTo>
                    <a:pt x="4208556" y="4030281"/>
                    <a:pt x="4175912" y="4047617"/>
                    <a:pt x="4142158" y="4063384"/>
                  </a:cubicBezTo>
                  <a:cubicBezTo>
                    <a:pt x="4137642" y="4148237"/>
                    <a:pt x="4134045" y="4203840"/>
                    <a:pt x="4116441" y="4289718"/>
                  </a:cubicBezTo>
                  <a:cubicBezTo>
                    <a:pt x="3974193" y="4210769"/>
                    <a:pt x="3925131" y="4184477"/>
                    <a:pt x="3903852" y="4154282"/>
                  </a:cubicBezTo>
                  <a:cubicBezTo>
                    <a:pt x="3883493" y="4160176"/>
                    <a:pt x="3862636" y="4164615"/>
                    <a:pt x="3842123" y="4169705"/>
                  </a:cubicBezTo>
                  <a:cubicBezTo>
                    <a:pt x="3843386" y="4201544"/>
                    <a:pt x="3845567" y="4226802"/>
                    <a:pt x="3845567" y="4279423"/>
                  </a:cubicBezTo>
                  <a:cubicBezTo>
                    <a:pt x="3782961" y="4244635"/>
                    <a:pt x="3743887" y="4219952"/>
                    <a:pt x="3711855" y="4200548"/>
                  </a:cubicBezTo>
                  <a:cubicBezTo>
                    <a:pt x="3627584" y="4289110"/>
                    <a:pt x="3672476" y="4325160"/>
                    <a:pt x="3583268" y="4384020"/>
                  </a:cubicBezTo>
                  <a:cubicBezTo>
                    <a:pt x="3560229" y="4303533"/>
                    <a:pt x="3547141" y="4255466"/>
                    <a:pt x="3538683" y="4217693"/>
                  </a:cubicBezTo>
                  <a:cubicBezTo>
                    <a:pt x="3487630" y="4246819"/>
                    <a:pt x="3429877" y="4284056"/>
                    <a:pt x="3372357" y="4330860"/>
                  </a:cubicBezTo>
                  <a:cubicBezTo>
                    <a:pt x="3359307" y="4285245"/>
                    <a:pt x="3349740" y="4251413"/>
                    <a:pt x="3341512" y="4221142"/>
                  </a:cubicBezTo>
                  <a:cubicBezTo>
                    <a:pt x="3279780" y="4264612"/>
                    <a:pt x="3209748" y="4322171"/>
                    <a:pt x="3127199" y="4389143"/>
                  </a:cubicBezTo>
                  <a:cubicBezTo>
                    <a:pt x="3110016" y="4328940"/>
                    <a:pt x="3096928" y="4284585"/>
                    <a:pt x="3087781" y="4248535"/>
                  </a:cubicBezTo>
                  <a:cubicBezTo>
                    <a:pt x="3041088" y="4289947"/>
                    <a:pt x="3002093" y="4322668"/>
                    <a:pt x="2940324" y="4363426"/>
                  </a:cubicBezTo>
                  <a:cubicBezTo>
                    <a:pt x="2914263" y="4272303"/>
                    <a:pt x="2899912" y="4220026"/>
                    <a:pt x="2892334" y="4181679"/>
                  </a:cubicBezTo>
                  <a:cubicBezTo>
                    <a:pt x="2833288" y="4251029"/>
                    <a:pt x="2834703" y="4289108"/>
                    <a:pt x="2792913" y="4330860"/>
                  </a:cubicBezTo>
                  <a:cubicBezTo>
                    <a:pt x="2763062" y="4226570"/>
                    <a:pt x="2746988" y="4165759"/>
                    <a:pt x="2739755" y="4121671"/>
                  </a:cubicBezTo>
                  <a:cubicBezTo>
                    <a:pt x="2728810" y="4118380"/>
                    <a:pt x="2718133" y="4114783"/>
                    <a:pt x="2707188" y="4111376"/>
                  </a:cubicBezTo>
                  <a:cubicBezTo>
                    <a:pt x="2674543" y="4159869"/>
                    <a:pt x="2669338" y="4192092"/>
                    <a:pt x="2635163" y="4226268"/>
                  </a:cubicBezTo>
                  <a:cubicBezTo>
                    <a:pt x="2622420" y="4181718"/>
                    <a:pt x="2616373" y="4148346"/>
                    <a:pt x="2612890" y="4119988"/>
                  </a:cubicBezTo>
                  <a:cubicBezTo>
                    <a:pt x="2571523" y="4139813"/>
                    <a:pt x="2534477" y="4154164"/>
                    <a:pt x="2477455" y="4173146"/>
                  </a:cubicBezTo>
                  <a:cubicBezTo>
                    <a:pt x="2476345" y="4108125"/>
                    <a:pt x="2475311" y="4063731"/>
                    <a:pt x="2475732" y="4027413"/>
                  </a:cubicBezTo>
                  <a:cubicBezTo>
                    <a:pt x="2457516" y="4020027"/>
                    <a:pt x="2438993" y="4012909"/>
                    <a:pt x="2420853" y="4005140"/>
                  </a:cubicBezTo>
                  <a:cubicBezTo>
                    <a:pt x="2373013" y="4028639"/>
                    <a:pt x="2330076" y="4047429"/>
                    <a:pt x="2266548" y="4068593"/>
                  </a:cubicBezTo>
                  <a:cubicBezTo>
                    <a:pt x="2265591" y="4010769"/>
                    <a:pt x="2266395" y="3967792"/>
                    <a:pt x="2266548" y="3933157"/>
                  </a:cubicBezTo>
                  <a:cubicBezTo>
                    <a:pt x="2228658" y="3914558"/>
                    <a:pt x="2190847" y="3895002"/>
                    <a:pt x="2153381" y="3874871"/>
                  </a:cubicBezTo>
                  <a:cubicBezTo>
                    <a:pt x="2082391" y="3910922"/>
                    <a:pt x="2031571" y="3937214"/>
                    <a:pt x="1951089" y="3964041"/>
                  </a:cubicBezTo>
                  <a:cubicBezTo>
                    <a:pt x="1949329" y="3859143"/>
                    <a:pt x="1949061" y="3798793"/>
                    <a:pt x="1952812" y="3760026"/>
                  </a:cubicBezTo>
                  <a:cubicBezTo>
                    <a:pt x="1908684" y="3732662"/>
                    <a:pt x="1865745" y="3703577"/>
                    <a:pt x="1822500" y="3674301"/>
                  </a:cubicBezTo>
                  <a:cubicBezTo>
                    <a:pt x="1760846" y="3686930"/>
                    <a:pt x="1709911" y="3695579"/>
                    <a:pt x="1635629" y="3700018"/>
                  </a:cubicBezTo>
                  <a:cubicBezTo>
                    <a:pt x="1649980" y="3642685"/>
                    <a:pt x="1660658" y="3601698"/>
                    <a:pt x="1669919" y="3567982"/>
                  </a:cubicBezTo>
                  <a:cubicBezTo>
                    <a:pt x="1633107" y="3540542"/>
                    <a:pt x="1597938" y="3510921"/>
                    <a:pt x="1561925" y="3482257"/>
                  </a:cubicBezTo>
                  <a:cubicBezTo>
                    <a:pt x="1471831" y="3509582"/>
                    <a:pt x="1402337" y="3537327"/>
                    <a:pt x="1320171" y="3542264"/>
                  </a:cubicBezTo>
                  <a:cubicBezTo>
                    <a:pt x="1342597" y="3452484"/>
                    <a:pt x="1355762" y="3380116"/>
                    <a:pt x="1368161" y="3321104"/>
                  </a:cubicBezTo>
                  <a:cubicBezTo>
                    <a:pt x="1354308" y="3308703"/>
                    <a:pt x="1340721" y="3295960"/>
                    <a:pt x="1327021" y="3283407"/>
                  </a:cubicBezTo>
                  <a:cubicBezTo>
                    <a:pt x="1269198" y="3301624"/>
                    <a:pt x="1217764" y="3315899"/>
                    <a:pt x="1159020" y="3319420"/>
                  </a:cubicBezTo>
                  <a:cubicBezTo>
                    <a:pt x="1174442" y="3257805"/>
                    <a:pt x="1185311" y="3205683"/>
                    <a:pt x="1195032" y="3158266"/>
                  </a:cubicBezTo>
                  <a:cubicBezTo>
                    <a:pt x="1174825" y="3139246"/>
                    <a:pt x="1154964" y="3120035"/>
                    <a:pt x="1135025" y="3101704"/>
                  </a:cubicBezTo>
                  <a:cubicBezTo>
                    <a:pt x="1021672" y="3132817"/>
                    <a:pt x="942454" y="3167988"/>
                    <a:pt x="847008" y="3173728"/>
                  </a:cubicBezTo>
                  <a:cubicBezTo>
                    <a:pt x="877241" y="3052871"/>
                    <a:pt x="890942" y="2959756"/>
                    <a:pt x="907016" y="2895960"/>
                  </a:cubicBezTo>
                  <a:cubicBezTo>
                    <a:pt x="865182" y="2858185"/>
                    <a:pt x="823124" y="2820795"/>
                    <a:pt x="783552" y="2782793"/>
                  </a:cubicBezTo>
                  <a:cubicBezTo>
                    <a:pt x="727179" y="2800474"/>
                    <a:pt x="676432" y="2815361"/>
                    <a:pt x="618950" y="2818805"/>
                  </a:cubicBezTo>
                  <a:cubicBezTo>
                    <a:pt x="658675" y="2773989"/>
                    <a:pt x="683091" y="2737134"/>
                    <a:pt x="704675" y="2705638"/>
                  </a:cubicBezTo>
                  <a:cubicBezTo>
                    <a:pt x="657339" y="2656810"/>
                    <a:pt x="613673" y="2604950"/>
                    <a:pt x="570964" y="2551333"/>
                  </a:cubicBezTo>
                  <a:cubicBezTo>
                    <a:pt x="498093" y="2535298"/>
                    <a:pt x="434146" y="2520603"/>
                    <a:pt x="372072" y="2489604"/>
                  </a:cubicBezTo>
                  <a:cubicBezTo>
                    <a:pt x="415389" y="2475176"/>
                    <a:pt x="450407" y="2461820"/>
                    <a:pt x="480066" y="2448463"/>
                  </a:cubicBezTo>
                  <a:cubicBezTo>
                    <a:pt x="401081" y="2430897"/>
                    <a:pt x="333494" y="2418000"/>
                    <a:pt x="267478" y="2385011"/>
                  </a:cubicBezTo>
                  <a:cubicBezTo>
                    <a:pt x="329664" y="2364269"/>
                    <a:pt x="375512" y="2335260"/>
                    <a:pt x="411486" y="2307859"/>
                  </a:cubicBezTo>
                  <a:cubicBezTo>
                    <a:pt x="406243" y="2297679"/>
                    <a:pt x="401153" y="2287461"/>
                    <a:pt x="396063" y="2277013"/>
                  </a:cubicBezTo>
                  <a:cubicBezTo>
                    <a:pt x="286678" y="2224197"/>
                    <a:pt x="184693" y="2160175"/>
                    <a:pt x="109722" y="2122708"/>
                  </a:cubicBezTo>
                  <a:cubicBezTo>
                    <a:pt x="183730" y="2098067"/>
                    <a:pt x="245732" y="2049962"/>
                    <a:pt x="296593" y="2006142"/>
                  </a:cubicBezTo>
                  <a:cubicBezTo>
                    <a:pt x="292269" y="1990183"/>
                    <a:pt x="286911" y="1974646"/>
                    <a:pt x="282893" y="1958152"/>
                  </a:cubicBezTo>
                  <a:cubicBezTo>
                    <a:pt x="174899" y="1907020"/>
                    <a:pt x="73364" y="1847358"/>
                    <a:pt x="0" y="1810695"/>
                  </a:cubicBezTo>
                  <a:cubicBezTo>
                    <a:pt x="97668" y="1778159"/>
                    <a:pt x="174475" y="1706484"/>
                    <a:pt x="233182" y="1654666"/>
                  </a:cubicBezTo>
                  <a:cubicBezTo>
                    <a:pt x="232149" y="1643950"/>
                    <a:pt x="232378" y="1633005"/>
                    <a:pt x="231460" y="1622098"/>
                  </a:cubicBezTo>
                  <a:cubicBezTo>
                    <a:pt x="167631" y="1570850"/>
                    <a:pt x="120672" y="1514364"/>
                    <a:pt x="54886" y="1481489"/>
                  </a:cubicBezTo>
                  <a:cubicBezTo>
                    <a:pt x="130165" y="1456422"/>
                    <a:pt x="180108" y="1421291"/>
                    <a:pt x="219488" y="1397487"/>
                  </a:cubicBezTo>
                  <a:cubicBezTo>
                    <a:pt x="220712" y="1306177"/>
                    <a:pt x="245014" y="1240352"/>
                    <a:pt x="317230" y="1159181"/>
                  </a:cubicBezTo>
                  <a:cubicBezTo>
                    <a:pt x="367901" y="1116893"/>
                    <a:pt x="420180" y="1094581"/>
                    <a:pt x="466411" y="1070011"/>
                  </a:cubicBezTo>
                  <a:cubicBezTo>
                    <a:pt x="554320" y="1023279"/>
                    <a:pt x="609275" y="988381"/>
                    <a:pt x="631013" y="888265"/>
                  </a:cubicBezTo>
                  <a:cubicBezTo>
                    <a:pt x="605295" y="851678"/>
                    <a:pt x="576248" y="817924"/>
                    <a:pt x="543565" y="785395"/>
                  </a:cubicBezTo>
                  <a:cubicBezTo>
                    <a:pt x="476896" y="718911"/>
                    <a:pt x="385739" y="640997"/>
                    <a:pt x="303535" y="559061"/>
                  </a:cubicBezTo>
                  <a:cubicBezTo>
                    <a:pt x="266260" y="522096"/>
                    <a:pt x="261591" y="456958"/>
                    <a:pt x="293240" y="415053"/>
                  </a:cubicBezTo>
                  <a:lnTo>
                    <a:pt x="449270" y="207588"/>
                  </a:lnTo>
                  <a:cubicBezTo>
                    <a:pt x="494973" y="173949"/>
                    <a:pt x="537869" y="149036"/>
                    <a:pt x="598451" y="183593"/>
                  </a:cubicBezTo>
                  <a:cubicBezTo>
                    <a:pt x="720690" y="267947"/>
                    <a:pt x="851227" y="384362"/>
                    <a:pt x="968793" y="478507"/>
                  </a:cubicBezTo>
                  <a:cubicBezTo>
                    <a:pt x="1033669" y="530361"/>
                    <a:pt x="1111506" y="598022"/>
                    <a:pt x="1195126" y="622515"/>
                  </a:cubicBezTo>
                  <a:cubicBezTo>
                    <a:pt x="1526593" y="414561"/>
                    <a:pt x="1874392" y="275217"/>
                    <a:pt x="2230684" y="214444"/>
                  </a:cubicBezTo>
                  <a:cubicBezTo>
                    <a:pt x="2241735" y="159651"/>
                    <a:pt x="2244153" y="109207"/>
                    <a:pt x="2223521" y="55377"/>
                  </a:cubicBezTo>
                  <a:close/>
                  <a:moveTo>
                    <a:pt x="2194507" y="0"/>
                  </a:moveTo>
                  <a:lnTo>
                    <a:pt x="2194672" y="132"/>
                  </a:lnTo>
                  <a:lnTo>
                    <a:pt x="2194673" y="133"/>
                  </a:lnTo>
                  <a:close/>
                </a:path>
              </a:pathLst>
            </a:custGeom>
            <a:solidFill>
              <a:srgbClr val="01956D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62DB48CF-1805-2410-4EBE-946DBB633CB9}"/>
                </a:ext>
              </a:extLst>
            </p:cNvPr>
            <p:cNvSpPr/>
            <p:nvPr/>
          </p:nvSpPr>
          <p:spPr>
            <a:xfrm>
              <a:off x="659284" y="1684169"/>
              <a:ext cx="3070276" cy="2837872"/>
            </a:xfrm>
            <a:custGeom>
              <a:avLst/>
              <a:gdLst>
                <a:gd name="connsiteX0" fmla="*/ 270031 w 3070276"/>
                <a:gd name="connsiteY0" fmla="*/ 607 h 2837872"/>
                <a:gd name="connsiteX1" fmla="*/ 402076 w 3070276"/>
                <a:gd name="connsiteY1" fmla="*/ 21095 h 2837872"/>
                <a:gd name="connsiteX2" fmla="*/ 1129014 w 3070276"/>
                <a:gd name="connsiteY2" fmla="*/ 597177 h 2837872"/>
                <a:gd name="connsiteX3" fmla="*/ 2279493 w 3070276"/>
                <a:gd name="connsiteY3" fmla="*/ 1523007 h 2837872"/>
                <a:gd name="connsiteX4" fmla="*/ 2847002 w 3070276"/>
                <a:gd name="connsiteY4" fmla="*/ 2032233 h 2837872"/>
                <a:gd name="connsiteX5" fmla="*/ 3049294 w 3070276"/>
                <a:gd name="connsiteY5" fmla="*/ 2376858 h 2837872"/>
                <a:gd name="connsiteX6" fmla="*/ 2982436 w 3070276"/>
                <a:gd name="connsiteY6" fmla="*/ 2735178 h 2837872"/>
                <a:gd name="connsiteX7" fmla="*/ 2833523 w 3070276"/>
                <a:gd name="connsiteY7" fmla="*/ 2806988 h 2837872"/>
                <a:gd name="connsiteX8" fmla="*/ 2779549 w 3070276"/>
                <a:gd name="connsiteY8" fmla="*/ 2822275 h 2837872"/>
                <a:gd name="connsiteX9" fmla="*/ 2769186 w 3070276"/>
                <a:gd name="connsiteY9" fmla="*/ 2824332 h 2837872"/>
                <a:gd name="connsiteX10" fmla="*/ 2329448 w 3070276"/>
                <a:gd name="connsiteY10" fmla="*/ 2803164 h 2837872"/>
                <a:gd name="connsiteX11" fmla="*/ 2317635 w 3070276"/>
                <a:gd name="connsiteY11" fmla="*/ 2799070 h 2837872"/>
                <a:gd name="connsiteX12" fmla="*/ 2430359 w 3070276"/>
                <a:gd name="connsiteY12" fmla="*/ 2822629 h 2837872"/>
                <a:gd name="connsiteX13" fmla="*/ 2061741 w 3070276"/>
                <a:gd name="connsiteY13" fmla="*/ 2647731 h 2837872"/>
                <a:gd name="connsiteX14" fmla="*/ 1099897 w 3070276"/>
                <a:gd name="connsiteY14" fmla="*/ 2030511 h 2837872"/>
                <a:gd name="connsiteX15" fmla="*/ 242647 w 3070276"/>
                <a:gd name="connsiteY15" fmla="*/ 1120102 h 2837872"/>
                <a:gd name="connsiteX16" fmla="*/ 11190 w 3070276"/>
                <a:gd name="connsiteY16" fmla="*/ 537172 h 2837872"/>
                <a:gd name="connsiteX17" fmla="*/ 148350 w 3070276"/>
                <a:gd name="connsiteY17" fmla="*/ 36518 h 2837872"/>
                <a:gd name="connsiteX18" fmla="*/ 270031 w 3070276"/>
                <a:gd name="connsiteY18" fmla="*/ 607 h 2837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070276" h="2837872">
                  <a:moveTo>
                    <a:pt x="270031" y="607"/>
                  </a:moveTo>
                  <a:cubicBezTo>
                    <a:pt x="313290" y="-2154"/>
                    <a:pt x="358276" y="4486"/>
                    <a:pt x="402076" y="21095"/>
                  </a:cubicBezTo>
                  <a:cubicBezTo>
                    <a:pt x="683048" y="129481"/>
                    <a:pt x="885428" y="398746"/>
                    <a:pt x="1129014" y="597177"/>
                  </a:cubicBezTo>
                  <a:cubicBezTo>
                    <a:pt x="1497407" y="947690"/>
                    <a:pt x="1922701" y="1355770"/>
                    <a:pt x="2279493" y="1523007"/>
                  </a:cubicBezTo>
                  <a:cubicBezTo>
                    <a:pt x="2492081" y="1652133"/>
                    <a:pt x="2674523" y="1846127"/>
                    <a:pt x="2847002" y="2032233"/>
                  </a:cubicBezTo>
                  <a:cubicBezTo>
                    <a:pt x="2935862" y="2142108"/>
                    <a:pt x="3011635" y="2257460"/>
                    <a:pt x="3049294" y="2376858"/>
                  </a:cubicBezTo>
                  <a:cubicBezTo>
                    <a:pt x="3086952" y="2496255"/>
                    <a:pt x="3079183" y="2638010"/>
                    <a:pt x="2982436" y="2735178"/>
                  </a:cubicBezTo>
                  <a:cubicBezTo>
                    <a:pt x="2935767" y="2764570"/>
                    <a:pt x="2886972" y="2788460"/>
                    <a:pt x="2833523" y="2806988"/>
                  </a:cubicBezTo>
                  <a:lnTo>
                    <a:pt x="2779549" y="2822275"/>
                  </a:lnTo>
                  <a:lnTo>
                    <a:pt x="2769186" y="2824332"/>
                  </a:lnTo>
                  <a:cubicBezTo>
                    <a:pt x="2633896" y="2845145"/>
                    <a:pt x="2477615" y="2844792"/>
                    <a:pt x="2329448" y="2803164"/>
                  </a:cubicBezTo>
                  <a:lnTo>
                    <a:pt x="2317635" y="2799070"/>
                  </a:lnTo>
                  <a:lnTo>
                    <a:pt x="2430359" y="2822629"/>
                  </a:lnTo>
                  <a:cubicBezTo>
                    <a:pt x="2304603" y="2788026"/>
                    <a:pt x="2184402" y="2723773"/>
                    <a:pt x="2061741" y="2647731"/>
                  </a:cubicBezTo>
                  <a:cubicBezTo>
                    <a:pt x="1772422" y="2468394"/>
                    <a:pt x="1467937" y="2213825"/>
                    <a:pt x="1099897" y="2030511"/>
                  </a:cubicBezTo>
                  <a:cubicBezTo>
                    <a:pt x="802573" y="1881183"/>
                    <a:pt x="471009" y="1511341"/>
                    <a:pt x="242647" y="1120102"/>
                  </a:cubicBezTo>
                  <a:cubicBezTo>
                    <a:pt x="128491" y="924502"/>
                    <a:pt x="41997" y="724699"/>
                    <a:pt x="11190" y="537172"/>
                  </a:cubicBezTo>
                  <a:cubicBezTo>
                    <a:pt x="-19622" y="349605"/>
                    <a:pt x="9162" y="158825"/>
                    <a:pt x="148350" y="36518"/>
                  </a:cubicBezTo>
                  <a:cubicBezTo>
                    <a:pt x="185241" y="15527"/>
                    <a:pt x="226773" y="3367"/>
                    <a:pt x="270031" y="607"/>
                  </a:cubicBezTo>
                  <a:close/>
                </a:path>
              </a:pathLst>
            </a:custGeom>
            <a:solidFill>
              <a:srgbClr val="FDDC04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E0A5A3B4-EC3D-9C1D-79ED-6927B425D336}"/>
                </a:ext>
              </a:extLst>
            </p:cNvPr>
            <p:cNvSpPr/>
            <p:nvPr/>
          </p:nvSpPr>
          <p:spPr>
            <a:xfrm>
              <a:off x="1591188" y="1077697"/>
              <a:ext cx="3291821" cy="2962726"/>
            </a:xfrm>
            <a:custGeom>
              <a:avLst/>
              <a:gdLst>
                <a:gd name="connsiteX0" fmla="*/ 1011476 w 3291821"/>
                <a:gd name="connsiteY0" fmla="*/ 60 h 2962726"/>
                <a:gd name="connsiteX1" fmla="*/ 2437940 w 3291821"/>
                <a:gd name="connsiteY1" fmla="*/ 423561 h 2962726"/>
                <a:gd name="connsiteX2" fmla="*/ 3288342 w 3291821"/>
                <a:gd name="connsiteY2" fmla="*/ 1952896 h 2962726"/>
                <a:gd name="connsiteX3" fmla="*/ 3082602 w 3291821"/>
                <a:gd name="connsiteY3" fmla="*/ 2630123 h 2962726"/>
                <a:gd name="connsiteX4" fmla="*/ 2631708 w 3291821"/>
                <a:gd name="connsiteY4" fmla="*/ 2962726 h 2962726"/>
                <a:gd name="connsiteX5" fmla="*/ 2292257 w 3291821"/>
                <a:gd name="connsiteY5" fmla="*/ 2816994 h 2962726"/>
                <a:gd name="connsiteX6" fmla="*/ 1942508 w 3291821"/>
                <a:gd name="connsiteY6" fmla="*/ 2503260 h 2962726"/>
                <a:gd name="connsiteX7" fmla="*/ 1215570 w 3291821"/>
                <a:gd name="connsiteY7" fmla="*/ 1760901 h 2962726"/>
                <a:gd name="connsiteX8" fmla="*/ 474887 w 3291821"/>
                <a:gd name="connsiteY8" fmla="*/ 1282565 h 2962726"/>
                <a:gd name="connsiteX9" fmla="*/ 230528 w 3291821"/>
                <a:gd name="connsiteY9" fmla="*/ 1119816 h 2962726"/>
                <a:gd name="connsiteX10" fmla="*/ 169852 w 3291821"/>
                <a:gd name="connsiteY10" fmla="*/ 1059723 h 2962726"/>
                <a:gd name="connsiteX11" fmla="*/ 160207 w 3291821"/>
                <a:gd name="connsiteY11" fmla="*/ 1049755 h 2962726"/>
                <a:gd name="connsiteX12" fmla="*/ 102671 w 3291821"/>
                <a:gd name="connsiteY12" fmla="*/ 967422 h 2962726"/>
                <a:gd name="connsiteX13" fmla="*/ 0 w 3291821"/>
                <a:gd name="connsiteY13" fmla="*/ 646476 h 2962726"/>
                <a:gd name="connsiteX14" fmla="*/ 339451 w 3291821"/>
                <a:gd name="connsiteY14" fmla="*/ 133850 h 2962726"/>
                <a:gd name="connsiteX15" fmla="*/ 339373 w 3291821"/>
                <a:gd name="connsiteY15" fmla="*/ 133811 h 2962726"/>
                <a:gd name="connsiteX16" fmla="*/ 1011476 w 3291821"/>
                <a:gd name="connsiteY16" fmla="*/ 60 h 2962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291821" h="2962726">
                  <a:moveTo>
                    <a:pt x="1011476" y="60"/>
                  </a:moveTo>
                  <a:cubicBezTo>
                    <a:pt x="1461743" y="10896"/>
                    <a:pt x="1936375" y="121417"/>
                    <a:pt x="2437940" y="423561"/>
                  </a:cubicBezTo>
                  <a:cubicBezTo>
                    <a:pt x="3108124" y="817799"/>
                    <a:pt x="3322632" y="1435175"/>
                    <a:pt x="3288342" y="1952896"/>
                  </a:cubicBezTo>
                  <a:cubicBezTo>
                    <a:pt x="3271119" y="2212902"/>
                    <a:pt x="3194005" y="2449454"/>
                    <a:pt x="3082602" y="2630123"/>
                  </a:cubicBezTo>
                  <a:cubicBezTo>
                    <a:pt x="2994741" y="2769458"/>
                    <a:pt x="2801738" y="2955991"/>
                    <a:pt x="2631708" y="2962726"/>
                  </a:cubicBezTo>
                  <a:cubicBezTo>
                    <a:pt x="2510204" y="2962726"/>
                    <a:pt x="2404160" y="2899772"/>
                    <a:pt x="2292257" y="2816994"/>
                  </a:cubicBezTo>
                  <a:cubicBezTo>
                    <a:pt x="2180354" y="2734218"/>
                    <a:pt x="2063327" y="2624960"/>
                    <a:pt x="1942508" y="2503260"/>
                  </a:cubicBezTo>
                  <a:cubicBezTo>
                    <a:pt x="1720427" y="2278503"/>
                    <a:pt x="1479447" y="2004722"/>
                    <a:pt x="1215570" y="1760901"/>
                  </a:cubicBezTo>
                  <a:cubicBezTo>
                    <a:pt x="974884" y="1520264"/>
                    <a:pt x="708294" y="1409889"/>
                    <a:pt x="474887" y="1282565"/>
                  </a:cubicBezTo>
                  <a:cubicBezTo>
                    <a:pt x="387374" y="1234834"/>
                    <a:pt x="303671" y="1183828"/>
                    <a:pt x="230528" y="1119816"/>
                  </a:cubicBezTo>
                  <a:lnTo>
                    <a:pt x="169852" y="1059723"/>
                  </a:lnTo>
                  <a:lnTo>
                    <a:pt x="160207" y="1049755"/>
                  </a:lnTo>
                  <a:lnTo>
                    <a:pt x="102671" y="967422"/>
                  </a:lnTo>
                  <a:cubicBezTo>
                    <a:pt x="49483" y="874625"/>
                    <a:pt x="12944" y="757781"/>
                    <a:pt x="0" y="646476"/>
                  </a:cubicBezTo>
                  <a:cubicBezTo>
                    <a:pt x="15146" y="412069"/>
                    <a:pt x="152120" y="234153"/>
                    <a:pt x="339451" y="133850"/>
                  </a:cubicBezTo>
                  <a:lnTo>
                    <a:pt x="339373" y="133811"/>
                  </a:lnTo>
                  <a:cubicBezTo>
                    <a:pt x="518366" y="40741"/>
                    <a:pt x="785260" y="-1815"/>
                    <a:pt x="1011476" y="60"/>
                  </a:cubicBezTo>
                  <a:close/>
                </a:path>
              </a:pathLst>
            </a:custGeom>
            <a:solidFill>
              <a:srgbClr val="FDDC04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4512CB55-FF21-DB6D-7D4C-5C9F06639D54}"/>
              </a:ext>
            </a:extLst>
          </p:cNvPr>
          <p:cNvGrpSpPr/>
          <p:nvPr/>
        </p:nvGrpSpPr>
        <p:grpSpPr>
          <a:xfrm rot="6720729">
            <a:off x="6202717" y="4018470"/>
            <a:ext cx="2829028" cy="2309454"/>
            <a:chOff x="-1" y="529054"/>
            <a:chExt cx="5376600" cy="4389143"/>
          </a:xfrm>
        </p:grpSpPr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BF766E03-C2FA-E19E-40EC-47E4EDDF8605}"/>
                </a:ext>
              </a:extLst>
            </p:cNvPr>
            <p:cNvSpPr/>
            <p:nvPr/>
          </p:nvSpPr>
          <p:spPr>
            <a:xfrm>
              <a:off x="-1" y="529054"/>
              <a:ext cx="5376600" cy="4389143"/>
            </a:xfrm>
            <a:custGeom>
              <a:avLst/>
              <a:gdLst>
                <a:gd name="connsiteX0" fmla="*/ 1751396 w 5376600"/>
                <a:gd name="connsiteY0" fmla="*/ 1598398 h 4389143"/>
                <a:gd name="connsiteX1" fmla="*/ 1761039 w 5376600"/>
                <a:gd name="connsiteY1" fmla="*/ 1608365 h 4389143"/>
                <a:gd name="connsiteX2" fmla="*/ 1752341 w 5376600"/>
                <a:gd name="connsiteY2" fmla="*/ 1599751 h 4389143"/>
                <a:gd name="connsiteX3" fmla="*/ 2605466 w 5376600"/>
                <a:gd name="connsiteY3" fmla="*/ 401210 h 4389143"/>
                <a:gd name="connsiteX4" fmla="*/ 2458693 w 5376600"/>
                <a:gd name="connsiteY4" fmla="*/ 404836 h 4389143"/>
                <a:gd name="connsiteX5" fmla="*/ 1277452 w 5376600"/>
                <a:gd name="connsiteY5" fmla="*/ 828337 h 4389143"/>
                <a:gd name="connsiteX6" fmla="*/ 2215303 w 5376600"/>
                <a:gd name="connsiteY6" fmla="*/ 2069635 h 4389143"/>
                <a:gd name="connsiteX7" fmla="*/ 1181508 w 5376600"/>
                <a:gd name="connsiteY7" fmla="*/ 845482 h 4389143"/>
                <a:gd name="connsiteX8" fmla="*/ 1016906 w 5376600"/>
                <a:gd name="connsiteY8" fmla="*/ 783752 h 4389143"/>
                <a:gd name="connsiteX9" fmla="*/ 831760 w 5376600"/>
                <a:gd name="connsiteY9" fmla="*/ 650041 h 4389143"/>
                <a:gd name="connsiteX10" fmla="*/ 557440 w 5376600"/>
                <a:gd name="connsiteY10" fmla="*/ 428880 h 4389143"/>
                <a:gd name="connsiteX11" fmla="*/ 528278 w 5376600"/>
                <a:gd name="connsiteY11" fmla="*/ 468298 h 4389143"/>
                <a:gd name="connsiteX12" fmla="*/ 699728 w 5376600"/>
                <a:gd name="connsiteY12" fmla="*/ 629451 h 4389143"/>
                <a:gd name="connsiteX13" fmla="*/ 799149 w 5376600"/>
                <a:gd name="connsiteY13" fmla="*/ 746018 h 4389143"/>
                <a:gd name="connsiteX14" fmla="*/ 850584 w 5376600"/>
                <a:gd name="connsiteY14" fmla="*/ 872881 h 4389143"/>
                <a:gd name="connsiteX15" fmla="*/ 1424942 w 5376600"/>
                <a:gd name="connsiteY15" fmla="*/ 1332347 h 4389143"/>
                <a:gd name="connsiteX16" fmla="*/ 847136 w 5376600"/>
                <a:gd name="connsiteY16" fmla="*/ 941461 h 4389143"/>
                <a:gd name="connsiteX17" fmla="*/ 569367 w 5376600"/>
                <a:gd name="connsiteY17" fmla="*/ 1263767 h 4389143"/>
                <a:gd name="connsiteX18" fmla="*/ 439055 w 5376600"/>
                <a:gd name="connsiteY18" fmla="*/ 1359787 h 4389143"/>
                <a:gd name="connsiteX19" fmla="*/ 721948 w 5376600"/>
                <a:gd name="connsiteY19" fmla="*/ 2390153 h 4389143"/>
                <a:gd name="connsiteX20" fmla="*/ 1445486 w 5376600"/>
                <a:gd name="connsiteY20" fmla="*/ 3093098 h 4389143"/>
                <a:gd name="connsiteX21" fmla="*/ 2901048 w 5376600"/>
                <a:gd name="connsiteY21" fmla="*/ 3938327 h 4389143"/>
                <a:gd name="connsiteX22" fmla="*/ 2976919 w 5376600"/>
                <a:gd name="connsiteY22" fmla="*/ 3954185 h 4389143"/>
                <a:gd name="connsiteX23" fmla="*/ 2988732 w 5376600"/>
                <a:gd name="connsiteY23" fmla="*/ 3958279 h 4389143"/>
                <a:gd name="connsiteX24" fmla="*/ 3428470 w 5376600"/>
                <a:gd name="connsiteY24" fmla="*/ 3979447 h 4389143"/>
                <a:gd name="connsiteX25" fmla="*/ 3438833 w 5376600"/>
                <a:gd name="connsiteY25" fmla="*/ 3977390 h 4389143"/>
                <a:gd name="connsiteX26" fmla="*/ 3408825 w 5376600"/>
                <a:gd name="connsiteY26" fmla="*/ 3985889 h 4389143"/>
                <a:gd name="connsiteX27" fmla="*/ 3315965 w 5376600"/>
                <a:gd name="connsiteY27" fmla="*/ 4001736 h 4389143"/>
                <a:gd name="connsiteX28" fmla="*/ 4306946 w 5376600"/>
                <a:gd name="connsiteY28" fmla="*/ 3708546 h 4389143"/>
                <a:gd name="connsiteX29" fmla="*/ 4937862 w 5376600"/>
                <a:gd name="connsiteY29" fmla="*/ 2400432 h 4389143"/>
                <a:gd name="connsiteX30" fmla="*/ 4502389 w 5376600"/>
                <a:gd name="connsiteY30" fmla="*/ 1275720 h 4389143"/>
                <a:gd name="connsiteX31" fmla="*/ 4502377 w 5376600"/>
                <a:gd name="connsiteY31" fmla="*/ 1275783 h 4389143"/>
                <a:gd name="connsiteX32" fmla="*/ 2605466 w 5376600"/>
                <a:gd name="connsiteY32" fmla="*/ 401210 h 4389143"/>
                <a:gd name="connsiteX33" fmla="*/ 2194673 w 5376600"/>
                <a:gd name="connsiteY33" fmla="*/ 133 h 4389143"/>
                <a:gd name="connsiteX34" fmla="*/ 2239641 w 5376600"/>
                <a:gd name="connsiteY34" fmla="*/ 36255 h 4389143"/>
                <a:gd name="connsiteX35" fmla="*/ 2333392 w 5376600"/>
                <a:gd name="connsiteY35" fmla="*/ 198892 h 4389143"/>
                <a:gd name="connsiteX36" fmla="*/ 2544255 w 5376600"/>
                <a:gd name="connsiteY36" fmla="*/ 181747 h 4389143"/>
                <a:gd name="connsiteX37" fmla="*/ 2583673 w 5376600"/>
                <a:gd name="connsiteY37" fmla="*/ 17145 h 4389143"/>
                <a:gd name="connsiteX38" fmla="*/ 2665954 w 5376600"/>
                <a:gd name="connsiteY38" fmla="*/ 180023 h 4389143"/>
                <a:gd name="connsiteX39" fmla="*/ 2854549 w 5376600"/>
                <a:gd name="connsiteY39" fmla="*/ 190317 h 4389143"/>
                <a:gd name="connsiteX40" fmla="*/ 3003730 w 5376600"/>
                <a:gd name="connsiteY40" fmla="*/ 70302 h 4389143"/>
                <a:gd name="connsiteX41" fmla="*/ 2969440 w 5376600"/>
                <a:gd name="connsiteY41" fmla="*/ 204053 h 4389143"/>
                <a:gd name="connsiteX42" fmla="*/ 3185477 w 5376600"/>
                <a:gd name="connsiteY42" fmla="*/ 246915 h 4389143"/>
                <a:gd name="connsiteX43" fmla="*/ 3267757 w 5376600"/>
                <a:gd name="connsiteY43" fmla="*/ 123452 h 4389143"/>
                <a:gd name="connsiteX44" fmla="*/ 3274607 w 5376600"/>
                <a:gd name="connsiteY44" fmla="*/ 270909 h 4389143"/>
                <a:gd name="connsiteX45" fmla="*/ 3543803 w 5376600"/>
                <a:gd name="connsiteY45" fmla="*/ 361761 h 4389143"/>
                <a:gd name="connsiteX46" fmla="*/ 3634656 w 5376600"/>
                <a:gd name="connsiteY46" fmla="*/ 228011 h 4389143"/>
                <a:gd name="connsiteX47" fmla="*/ 3641506 w 5376600"/>
                <a:gd name="connsiteY47" fmla="*/ 404585 h 4389143"/>
                <a:gd name="connsiteX48" fmla="*/ 3804384 w 5376600"/>
                <a:gd name="connsiteY48" fmla="*/ 483460 h 4389143"/>
                <a:gd name="connsiteX49" fmla="*/ 3951841 w 5376600"/>
                <a:gd name="connsiteY49" fmla="*/ 385717 h 4389143"/>
                <a:gd name="connsiteX50" fmla="*/ 3908978 w 5376600"/>
                <a:gd name="connsiteY50" fmla="*/ 540022 h 4389143"/>
                <a:gd name="connsiteX51" fmla="*/ 3936418 w 5376600"/>
                <a:gd name="connsiteY51" fmla="*/ 557167 h 4389143"/>
                <a:gd name="connsiteX52" fmla="*/ 4109592 w 5376600"/>
                <a:gd name="connsiteY52" fmla="*/ 438877 h 4389143"/>
                <a:gd name="connsiteX53" fmla="*/ 4111314 w 5376600"/>
                <a:gd name="connsiteY53" fmla="*/ 666886 h 4389143"/>
                <a:gd name="connsiteX54" fmla="*/ 4197040 w 5376600"/>
                <a:gd name="connsiteY54" fmla="*/ 728615 h 4389143"/>
                <a:gd name="connsiteX55" fmla="*/ 4425049 w 5376600"/>
                <a:gd name="connsiteY55" fmla="*/ 649741 h 4389143"/>
                <a:gd name="connsiteX56" fmla="*/ 4375336 w 5376600"/>
                <a:gd name="connsiteY56" fmla="*/ 867502 h 4389143"/>
                <a:gd name="connsiteX57" fmla="*/ 4462783 w 5376600"/>
                <a:gd name="connsiteY57" fmla="*/ 939526 h 4389143"/>
                <a:gd name="connsiteX58" fmla="*/ 4740552 w 5376600"/>
                <a:gd name="connsiteY58" fmla="*/ 858929 h 4389143"/>
                <a:gd name="connsiteX59" fmla="*/ 4637682 w 5376600"/>
                <a:gd name="connsiteY59" fmla="*/ 1102408 h 4389143"/>
                <a:gd name="connsiteX60" fmla="*/ 4680544 w 5376600"/>
                <a:gd name="connsiteY60" fmla="*/ 1145270 h 4389143"/>
                <a:gd name="connsiteX61" fmla="*/ 4951416 w 5376600"/>
                <a:gd name="connsiteY61" fmla="*/ 1122998 h 4389143"/>
                <a:gd name="connsiteX62" fmla="*/ 4846821 w 5376600"/>
                <a:gd name="connsiteY62" fmla="*/ 1371600 h 4389143"/>
                <a:gd name="connsiteX63" fmla="*/ 4869094 w 5376600"/>
                <a:gd name="connsiteY63" fmla="*/ 1405890 h 4389143"/>
                <a:gd name="connsiteX64" fmla="*/ 5162284 w 5376600"/>
                <a:gd name="connsiteY64" fmla="*/ 1438458 h 4389143"/>
                <a:gd name="connsiteX65" fmla="*/ 4983986 w 5376600"/>
                <a:gd name="connsiteY65" fmla="*/ 1620205 h 4389143"/>
                <a:gd name="connsiteX66" fmla="*/ 5031976 w 5376600"/>
                <a:gd name="connsiteY66" fmla="*/ 1731647 h 4389143"/>
                <a:gd name="connsiteX67" fmla="*/ 5319992 w 5376600"/>
                <a:gd name="connsiteY67" fmla="*/ 1807077 h 4389143"/>
                <a:gd name="connsiteX68" fmla="*/ 5182832 w 5376600"/>
                <a:gd name="connsiteY68" fmla="*/ 1947686 h 4389143"/>
                <a:gd name="connsiteX69" fmla="*/ 5266835 w 5376600"/>
                <a:gd name="connsiteY69" fmla="*/ 1964831 h 4389143"/>
                <a:gd name="connsiteX70" fmla="*/ 5133124 w 5376600"/>
                <a:gd name="connsiteY70" fmla="*/ 2101991 h 4389143"/>
                <a:gd name="connsiteX71" fmla="*/ 5145140 w 5376600"/>
                <a:gd name="connsiteY71" fmla="*/ 2179143 h 4389143"/>
                <a:gd name="connsiteX72" fmla="*/ 5320039 w 5376600"/>
                <a:gd name="connsiteY72" fmla="*/ 2227134 h 4389143"/>
                <a:gd name="connsiteX73" fmla="*/ 5157161 w 5376600"/>
                <a:gd name="connsiteY73" fmla="*/ 2403708 h 4389143"/>
                <a:gd name="connsiteX74" fmla="*/ 5155439 w 5376600"/>
                <a:gd name="connsiteY74" fmla="*/ 2436275 h 4389143"/>
                <a:gd name="connsiteX75" fmla="*/ 5371476 w 5376600"/>
                <a:gd name="connsiteY75" fmla="*/ 2542594 h 4389143"/>
                <a:gd name="connsiteX76" fmla="*/ 5232592 w 5376600"/>
                <a:gd name="connsiteY76" fmla="*/ 2650588 h 4389143"/>
                <a:gd name="connsiteX77" fmla="*/ 5371476 w 5376600"/>
                <a:gd name="connsiteY77" fmla="*/ 2753458 h 4389143"/>
                <a:gd name="connsiteX78" fmla="*/ 5172584 w 5376600"/>
                <a:gd name="connsiteY78" fmla="*/ 2856328 h 4389143"/>
                <a:gd name="connsiteX79" fmla="*/ 5266882 w 5376600"/>
                <a:gd name="connsiteY79" fmla="*/ 2911207 h 4389143"/>
                <a:gd name="connsiteX80" fmla="*/ 5181157 w 5376600"/>
                <a:gd name="connsiteY80" fmla="*/ 2974659 h 4389143"/>
                <a:gd name="connsiteX81" fmla="*/ 5376600 w 5376600"/>
                <a:gd name="connsiteY81" fmla="*/ 3182124 h 4389143"/>
                <a:gd name="connsiteX82" fmla="*/ 5114301 w 5376600"/>
                <a:gd name="connsiteY82" fmla="*/ 3185530 h 4389143"/>
                <a:gd name="connsiteX83" fmla="*/ 5213723 w 5376600"/>
                <a:gd name="connsiteY83" fmla="*/ 3279828 h 4389143"/>
                <a:gd name="connsiteX84" fmla="*/ 4971968 w 5376600"/>
                <a:gd name="connsiteY84" fmla="*/ 3286678 h 4389143"/>
                <a:gd name="connsiteX85" fmla="*/ 5162288 w 5376600"/>
                <a:gd name="connsiteY85" fmla="*/ 3489009 h 4389143"/>
                <a:gd name="connsiteX86" fmla="*/ 4809091 w 5376600"/>
                <a:gd name="connsiteY86" fmla="*/ 3490692 h 4389143"/>
                <a:gd name="connsiteX87" fmla="*/ 4898261 w 5376600"/>
                <a:gd name="connsiteY87" fmla="*/ 3699881 h 4389143"/>
                <a:gd name="connsiteX88" fmla="*/ 4699369 w 5376600"/>
                <a:gd name="connsiteY88" fmla="*/ 3698197 h 4389143"/>
                <a:gd name="connsiteX89" fmla="*/ 4740509 w 5376600"/>
                <a:gd name="connsiteY89" fmla="*/ 3804516 h 4389143"/>
                <a:gd name="connsiteX90" fmla="*/ 4541617 w 5376600"/>
                <a:gd name="connsiteY90" fmla="*/ 3804516 h 4389143"/>
                <a:gd name="connsiteX91" fmla="*/ 4582757 w 5376600"/>
                <a:gd name="connsiteY91" fmla="*/ 3910795 h 4389143"/>
                <a:gd name="connsiteX92" fmla="*/ 4449046 w 5376600"/>
                <a:gd name="connsiteY92" fmla="*/ 3912479 h 4389143"/>
                <a:gd name="connsiteX93" fmla="*/ 4425051 w 5376600"/>
                <a:gd name="connsiteY93" fmla="*/ 4121668 h 4389143"/>
                <a:gd name="connsiteX94" fmla="*/ 4241580 w 5376600"/>
                <a:gd name="connsiteY94" fmla="*/ 4011949 h 4389143"/>
                <a:gd name="connsiteX95" fmla="*/ 4142158 w 5376600"/>
                <a:gd name="connsiteY95" fmla="*/ 4063384 h 4389143"/>
                <a:gd name="connsiteX96" fmla="*/ 4116441 w 5376600"/>
                <a:gd name="connsiteY96" fmla="*/ 4289718 h 4389143"/>
                <a:gd name="connsiteX97" fmla="*/ 3903852 w 5376600"/>
                <a:gd name="connsiteY97" fmla="*/ 4154282 h 4389143"/>
                <a:gd name="connsiteX98" fmla="*/ 3842123 w 5376600"/>
                <a:gd name="connsiteY98" fmla="*/ 4169705 h 4389143"/>
                <a:gd name="connsiteX99" fmla="*/ 3845567 w 5376600"/>
                <a:gd name="connsiteY99" fmla="*/ 4279423 h 4389143"/>
                <a:gd name="connsiteX100" fmla="*/ 3711855 w 5376600"/>
                <a:gd name="connsiteY100" fmla="*/ 4200548 h 4389143"/>
                <a:gd name="connsiteX101" fmla="*/ 3583268 w 5376600"/>
                <a:gd name="connsiteY101" fmla="*/ 4384020 h 4389143"/>
                <a:gd name="connsiteX102" fmla="*/ 3538683 w 5376600"/>
                <a:gd name="connsiteY102" fmla="*/ 4217693 h 4389143"/>
                <a:gd name="connsiteX103" fmla="*/ 3372357 w 5376600"/>
                <a:gd name="connsiteY103" fmla="*/ 4330860 h 4389143"/>
                <a:gd name="connsiteX104" fmla="*/ 3341512 w 5376600"/>
                <a:gd name="connsiteY104" fmla="*/ 4221142 h 4389143"/>
                <a:gd name="connsiteX105" fmla="*/ 3127199 w 5376600"/>
                <a:gd name="connsiteY105" fmla="*/ 4389143 h 4389143"/>
                <a:gd name="connsiteX106" fmla="*/ 3087781 w 5376600"/>
                <a:gd name="connsiteY106" fmla="*/ 4248535 h 4389143"/>
                <a:gd name="connsiteX107" fmla="*/ 2940324 w 5376600"/>
                <a:gd name="connsiteY107" fmla="*/ 4363426 h 4389143"/>
                <a:gd name="connsiteX108" fmla="*/ 2892334 w 5376600"/>
                <a:gd name="connsiteY108" fmla="*/ 4181679 h 4389143"/>
                <a:gd name="connsiteX109" fmla="*/ 2792913 w 5376600"/>
                <a:gd name="connsiteY109" fmla="*/ 4330860 h 4389143"/>
                <a:gd name="connsiteX110" fmla="*/ 2739755 w 5376600"/>
                <a:gd name="connsiteY110" fmla="*/ 4121671 h 4389143"/>
                <a:gd name="connsiteX111" fmla="*/ 2707188 w 5376600"/>
                <a:gd name="connsiteY111" fmla="*/ 4111376 h 4389143"/>
                <a:gd name="connsiteX112" fmla="*/ 2635163 w 5376600"/>
                <a:gd name="connsiteY112" fmla="*/ 4226268 h 4389143"/>
                <a:gd name="connsiteX113" fmla="*/ 2612890 w 5376600"/>
                <a:gd name="connsiteY113" fmla="*/ 4119988 h 4389143"/>
                <a:gd name="connsiteX114" fmla="*/ 2477455 w 5376600"/>
                <a:gd name="connsiteY114" fmla="*/ 4173146 h 4389143"/>
                <a:gd name="connsiteX115" fmla="*/ 2475732 w 5376600"/>
                <a:gd name="connsiteY115" fmla="*/ 4027413 h 4389143"/>
                <a:gd name="connsiteX116" fmla="*/ 2420853 w 5376600"/>
                <a:gd name="connsiteY116" fmla="*/ 4005140 h 4389143"/>
                <a:gd name="connsiteX117" fmla="*/ 2266548 w 5376600"/>
                <a:gd name="connsiteY117" fmla="*/ 4068593 h 4389143"/>
                <a:gd name="connsiteX118" fmla="*/ 2266548 w 5376600"/>
                <a:gd name="connsiteY118" fmla="*/ 3933157 h 4389143"/>
                <a:gd name="connsiteX119" fmla="*/ 2153381 w 5376600"/>
                <a:gd name="connsiteY119" fmla="*/ 3874871 h 4389143"/>
                <a:gd name="connsiteX120" fmla="*/ 1951089 w 5376600"/>
                <a:gd name="connsiteY120" fmla="*/ 3964041 h 4389143"/>
                <a:gd name="connsiteX121" fmla="*/ 1952812 w 5376600"/>
                <a:gd name="connsiteY121" fmla="*/ 3760026 h 4389143"/>
                <a:gd name="connsiteX122" fmla="*/ 1822500 w 5376600"/>
                <a:gd name="connsiteY122" fmla="*/ 3674301 h 4389143"/>
                <a:gd name="connsiteX123" fmla="*/ 1635629 w 5376600"/>
                <a:gd name="connsiteY123" fmla="*/ 3700018 h 4389143"/>
                <a:gd name="connsiteX124" fmla="*/ 1669919 w 5376600"/>
                <a:gd name="connsiteY124" fmla="*/ 3567982 h 4389143"/>
                <a:gd name="connsiteX125" fmla="*/ 1561925 w 5376600"/>
                <a:gd name="connsiteY125" fmla="*/ 3482257 h 4389143"/>
                <a:gd name="connsiteX126" fmla="*/ 1320171 w 5376600"/>
                <a:gd name="connsiteY126" fmla="*/ 3542264 h 4389143"/>
                <a:gd name="connsiteX127" fmla="*/ 1368161 w 5376600"/>
                <a:gd name="connsiteY127" fmla="*/ 3321104 h 4389143"/>
                <a:gd name="connsiteX128" fmla="*/ 1327021 w 5376600"/>
                <a:gd name="connsiteY128" fmla="*/ 3283407 h 4389143"/>
                <a:gd name="connsiteX129" fmla="*/ 1159020 w 5376600"/>
                <a:gd name="connsiteY129" fmla="*/ 3319420 h 4389143"/>
                <a:gd name="connsiteX130" fmla="*/ 1195032 w 5376600"/>
                <a:gd name="connsiteY130" fmla="*/ 3158266 h 4389143"/>
                <a:gd name="connsiteX131" fmla="*/ 1135025 w 5376600"/>
                <a:gd name="connsiteY131" fmla="*/ 3101704 h 4389143"/>
                <a:gd name="connsiteX132" fmla="*/ 847008 w 5376600"/>
                <a:gd name="connsiteY132" fmla="*/ 3173728 h 4389143"/>
                <a:gd name="connsiteX133" fmla="*/ 907016 w 5376600"/>
                <a:gd name="connsiteY133" fmla="*/ 2895960 h 4389143"/>
                <a:gd name="connsiteX134" fmla="*/ 783552 w 5376600"/>
                <a:gd name="connsiteY134" fmla="*/ 2782793 h 4389143"/>
                <a:gd name="connsiteX135" fmla="*/ 618950 w 5376600"/>
                <a:gd name="connsiteY135" fmla="*/ 2818805 h 4389143"/>
                <a:gd name="connsiteX136" fmla="*/ 704675 w 5376600"/>
                <a:gd name="connsiteY136" fmla="*/ 2705638 h 4389143"/>
                <a:gd name="connsiteX137" fmla="*/ 570964 w 5376600"/>
                <a:gd name="connsiteY137" fmla="*/ 2551333 h 4389143"/>
                <a:gd name="connsiteX138" fmla="*/ 372072 w 5376600"/>
                <a:gd name="connsiteY138" fmla="*/ 2489604 h 4389143"/>
                <a:gd name="connsiteX139" fmla="*/ 480066 w 5376600"/>
                <a:gd name="connsiteY139" fmla="*/ 2448463 h 4389143"/>
                <a:gd name="connsiteX140" fmla="*/ 267478 w 5376600"/>
                <a:gd name="connsiteY140" fmla="*/ 2385011 h 4389143"/>
                <a:gd name="connsiteX141" fmla="*/ 411486 w 5376600"/>
                <a:gd name="connsiteY141" fmla="*/ 2307859 h 4389143"/>
                <a:gd name="connsiteX142" fmla="*/ 396063 w 5376600"/>
                <a:gd name="connsiteY142" fmla="*/ 2277013 h 4389143"/>
                <a:gd name="connsiteX143" fmla="*/ 109722 w 5376600"/>
                <a:gd name="connsiteY143" fmla="*/ 2122708 h 4389143"/>
                <a:gd name="connsiteX144" fmla="*/ 296593 w 5376600"/>
                <a:gd name="connsiteY144" fmla="*/ 2006142 h 4389143"/>
                <a:gd name="connsiteX145" fmla="*/ 282893 w 5376600"/>
                <a:gd name="connsiteY145" fmla="*/ 1958152 h 4389143"/>
                <a:gd name="connsiteX146" fmla="*/ 0 w 5376600"/>
                <a:gd name="connsiteY146" fmla="*/ 1810695 h 4389143"/>
                <a:gd name="connsiteX147" fmla="*/ 233182 w 5376600"/>
                <a:gd name="connsiteY147" fmla="*/ 1654666 h 4389143"/>
                <a:gd name="connsiteX148" fmla="*/ 231460 w 5376600"/>
                <a:gd name="connsiteY148" fmla="*/ 1622098 h 4389143"/>
                <a:gd name="connsiteX149" fmla="*/ 54886 w 5376600"/>
                <a:gd name="connsiteY149" fmla="*/ 1481489 h 4389143"/>
                <a:gd name="connsiteX150" fmla="*/ 219488 w 5376600"/>
                <a:gd name="connsiteY150" fmla="*/ 1397487 h 4389143"/>
                <a:gd name="connsiteX151" fmla="*/ 317230 w 5376600"/>
                <a:gd name="connsiteY151" fmla="*/ 1159181 h 4389143"/>
                <a:gd name="connsiteX152" fmla="*/ 466411 w 5376600"/>
                <a:gd name="connsiteY152" fmla="*/ 1070011 h 4389143"/>
                <a:gd name="connsiteX153" fmla="*/ 631013 w 5376600"/>
                <a:gd name="connsiteY153" fmla="*/ 888265 h 4389143"/>
                <a:gd name="connsiteX154" fmla="*/ 543565 w 5376600"/>
                <a:gd name="connsiteY154" fmla="*/ 785395 h 4389143"/>
                <a:gd name="connsiteX155" fmla="*/ 303535 w 5376600"/>
                <a:gd name="connsiteY155" fmla="*/ 559061 h 4389143"/>
                <a:gd name="connsiteX156" fmla="*/ 293240 w 5376600"/>
                <a:gd name="connsiteY156" fmla="*/ 415053 h 4389143"/>
                <a:gd name="connsiteX157" fmla="*/ 449270 w 5376600"/>
                <a:gd name="connsiteY157" fmla="*/ 207588 h 4389143"/>
                <a:gd name="connsiteX158" fmla="*/ 598451 w 5376600"/>
                <a:gd name="connsiteY158" fmla="*/ 183593 h 4389143"/>
                <a:gd name="connsiteX159" fmla="*/ 968793 w 5376600"/>
                <a:gd name="connsiteY159" fmla="*/ 478507 h 4389143"/>
                <a:gd name="connsiteX160" fmla="*/ 1195126 w 5376600"/>
                <a:gd name="connsiteY160" fmla="*/ 622515 h 4389143"/>
                <a:gd name="connsiteX161" fmla="*/ 2230684 w 5376600"/>
                <a:gd name="connsiteY161" fmla="*/ 214444 h 4389143"/>
                <a:gd name="connsiteX162" fmla="*/ 2223521 w 5376600"/>
                <a:gd name="connsiteY162" fmla="*/ 55377 h 4389143"/>
                <a:gd name="connsiteX163" fmla="*/ 2194507 w 5376600"/>
                <a:gd name="connsiteY163" fmla="*/ 0 h 4389143"/>
                <a:gd name="connsiteX164" fmla="*/ 2194672 w 5376600"/>
                <a:gd name="connsiteY164" fmla="*/ 132 h 4389143"/>
                <a:gd name="connsiteX165" fmla="*/ 2194673 w 5376600"/>
                <a:gd name="connsiteY165" fmla="*/ 133 h 4389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</a:cxnLst>
              <a:rect l="l" t="t" r="r" b="b"/>
              <a:pathLst>
                <a:path w="5376600" h="4389143">
                  <a:moveTo>
                    <a:pt x="1751396" y="1598398"/>
                  </a:moveTo>
                  <a:lnTo>
                    <a:pt x="1761039" y="1608365"/>
                  </a:lnTo>
                  <a:lnTo>
                    <a:pt x="1752341" y="1599751"/>
                  </a:lnTo>
                  <a:close/>
                  <a:moveTo>
                    <a:pt x="2605466" y="401210"/>
                  </a:moveTo>
                  <a:cubicBezTo>
                    <a:pt x="2556541" y="400572"/>
                    <a:pt x="2507588" y="401743"/>
                    <a:pt x="2458693" y="404836"/>
                  </a:cubicBezTo>
                  <a:cubicBezTo>
                    <a:pt x="2055325" y="436226"/>
                    <a:pt x="1659462" y="581880"/>
                    <a:pt x="1277452" y="828337"/>
                  </a:cubicBezTo>
                  <a:cubicBezTo>
                    <a:pt x="1338576" y="1024280"/>
                    <a:pt x="1568349" y="1550308"/>
                    <a:pt x="2215303" y="2069635"/>
                  </a:cubicBezTo>
                  <a:cubicBezTo>
                    <a:pt x="1695594" y="1782334"/>
                    <a:pt x="1337263" y="1102736"/>
                    <a:pt x="1181508" y="845482"/>
                  </a:cubicBezTo>
                  <a:cubicBezTo>
                    <a:pt x="1120776" y="838670"/>
                    <a:pt x="1068877" y="814674"/>
                    <a:pt x="1016906" y="783752"/>
                  </a:cubicBezTo>
                  <a:cubicBezTo>
                    <a:pt x="956135" y="747591"/>
                    <a:pt x="894140" y="699984"/>
                    <a:pt x="831760" y="650041"/>
                  </a:cubicBezTo>
                  <a:cubicBezTo>
                    <a:pt x="735660" y="573084"/>
                    <a:pt x="644849" y="496848"/>
                    <a:pt x="557440" y="428880"/>
                  </a:cubicBezTo>
                  <a:lnTo>
                    <a:pt x="528278" y="468298"/>
                  </a:lnTo>
                  <a:cubicBezTo>
                    <a:pt x="585640" y="521683"/>
                    <a:pt x="645653" y="575567"/>
                    <a:pt x="699728" y="629451"/>
                  </a:cubicBezTo>
                  <a:cubicBezTo>
                    <a:pt x="737764" y="667335"/>
                    <a:pt x="770791" y="705183"/>
                    <a:pt x="799149" y="746018"/>
                  </a:cubicBezTo>
                  <a:cubicBezTo>
                    <a:pt x="823948" y="781721"/>
                    <a:pt x="845112" y="821675"/>
                    <a:pt x="850584" y="872881"/>
                  </a:cubicBezTo>
                  <a:cubicBezTo>
                    <a:pt x="1007182" y="990554"/>
                    <a:pt x="1194787" y="1140617"/>
                    <a:pt x="1424942" y="1332347"/>
                  </a:cubicBezTo>
                  <a:cubicBezTo>
                    <a:pt x="1239286" y="1221023"/>
                    <a:pt x="1008789" y="1045017"/>
                    <a:pt x="847136" y="941461"/>
                  </a:cubicBezTo>
                  <a:cubicBezTo>
                    <a:pt x="805184" y="1119563"/>
                    <a:pt x="666459" y="1212180"/>
                    <a:pt x="569367" y="1263767"/>
                  </a:cubicBezTo>
                  <a:cubicBezTo>
                    <a:pt x="525929" y="1286883"/>
                    <a:pt x="455473" y="1312294"/>
                    <a:pt x="439055" y="1359787"/>
                  </a:cubicBezTo>
                  <a:cubicBezTo>
                    <a:pt x="439055" y="1882573"/>
                    <a:pt x="547363" y="2161105"/>
                    <a:pt x="721948" y="2390153"/>
                  </a:cubicBezTo>
                  <a:cubicBezTo>
                    <a:pt x="908211" y="2628733"/>
                    <a:pt x="1213686" y="2836187"/>
                    <a:pt x="1445486" y="3093098"/>
                  </a:cubicBezTo>
                  <a:cubicBezTo>
                    <a:pt x="1874895" y="3495202"/>
                    <a:pt x="2393399" y="3808779"/>
                    <a:pt x="2901048" y="3938327"/>
                  </a:cubicBezTo>
                  <a:lnTo>
                    <a:pt x="2976919" y="3954185"/>
                  </a:lnTo>
                  <a:lnTo>
                    <a:pt x="2988732" y="3958279"/>
                  </a:lnTo>
                  <a:cubicBezTo>
                    <a:pt x="3136899" y="3999907"/>
                    <a:pt x="3293180" y="4000260"/>
                    <a:pt x="3428470" y="3979447"/>
                  </a:cubicBezTo>
                  <a:lnTo>
                    <a:pt x="3438833" y="3977390"/>
                  </a:lnTo>
                  <a:lnTo>
                    <a:pt x="3408825" y="3985889"/>
                  </a:lnTo>
                  <a:cubicBezTo>
                    <a:pt x="3379457" y="3992489"/>
                    <a:pt x="3348609" y="3997766"/>
                    <a:pt x="3315965" y="4001736"/>
                  </a:cubicBezTo>
                  <a:cubicBezTo>
                    <a:pt x="3671895" y="4019410"/>
                    <a:pt x="4009818" y="3933038"/>
                    <a:pt x="4306946" y="3708546"/>
                  </a:cubicBezTo>
                  <a:cubicBezTo>
                    <a:pt x="4754284" y="3260553"/>
                    <a:pt x="4931854" y="2814244"/>
                    <a:pt x="4937862" y="2400432"/>
                  </a:cubicBezTo>
                  <a:cubicBezTo>
                    <a:pt x="4937362" y="2027494"/>
                    <a:pt x="4800555" y="1561522"/>
                    <a:pt x="4502389" y="1275720"/>
                  </a:cubicBezTo>
                  <a:lnTo>
                    <a:pt x="4502377" y="1275783"/>
                  </a:lnTo>
                  <a:cubicBezTo>
                    <a:pt x="4067017" y="827527"/>
                    <a:pt x="3339338" y="410779"/>
                    <a:pt x="2605466" y="401210"/>
                  </a:cubicBezTo>
                  <a:close/>
                  <a:moveTo>
                    <a:pt x="2194673" y="133"/>
                  </a:moveTo>
                  <a:lnTo>
                    <a:pt x="2239641" y="36255"/>
                  </a:lnTo>
                  <a:cubicBezTo>
                    <a:pt x="2279847" y="78952"/>
                    <a:pt x="2306727" y="139019"/>
                    <a:pt x="2333392" y="198892"/>
                  </a:cubicBezTo>
                  <a:cubicBezTo>
                    <a:pt x="2403196" y="190051"/>
                    <a:pt x="2473915" y="184311"/>
                    <a:pt x="2544255" y="181747"/>
                  </a:cubicBezTo>
                  <a:cubicBezTo>
                    <a:pt x="2565113" y="111864"/>
                    <a:pt x="2583673" y="59855"/>
                    <a:pt x="2583673" y="17145"/>
                  </a:cubicBezTo>
                  <a:cubicBezTo>
                    <a:pt x="2626842" y="60311"/>
                    <a:pt x="2635682" y="109376"/>
                    <a:pt x="2665954" y="180023"/>
                  </a:cubicBezTo>
                  <a:cubicBezTo>
                    <a:pt x="2728528" y="181018"/>
                    <a:pt x="2791747" y="184194"/>
                    <a:pt x="2854549" y="190317"/>
                  </a:cubicBezTo>
                  <a:cubicBezTo>
                    <a:pt x="2917699" y="140834"/>
                    <a:pt x="2983025" y="106123"/>
                    <a:pt x="3003730" y="70302"/>
                  </a:cubicBezTo>
                  <a:cubicBezTo>
                    <a:pt x="3015517" y="114309"/>
                    <a:pt x="2991062" y="154608"/>
                    <a:pt x="2969440" y="204053"/>
                  </a:cubicBezTo>
                  <a:cubicBezTo>
                    <a:pt x="3041694" y="214692"/>
                    <a:pt x="3113261" y="229426"/>
                    <a:pt x="3185477" y="246915"/>
                  </a:cubicBezTo>
                  <a:cubicBezTo>
                    <a:pt x="3224703" y="198346"/>
                    <a:pt x="3248928" y="156019"/>
                    <a:pt x="3267757" y="123452"/>
                  </a:cubicBezTo>
                  <a:cubicBezTo>
                    <a:pt x="3279506" y="167314"/>
                    <a:pt x="3278090" y="215838"/>
                    <a:pt x="3274607" y="270909"/>
                  </a:cubicBezTo>
                  <a:cubicBezTo>
                    <a:pt x="3364741" y="296281"/>
                    <a:pt x="3454059" y="325482"/>
                    <a:pt x="3543803" y="361761"/>
                  </a:cubicBezTo>
                  <a:cubicBezTo>
                    <a:pt x="3588311" y="308684"/>
                    <a:pt x="3614488" y="262951"/>
                    <a:pt x="3634656" y="228011"/>
                  </a:cubicBezTo>
                  <a:cubicBezTo>
                    <a:pt x="3648204" y="278525"/>
                    <a:pt x="3646252" y="337880"/>
                    <a:pt x="3641506" y="404585"/>
                  </a:cubicBezTo>
                  <a:cubicBezTo>
                    <a:pt x="3695773" y="429001"/>
                    <a:pt x="3750347" y="454987"/>
                    <a:pt x="3804384" y="483460"/>
                  </a:cubicBezTo>
                  <a:cubicBezTo>
                    <a:pt x="3867455" y="438645"/>
                    <a:pt x="3930295" y="422993"/>
                    <a:pt x="3951841" y="385717"/>
                  </a:cubicBezTo>
                  <a:cubicBezTo>
                    <a:pt x="3967340" y="443581"/>
                    <a:pt x="3927922" y="472400"/>
                    <a:pt x="3908978" y="540022"/>
                  </a:cubicBezTo>
                  <a:cubicBezTo>
                    <a:pt x="3918278" y="545419"/>
                    <a:pt x="3927118" y="551657"/>
                    <a:pt x="3936418" y="557167"/>
                  </a:cubicBezTo>
                  <a:cubicBezTo>
                    <a:pt x="4007104" y="495823"/>
                    <a:pt x="4085138" y="481203"/>
                    <a:pt x="4109592" y="438877"/>
                  </a:cubicBezTo>
                  <a:cubicBezTo>
                    <a:pt x="4126584" y="502284"/>
                    <a:pt x="4117131" y="574118"/>
                    <a:pt x="4111314" y="666886"/>
                  </a:cubicBezTo>
                  <a:cubicBezTo>
                    <a:pt x="4140056" y="686442"/>
                    <a:pt x="4168413" y="707835"/>
                    <a:pt x="4197040" y="728615"/>
                  </a:cubicBezTo>
                  <a:cubicBezTo>
                    <a:pt x="4273389" y="685332"/>
                    <a:pt x="4379928" y="694861"/>
                    <a:pt x="4425049" y="649741"/>
                  </a:cubicBezTo>
                  <a:cubicBezTo>
                    <a:pt x="4425049" y="695248"/>
                    <a:pt x="4388233" y="773969"/>
                    <a:pt x="4375336" y="867502"/>
                  </a:cubicBezTo>
                  <a:cubicBezTo>
                    <a:pt x="4404077" y="891153"/>
                    <a:pt x="4434195" y="914651"/>
                    <a:pt x="4462783" y="939526"/>
                  </a:cubicBezTo>
                  <a:cubicBezTo>
                    <a:pt x="4550115" y="895860"/>
                    <a:pt x="4695317" y="904165"/>
                    <a:pt x="4740552" y="858929"/>
                  </a:cubicBezTo>
                  <a:cubicBezTo>
                    <a:pt x="4740552" y="908415"/>
                    <a:pt x="4652454" y="998088"/>
                    <a:pt x="4637682" y="1102408"/>
                  </a:cubicBezTo>
                  <a:cubicBezTo>
                    <a:pt x="4651344" y="1115458"/>
                    <a:pt x="4667724" y="1129121"/>
                    <a:pt x="4680544" y="1145270"/>
                  </a:cubicBezTo>
                  <a:cubicBezTo>
                    <a:pt x="4757384" y="1108685"/>
                    <a:pt x="4864581" y="1122998"/>
                    <a:pt x="4951416" y="1122998"/>
                  </a:cubicBezTo>
                  <a:cubicBezTo>
                    <a:pt x="4901051" y="1223644"/>
                    <a:pt x="4855126" y="1269034"/>
                    <a:pt x="4846821" y="1371600"/>
                  </a:cubicBezTo>
                  <a:cubicBezTo>
                    <a:pt x="4854208" y="1383043"/>
                    <a:pt x="4861937" y="1394294"/>
                    <a:pt x="4869094" y="1405890"/>
                  </a:cubicBezTo>
                  <a:cubicBezTo>
                    <a:pt x="4958415" y="1396093"/>
                    <a:pt x="5083830" y="1438458"/>
                    <a:pt x="5162284" y="1438458"/>
                  </a:cubicBezTo>
                  <a:cubicBezTo>
                    <a:pt x="5124173" y="1514660"/>
                    <a:pt x="5033010" y="1558551"/>
                    <a:pt x="4983986" y="1620205"/>
                  </a:cubicBezTo>
                  <a:cubicBezTo>
                    <a:pt x="5001092" y="1656944"/>
                    <a:pt x="5017203" y="1693912"/>
                    <a:pt x="5031976" y="1731647"/>
                  </a:cubicBezTo>
                  <a:cubicBezTo>
                    <a:pt x="5120875" y="1738957"/>
                    <a:pt x="5242954" y="1807077"/>
                    <a:pt x="5319992" y="1807077"/>
                  </a:cubicBezTo>
                  <a:cubicBezTo>
                    <a:pt x="5290943" y="1865175"/>
                    <a:pt x="5231244" y="1904785"/>
                    <a:pt x="5182832" y="1947686"/>
                  </a:cubicBezTo>
                  <a:cubicBezTo>
                    <a:pt x="5213792" y="1957292"/>
                    <a:pt x="5242380" y="1964831"/>
                    <a:pt x="5266835" y="1964831"/>
                  </a:cubicBezTo>
                  <a:cubicBezTo>
                    <a:pt x="5238521" y="2021470"/>
                    <a:pt x="5180846" y="2060277"/>
                    <a:pt x="5133124" y="2101991"/>
                  </a:cubicBezTo>
                  <a:cubicBezTo>
                    <a:pt x="5137333" y="2127594"/>
                    <a:pt x="5142079" y="2153235"/>
                    <a:pt x="5145140" y="2179143"/>
                  </a:cubicBezTo>
                  <a:cubicBezTo>
                    <a:pt x="5208332" y="2200651"/>
                    <a:pt x="5272661" y="2227134"/>
                    <a:pt x="5320039" y="2227134"/>
                  </a:cubicBezTo>
                  <a:cubicBezTo>
                    <a:pt x="5286591" y="2290237"/>
                    <a:pt x="5195967" y="2330344"/>
                    <a:pt x="5157161" y="2403708"/>
                  </a:cubicBezTo>
                  <a:cubicBezTo>
                    <a:pt x="5157009" y="2414615"/>
                    <a:pt x="5155822" y="2425330"/>
                    <a:pt x="5155439" y="2436275"/>
                  </a:cubicBezTo>
                  <a:cubicBezTo>
                    <a:pt x="5223941" y="2469651"/>
                    <a:pt x="5303930" y="2542594"/>
                    <a:pt x="5371476" y="2542594"/>
                  </a:cubicBezTo>
                  <a:cubicBezTo>
                    <a:pt x="5349658" y="2586179"/>
                    <a:pt x="5292370" y="2618556"/>
                    <a:pt x="5232592" y="2650588"/>
                  </a:cubicBezTo>
                  <a:cubicBezTo>
                    <a:pt x="5275035" y="2698540"/>
                    <a:pt x="5320156" y="2753458"/>
                    <a:pt x="5371476" y="2753458"/>
                  </a:cubicBezTo>
                  <a:cubicBezTo>
                    <a:pt x="5345298" y="2805734"/>
                    <a:pt x="5257009" y="2831146"/>
                    <a:pt x="5172584" y="2856328"/>
                  </a:cubicBezTo>
                  <a:cubicBezTo>
                    <a:pt x="5202129" y="2886064"/>
                    <a:pt x="5233319" y="2911207"/>
                    <a:pt x="5266882" y="2911207"/>
                  </a:cubicBezTo>
                  <a:cubicBezTo>
                    <a:pt x="5252990" y="2938992"/>
                    <a:pt x="5220613" y="2958318"/>
                    <a:pt x="5181157" y="2974659"/>
                  </a:cubicBezTo>
                  <a:cubicBezTo>
                    <a:pt x="5251422" y="3057749"/>
                    <a:pt x="5324362" y="3156023"/>
                    <a:pt x="5376600" y="3182124"/>
                  </a:cubicBezTo>
                  <a:cubicBezTo>
                    <a:pt x="5329956" y="3205430"/>
                    <a:pt x="5221188" y="3194791"/>
                    <a:pt x="5114301" y="3185530"/>
                  </a:cubicBezTo>
                  <a:cubicBezTo>
                    <a:pt x="5148740" y="3226900"/>
                    <a:pt x="5182303" y="3264136"/>
                    <a:pt x="5213723" y="3279828"/>
                  </a:cubicBezTo>
                  <a:cubicBezTo>
                    <a:pt x="5169674" y="3301833"/>
                    <a:pt x="5071890" y="3293949"/>
                    <a:pt x="4971968" y="3286678"/>
                  </a:cubicBezTo>
                  <a:cubicBezTo>
                    <a:pt x="5034239" y="3357972"/>
                    <a:pt x="5103083" y="3459426"/>
                    <a:pt x="5162288" y="3489009"/>
                  </a:cubicBezTo>
                  <a:cubicBezTo>
                    <a:pt x="5101585" y="3519319"/>
                    <a:pt x="4938021" y="3495400"/>
                    <a:pt x="4809091" y="3490692"/>
                  </a:cubicBezTo>
                  <a:cubicBezTo>
                    <a:pt x="4847131" y="3565435"/>
                    <a:pt x="4870744" y="3617256"/>
                    <a:pt x="4898261" y="3699881"/>
                  </a:cubicBezTo>
                  <a:cubicBezTo>
                    <a:pt x="4795810" y="3701603"/>
                    <a:pt x="4738252" y="3701641"/>
                    <a:pt x="4699369" y="3698197"/>
                  </a:cubicBezTo>
                  <a:cubicBezTo>
                    <a:pt x="4713490" y="3729736"/>
                    <a:pt x="4725622" y="3759854"/>
                    <a:pt x="4740509" y="3804516"/>
                  </a:cubicBezTo>
                  <a:cubicBezTo>
                    <a:pt x="4638058" y="3806199"/>
                    <a:pt x="4580500" y="3807922"/>
                    <a:pt x="4541617" y="3804516"/>
                  </a:cubicBezTo>
                  <a:cubicBezTo>
                    <a:pt x="4555432" y="3835441"/>
                    <a:pt x="4568176" y="3867014"/>
                    <a:pt x="4582757" y="3910795"/>
                  </a:cubicBezTo>
                  <a:cubicBezTo>
                    <a:pt x="4526122" y="3911714"/>
                    <a:pt x="4483374" y="3912479"/>
                    <a:pt x="4449046" y="3912479"/>
                  </a:cubicBezTo>
                  <a:cubicBezTo>
                    <a:pt x="4444990" y="3986114"/>
                    <a:pt x="4441392" y="4041913"/>
                    <a:pt x="4425051" y="4121668"/>
                  </a:cubicBezTo>
                  <a:cubicBezTo>
                    <a:pt x="4325506" y="4066408"/>
                    <a:pt x="4272196" y="4035332"/>
                    <a:pt x="4241580" y="4011949"/>
                  </a:cubicBezTo>
                  <a:cubicBezTo>
                    <a:pt x="4208556" y="4030281"/>
                    <a:pt x="4175912" y="4047617"/>
                    <a:pt x="4142158" y="4063384"/>
                  </a:cubicBezTo>
                  <a:cubicBezTo>
                    <a:pt x="4137642" y="4148237"/>
                    <a:pt x="4134045" y="4203840"/>
                    <a:pt x="4116441" y="4289718"/>
                  </a:cubicBezTo>
                  <a:cubicBezTo>
                    <a:pt x="3974193" y="4210769"/>
                    <a:pt x="3925131" y="4184477"/>
                    <a:pt x="3903852" y="4154282"/>
                  </a:cubicBezTo>
                  <a:cubicBezTo>
                    <a:pt x="3883493" y="4160176"/>
                    <a:pt x="3862636" y="4164615"/>
                    <a:pt x="3842123" y="4169705"/>
                  </a:cubicBezTo>
                  <a:cubicBezTo>
                    <a:pt x="3843386" y="4201544"/>
                    <a:pt x="3845567" y="4226802"/>
                    <a:pt x="3845567" y="4279423"/>
                  </a:cubicBezTo>
                  <a:cubicBezTo>
                    <a:pt x="3782961" y="4244635"/>
                    <a:pt x="3743887" y="4219952"/>
                    <a:pt x="3711855" y="4200548"/>
                  </a:cubicBezTo>
                  <a:cubicBezTo>
                    <a:pt x="3627584" y="4289110"/>
                    <a:pt x="3672476" y="4325160"/>
                    <a:pt x="3583268" y="4384020"/>
                  </a:cubicBezTo>
                  <a:cubicBezTo>
                    <a:pt x="3560229" y="4303533"/>
                    <a:pt x="3547141" y="4255466"/>
                    <a:pt x="3538683" y="4217693"/>
                  </a:cubicBezTo>
                  <a:cubicBezTo>
                    <a:pt x="3487630" y="4246819"/>
                    <a:pt x="3429877" y="4284056"/>
                    <a:pt x="3372357" y="4330860"/>
                  </a:cubicBezTo>
                  <a:cubicBezTo>
                    <a:pt x="3359307" y="4285245"/>
                    <a:pt x="3349740" y="4251413"/>
                    <a:pt x="3341512" y="4221142"/>
                  </a:cubicBezTo>
                  <a:cubicBezTo>
                    <a:pt x="3279780" y="4264612"/>
                    <a:pt x="3209748" y="4322171"/>
                    <a:pt x="3127199" y="4389143"/>
                  </a:cubicBezTo>
                  <a:cubicBezTo>
                    <a:pt x="3110016" y="4328940"/>
                    <a:pt x="3096928" y="4284585"/>
                    <a:pt x="3087781" y="4248535"/>
                  </a:cubicBezTo>
                  <a:cubicBezTo>
                    <a:pt x="3041088" y="4289947"/>
                    <a:pt x="3002093" y="4322668"/>
                    <a:pt x="2940324" y="4363426"/>
                  </a:cubicBezTo>
                  <a:cubicBezTo>
                    <a:pt x="2914263" y="4272303"/>
                    <a:pt x="2899912" y="4220026"/>
                    <a:pt x="2892334" y="4181679"/>
                  </a:cubicBezTo>
                  <a:cubicBezTo>
                    <a:pt x="2833288" y="4251029"/>
                    <a:pt x="2834703" y="4289108"/>
                    <a:pt x="2792913" y="4330860"/>
                  </a:cubicBezTo>
                  <a:cubicBezTo>
                    <a:pt x="2763062" y="4226570"/>
                    <a:pt x="2746988" y="4165759"/>
                    <a:pt x="2739755" y="4121671"/>
                  </a:cubicBezTo>
                  <a:cubicBezTo>
                    <a:pt x="2728810" y="4118380"/>
                    <a:pt x="2718133" y="4114783"/>
                    <a:pt x="2707188" y="4111376"/>
                  </a:cubicBezTo>
                  <a:cubicBezTo>
                    <a:pt x="2674543" y="4159869"/>
                    <a:pt x="2669338" y="4192092"/>
                    <a:pt x="2635163" y="4226268"/>
                  </a:cubicBezTo>
                  <a:cubicBezTo>
                    <a:pt x="2622420" y="4181718"/>
                    <a:pt x="2616373" y="4148346"/>
                    <a:pt x="2612890" y="4119988"/>
                  </a:cubicBezTo>
                  <a:cubicBezTo>
                    <a:pt x="2571523" y="4139813"/>
                    <a:pt x="2534477" y="4154164"/>
                    <a:pt x="2477455" y="4173146"/>
                  </a:cubicBezTo>
                  <a:cubicBezTo>
                    <a:pt x="2476345" y="4108125"/>
                    <a:pt x="2475311" y="4063731"/>
                    <a:pt x="2475732" y="4027413"/>
                  </a:cubicBezTo>
                  <a:cubicBezTo>
                    <a:pt x="2457516" y="4020027"/>
                    <a:pt x="2438993" y="4012909"/>
                    <a:pt x="2420853" y="4005140"/>
                  </a:cubicBezTo>
                  <a:cubicBezTo>
                    <a:pt x="2373013" y="4028639"/>
                    <a:pt x="2330076" y="4047429"/>
                    <a:pt x="2266548" y="4068593"/>
                  </a:cubicBezTo>
                  <a:cubicBezTo>
                    <a:pt x="2265591" y="4010769"/>
                    <a:pt x="2266395" y="3967792"/>
                    <a:pt x="2266548" y="3933157"/>
                  </a:cubicBezTo>
                  <a:cubicBezTo>
                    <a:pt x="2228658" y="3914558"/>
                    <a:pt x="2190847" y="3895002"/>
                    <a:pt x="2153381" y="3874871"/>
                  </a:cubicBezTo>
                  <a:cubicBezTo>
                    <a:pt x="2082391" y="3910922"/>
                    <a:pt x="2031571" y="3937214"/>
                    <a:pt x="1951089" y="3964041"/>
                  </a:cubicBezTo>
                  <a:cubicBezTo>
                    <a:pt x="1949329" y="3859143"/>
                    <a:pt x="1949061" y="3798793"/>
                    <a:pt x="1952812" y="3760026"/>
                  </a:cubicBezTo>
                  <a:cubicBezTo>
                    <a:pt x="1908684" y="3732662"/>
                    <a:pt x="1865745" y="3703577"/>
                    <a:pt x="1822500" y="3674301"/>
                  </a:cubicBezTo>
                  <a:cubicBezTo>
                    <a:pt x="1760846" y="3686930"/>
                    <a:pt x="1709911" y="3695579"/>
                    <a:pt x="1635629" y="3700018"/>
                  </a:cubicBezTo>
                  <a:cubicBezTo>
                    <a:pt x="1649980" y="3642685"/>
                    <a:pt x="1660658" y="3601698"/>
                    <a:pt x="1669919" y="3567982"/>
                  </a:cubicBezTo>
                  <a:cubicBezTo>
                    <a:pt x="1633107" y="3540542"/>
                    <a:pt x="1597938" y="3510921"/>
                    <a:pt x="1561925" y="3482257"/>
                  </a:cubicBezTo>
                  <a:cubicBezTo>
                    <a:pt x="1471831" y="3509582"/>
                    <a:pt x="1402337" y="3537327"/>
                    <a:pt x="1320171" y="3542264"/>
                  </a:cubicBezTo>
                  <a:cubicBezTo>
                    <a:pt x="1342597" y="3452484"/>
                    <a:pt x="1355762" y="3380116"/>
                    <a:pt x="1368161" y="3321104"/>
                  </a:cubicBezTo>
                  <a:cubicBezTo>
                    <a:pt x="1354308" y="3308703"/>
                    <a:pt x="1340721" y="3295960"/>
                    <a:pt x="1327021" y="3283407"/>
                  </a:cubicBezTo>
                  <a:cubicBezTo>
                    <a:pt x="1269198" y="3301624"/>
                    <a:pt x="1217764" y="3315899"/>
                    <a:pt x="1159020" y="3319420"/>
                  </a:cubicBezTo>
                  <a:cubicBezTo>
                    <a:pt x="1174442" y="3257805"/>
                    <a:pt x="1185311" y="3205683"/>
                    <a:pt x="1195032" y="3158266"/>
                  </a:cubicBezTo>
                  <a:cubicBezTo>
                    <a:pt x="1174825" y="3139246"/>
                    <a:pt x="1154964" y="3120035"/>
                    <a:pt x="1135025" y="3101704"/>
                  </a:cubicBezTo>
                  <a:cubicBezTo>
                    <a:pt x="1021672" y="3132817"/>
                    <a:pt x="942454" y="3167988"/>
                    <a:pt x="847008" y="3173728"/>
                  </a:cubicBezTo>
                  <a:cubicBezTo>
                    <a:pt x="877241" y="3052871"/>
                    <a:pt x="890942" y="2959756"/>
                    <a:pt x="907016" y="2895960"/>
                  </a:cubicBezTo>
                  <a:cubicBezTo>
                    <a:pt x="865182" y="2858185"/>
                    <a:pt x="823124" y="2820795"/>
                    <a:pt x="783552" y="2782793"/>
                  </a:cubicBezTo>
                  <a:cubicBezTo>
                    <a:pt x="727179" y="2800474"/>
                    <a:pt x="676432" y="2815361"/>
                    <a:pt x="618950" y="2818805"/>
                  </a:cubicBezTo>
                  <a:cubicBezTo>
                    <a:pt x="658675" y="2773989"/>
                    <a:pt x="683091" y="2737134"/>
                    <a:pt x="704675" y="2705638"/>
                  </a:cubicBezTo>
                  <a:cubicBezTo>
                    <a:pt x="657339" y="2656810"/>
                    <a:pt x="613673" y="2604950"/>
                    <a:pt x="570964" y="2551333"/>
                  </a:cubicBezTo>
                  <a:cubicBezTo>
                    <a:pt x="498093" y="2535298"/>
                    <a:pt x="434146" y="2520603"/>
                    <a:pt x="372072" y="2489604"/>
                  </a:cubicBezTo>
                  <a:cubicBezTo>
                    <a:pt x="415389" y="2475176"/>
                    <a:pt x="450407" y="2461820"/>
                    <a:pt x="480066" y="2448463"/>
                  </a:cubicBezTo>
                  <a:cubicBezTo>
                    <a:pt x="401081" y="2430897"/>
                    <a:pt x="333494" y="2418000"/>
                    <a:pt x="267478" y="2385011"/>
                  </a:cubicBezTo>
                  <a:cubicBezTo>
                    <a:pt x="329664" y="2364269"/>
                    <a:pt x="375512" y="2335260"/>
                    <a:pt x="411486" y="2307859"/>
                  </a:cubicBezTo>
                  <a:cubicBezTo>
                    <a:pt x="406243" y="2297679"/>
                    <a:pt x="401153" y="2287461"/>
                    <a:pt x="396063" y="2277013"/>
                  </a:cubicBezTo>
                  <a:cubicBezTo>
                    <a:pt x="286678" y="2224197"/>
                    <a:pt x="184693" y="2160175"/>
                    <a:pt x="109722" y="2122708"/>
                  </a:cubicBezTo>
                  <a:cubicBezTo>
                    <a:pt x="183730" y="2098067"/>
                    <a:pt x="245732" y="2049962"/>
                    <a:pt x="296593" y="2006142"/>
                  </a:cubicBezTo>
                  <a:cubicBezTo>
                    <a:pt x="292269" y="1990183"/>
                    <a:pt x="286911" y="1974646"/>
                    <a:pt x="282893" y="1958152"/>
                  </a:cubicBezTo>
                  <a:cubicBezTo>
                    <a:pt x="174899" y="1907020"/>
                    <a:pt x="73364" y="1847358"/>
                    <a:pt x="0" y="1810695"/>
                  </a:cubicBezTo>
                  <a:cubicBezTo>
                    <a:pt x="97668" y="1778159"/>
                    <a:pt x="174475" y="1706484"/>
                    <a:pt x="233182" y="1654666"/>
                  </a:cubicBezTo>
                  <a:cubicBezTo>
                    <a:pt x="232149" y="1643950"/>
                    <a:pt x="232378" y="1633005"/>
                    <a:pt x="231460" y="1622098"/>
                  </a:cubicBezTo>
                  <a:cubicBezTo>
                    <a:pt x="167631" y="1570850"/>
                    <a:pt x="120672" y="1514364"/>
                    <a:pt x="54886" y="1481489"/>
                  </a:cubicBezTo>
                  <a:cubicBezTo>
                    <a:pt x="130165" y="1456422"/>
                    <a:pt x="180108" y="1421291"/>
                    <a:pt x="219488" y="1397487"/>
                  </a:cubicBezTo>
                  <a:cubicBezTo>
                    <a:pt x="220712" y="1306177"/>
                    <a:pt x="245014" y="1240352"/>
                    <a:pt x="317230" y="1159181"/>
                  </a:cubicBezTo>
                  <a:cubicBezTo>
                    <a:pt x="367901" y="1116893"/>
                    <a:pt x="420180" y="1094581"/>
                    <a:pt x="466411" y="1070011"/>
                  </a:cubicBezTo>
                  <a:cubicBezTo>
                    <a:pt x="554320" y="1023279"/>
                    <a:pt x="609275" y="988381"/>
                    <a:pt x="631013" y="888265"/>
                  </a:cubicBezTo>
                  <a:cubicBezTo>
                    <a:pt x="605295" y="851678"/>
                    <a:pt x="576248" y="817924"/>
                    <a:pt x="543565" y="785395"/>
                  </a:cubicBezTo>
                  <a:cubicBezTo>
                    <a:pt x="476896" y="718911"/>
                    <a:pt x="385739" y="640997"/>
                    <a:pt x="303535" y="559061"/>
                  </a:cubicBezTo>
                  <a:cubicBezTo>
                    <a:pt x="266260" y="522096"/>
                    <a:pt x="261591" y="456958"/>
                    <a:pt x="293240" y="415053"/>
                  </a:cubicBezTo>
                  <a:lnTo>
                    <a:pt x="449270" y="207588"/>
                  </a:lnTo>
                  <a:cubicBezTo>
                    <a:pt x="494973" y="173949"/>
                    <a:pt x="537869" y="149036"/>
                    <a:pt x="598451" y="183593"/>
                  </a:cubicBezTo>
                  <a:cubicBezTo>
                    <a:pt x="720690" y="267947"/>
                    <a:pt x="851227" y="384362"/>
                    <a:pt x="968793" y="478507"/>
                  </a:cubicBezTo>
                  <a:cubicBezTo>
                    <a:pt x="1033669" y="530361"/>
                    <a:pt x="1111506" y="598022"/>
                    <a:pt x="1195126" y="622515"/>
                  </a:cubicBezTo>
                  <a:cubicBezTo>
                    <a:pt x="1526593" y="414561"/>
                    <a:pt x="1874392" y="275217"/>
                    <a:pt x="2230684" y="214444"/>
                  </a:cubicBezTo>
                  <a:cubicBezTo>
                    <a:pt x="2241735" y="159651"/>
                    <a:pt x="2244153" y="109207"/>
                    <a:pt x="2223521" y="55377"/>
                  </a:cubicBezTo>
                  <a:close/>
                  <a:moveTo>
                    <a:pt x="2194507" y="0"/>
                  </a:moveTo>
                  <a:lnTo>
                    <a:pt x="2194672" y="132"/>
                  </a:lnTo>
                  <a:lnTo>
                    <a:pt x="2194673" y="133"/>
                  </a:lnTo>
                  <a:close/>
                </a:path>
              </a:pathLst>
            </a:custGeom>
            <a:solidFill>
              <a:srgbClr val="5ABA46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5A61BDB9-EFD1-D30D-2CC8-7AD565C17F60}"/>
                </a:ext>
              </a:extLst>
            </p:cNvPr>
            <p:cNvSpPr/>
            <p:nvPr/>
          </p:nvSpPr>
          <p:spPr>
            <a:xfrm>
              <a:off x="659284" y="1684169"/>
              <a:ext cx="3070276" cy="2837872"/>
            </a:xfrm>
            <a:custGeom>
              <a:avLst/>
              <a:gdLst>
                <a:gd name="connsiteX0" fmla="*/ 270031 w 3070276"/>
                <a:gd name="connsiteY0" fmla="*/ 607 h 2837872"/>
                <a:gd name="connsiteX1" fmla="*/ 402076 w 3070276"/>
                <a:gd name="connsiteY1" fmla="*/ 21095 h 2837872"/>
                <a:gd name="connsiteX2" fmla="*/ 1129014 w 3070276"/>
                <a:gd name="connsiteY2" fmla="*/ 597177 h 2837872"/>
                <a:gd name="connsiteX3" fmla="*/ 2279493 w 3070276"/>
                <a:gd name="connsiteY3" fmla="*/ 1523007 h 2837872"/>
                <a:gd name="connsiteX4" fmla="*/ 2847002 w 3070276"/>
                <a:gd name="connsiteY4" fmla="*/ 2032233 h 2837872"/>
                <a:gd name="connsiteX5" fmla="*/ 3049294 w 3070276"/>
                <a:gd name="connsiteY5" fmla="*/ 2376858 h 2837872"/>
                <a:gd name="connsiteX6" fmla="*/ 2982436 w 3070276"/>
                <a:gd name="connsiteY6" fmla="*/ 2735178 h 2837872"/>
                <a:gd name="connsiteX7" fmla="*/ 2833523 w 3070276"/>
                <a:gd name="connsiteY7" fmla="*/ 2806988 h 2837872"/>
                <a:gd name="connsiteX8" fmla="*/ 2779549 w 3070276"/>
                <a:gd name="connsiteY8" fmla="*/ 2822275 h 2837872"/>
                <a:gd name="connsiteX9" fmla="*/ 2769186 w 3070276"/>
                <a:gd name="connsiteY9" fmla="*/ 2824332 h 2837872"/>
                <a:gd name="connsiteX10" fmla="*/ 2329448 w 3070276"/>
                <a:gd name="connsiteY10" fmla="*/ 2803164 h 2837872"/>
                <a:gd name="connsiteX11" fmla="*/ 2317635 w 3070276"/>
                <a:gd name="connsiteY11" fmla="*/ 2799070 h 2837872"/>
                <a:gd name="connsiteX12" fmla="*/ 2430359 w 3070276"/>
                <a:gd name="connsiteY12" fmla="*/ 2822629 h 2837872"/>
                <a:gd name="connsiteX13" fmla="*/ 2061741 w 3070276"/>
                <a:gd name="connsiteY13" fmla="*/ 2647731 h 2837872"/>
                <a:gd name="connsiteX14" fmla="*/ 1099897 w 3070276"/>
                <a:gd name="connsiteY14" fmla="*/ 2030511 h 2837872"/>
                <a:gd name="connsiteX15" fmla="*/ 242647 w 3070276"/>
                <a:gd name="connsiteY15" fmla="*/ 1120102 h 2837872"/>
                <a:gd name="connsiteX16" fmla="*/ 11190 w 3070276"/>
                <a:gd name="connsiteY16" fmla="*/ 537172 h 2837872"/>
                <a:gd name="connsiteX17" fmla="*/ 148350 w 3070276"/>
                <a:gd name="connsiteY17" fmla="*/ 36518 h 2837872"/>
                <a:gd name="connsiteX18" fmla="*/ 270031 w 3070276"/>
                <a:gd name="connsiteY18" fmla="*/ 607 h 2837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070276" h="2837872">
                  <a:moveTo>
                    <a:pt x="270031" y="607"/>
                  </a:moveTo>
                  <a:cubicBezTo>
                    <a:pt x="313290" y="-2154"/>
                    <a:pt x="358276" y="4486"/>
                    <a:pt x="402076" y="21095"/>
                  </a:cubicBezTo>
                  <a:cubicBezTo>
                    <a:pt x="683048" y="129481"/>
                    <a:pt x="885428" y="398746"/>
                    <a:pt x="1129014" y="597177"/>
                  </a:cubicBezTo>
                  <a:cubicBezTo>
                    <a:pt x="1497407" y="947690"/>
                    <a:pt x="1922701" y="1355770"/>
                    <a:pt x="2279493" y="1523007"/>
                  </a:cubicBezTo>
                  <a:cubicBezTo>
                    <a:pt x="2492081" y="1652133"/>
                    <a:pt x="2674523" y="1846127"/>
                    <a:pt x="2847002" y="2032233"/>
                  </a:cubicBezTo>
                  <a:cubicBezTo>
                    <a:pt x="2935862" y="2142108"/>
                    <a:pt x="3011635" y="2257460"/>
                    <a:pt x="3049294" y="2376858"/>
                  </a:cubicBezTo>
                  <a:cubicBezTo>
                    <a:pt x="3086952" y="2496255"/>
                    <a:pt x="3079183" y="2638010"/>
                    <a:pt x="2982436" y="2735178"/>
                  </a:cubicBezTo>
                  <a:cubicBezTo>
                    <a:pt x="2935767" y="2764570"/>
                    <a:pt x="2886972" y="2788460"/>
                    <a:pt x="2833523" y="2806988"/>
                  </a:cubicBezTo>
                  <a:lnTo>
                    <a:pt x="2779549" y="2822275"/>
                  </a:lnTo>
                  <a:lnTo>
                    <a:pt x="2769186" y="2824332"/>
                  </a:lnTo>
                  <a:cubicBezTo>
                    <a:pt x="2633896" y="2845145"/>
                    <a:pt x="2477615" y="2844792"/>
                    <a:pt x="2329448" y="2803164"/>
                  </a:cubicBezTo>
                  <a:lnTo>
                    <a:pt x="2317635" y="2799070"/>
                  </a:lnTo>
                  <a:lnTo>
                    <a:pt x="2430359" y="2822629"/>
                  </a:lnTo>
                  <a:cubicBezTo>
                    <a:pt x="2304603" y="2788026"/>
                    <a:pt x="2184402" y="2723773"/>
                    <a:pt x="2061741" y="2647731"/>
                  </a:cubicBezTo>
                  <a:cubicBezTo>
                    <a:pt x="1772422" y="2468394"/>
                    <a:pt x="1467937" y="2213825"/>
                    <a:pt x="1099897" y="2030511"/>
                  </a:cubicBezTo>
                  <a:cubicBezTo>
                    <a:pt x="802573" y="1881183"/>
                    <a:pt x="471009" y="1511341"/>
                    <a:pt x="242647" y="1120102"/>
                  </a:cubicBezTo>
                  <a:cubicBezTo>
                    <a:pt x="128491" y="924502"/>
                    <a:pt x="41997" y="724699"/>
                    <a:pt x="11190" y="537172"/>
                  </a:cubicBezTo>
                  <a:cubicBezTo>
                    <a:pt x="-19622" y="349605"/>
                    <a:pt x="9162" y="158825"/>
                    <a:pt x="148350" y="36518"/>
                  </a:cubicBezTo>
                  <a:cubicBezTo>
                    <a:pt x="185241" y="15527"/>
                    <a:pt x="226773" y="3367"/>
                    <a:pt x="270031" y="607"/>
                  </a:cubicBezTo>
                  <a:close/>
                </a:path>
              </a:pathLst>
            </a:custGeom>
            <a:solidFill>
              <a:srgbClr val="FDDC04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C5B0B6E8-58A6-D671-37DE-4D3575B404C4}"/>
                </a:ext>
              </a:extLst>
            </p:cNvPr>
            <p:cNvSpPr/>
            <p:nvPr/>
          </p:nvSpPr>
          <p:spPr>
            <a:xfrm>
              <a:off x="1591188" y="1077697"/>
              <a:ext cx="3291821" cy="2962726"/>
            </a:xfrm>
            <a:custGeom>
              <a:avLst/>
              <a:gdLst>
                <a:gd name="connsiteX0" fmla="*/ 1011476 w 3291821"/>
                <a:gd name="connsiteY0" fmla="*/ 60 h 2962726"/>
                <a:gd name="connsiteX1" fmla="*/ 2437940 w 3291821"/>
                <a:gd name="connsiteY1" fmla="*/ 423561 h 2962726"/>
                <a:gd name="connsiteX2" fmla="*/ 3288342 w 3291821"/>
                <a:gd name="connsiteY2" fmla="*/ 1952896 h 2962726"/>
                <a:gd name="connsiteX3" fmla="*/ 3082602 w 3291821"/>
                <a:gd name="connsiteY3" fmla="*/ 2630123 h 2962726"/>
                <a:gd name="connsiteX4" fmla="*/ 2631708 w 3291821"/>
                <a:gd name="connsiteY4" fmla="*/ 2962726 h 2962726"/>
                <a:gd name="connsiteX5" fmla="*/ 2292257 w 3291821"/>
                <a:gd name="connsiteY5" fmla="*/ 2816994 h 2962726"/>
                <a:gd name="connsiteX6" fmla="*/ 1942508 w 3291821"/>
                <a:gd name="connsiteY6" fmla="*/ 2503260 h 2962726"/>
                <a:gd name="connsiteX7" fmla="*/ 1215570 w 3291821"/>
                <a:gd name="connsiteY7" fmla="*/ 1760901 h 2962726"/>
                <a:gd name="connsiteX8" fmla="*/ 474887 w 3291821"/>
                <a:gd name="connsiteY8" fmla="*/ 1282565 h 2962726"/>
                <a:gd name="connsiteX9" fmla="*/ 230528 w 3291821"/>
                <a:gd name="connsiteY9" fmla="*/ 1119816 h 2962726"/>
                <a:gd name="connsiteX10" fmla="*/ 169852 w 3291821"/>
                <a:gd name="connsiteY10" fmla="*/ 1059723 h 2962726"/>
                <a:gd name="connsiteX11" fmla="*/ 160207 w 3291821"/>
                <a:gd name="connsiteY11" fmla="*/ 1049755 h 2962726"/>
                <a:gd name="connsiteX12" fmla="*/ 102671 w 3291821"/>
                <a:gd name="connsiteY12" fmla="*/ 967422 h 2962726"/>
                <a:gd name="connsiteX13" fmla="*/ 0 w 3291821"/>
                <a:gd name="connsiteY13" fmla="*/ 646476 h 2962726"/>
                <a:gd name="connsiteX14" fmla="*/ 339451 w 3291821"/>
                <a:gd name="connsiteY14" fmla="*/ 133850 h 2962726"/>
                <a:gd name="connsiteX15" fmla="*/ 339373 w 3291821"/>
                <a:gd name="connsiteY15" fmla="*/ 133811 h 2962726"/>
                <a:gd name="connsiteX16" fmla="*/ 1011476 w 3291821"/>
                <a:gd name="connsiteY16" fmla="*/ 60 h 2962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291821" h="2962726">
                  <a:moveTo>
                    <a:pt x="1011476" y="60"/>
                  </a:moveTo>
                  <a:cubicBezTo>
                    <a:pt x="1461743" y="10896"/>
                    <a:pt x="1936375" y="121417"/>
                    <a:pt x="2437940" y="423561"/>
                  </a:cubicBezTo>
                  <a:cubicBezTo>
                    <a:pt x="3108124" y="817799"/>
                    <a:pt x="3322632" y="1435175"/>
                    <a:pt x="3288342" y="1952896"/>
                  </a:cubicBezTo>
                  <a:cubicBezTo>
                    <a:pt x="3271119" y="2212902"/>
                    <a:pt x="3194005" y="2449454"/>
                    <a:pt x="3082602" y="2630123"/>
                  </a:cubicBezTo>
                  <a:cubicBezTo>
                    <a:pt x="2994741" y="2769458"/>
                    <a:pt x="2801738" y="2955991"/>
                    <a:pt x="2631708" y="2962726"/>
                  </a:cubicBezTo>
                  <a:cubicBezTo>
                    <a:pt x="2510204" y="2962726"/>
                    <a:pt x="2404160" y="2899772"/>
                    <a:pt x="2292257" y="2816994"/>
                  </a:cubicBezTo>
                  <a:cubicBezTo>
                    <a:pt x="2180354" y="2734218"/>
                    <a:pt x="2063327" y="2624960"/>
                    <a:pt x="1942508" y="2503260"/>
                  </a:cubicBezTo>
                  <a:cubicBezTo>
                    <a:pt x="1720427" y="2278503"/>
                    <a:pt x="1479447" y="2004722"/>
                    <a:pt x="1215570" y="1760901"/>
                  </a:cubicBezTo>
                  <a:cubicBezTo>
                    <a:pt x="974884" y="1520264"/>
                    <a:pt x="708294" y="1409889"/>
                    <a:pt x="474887" y="1282565"/>
                  </a:cubicBezTo>
                  <a:cubicBezTo>
                    <a:pt x="387374" y="1234834"/>
                    <a:pt x="303671" y="1183828"/>
                    <a:pt x="230528" y="1119816"/>
                  </a:cubicBezTo>
                  <a:lnTo>
                    <a:pt x="169852" y="1059723"/>
                  </a:lnTo>
                  <a:lnTo>
                    <a:pt x="160207" y="1049755"/>
                  </a:lnTo>
                  <a:lnTo>
                    <a:pt x="102671" y="967422"/>
                  </a:lnTo>
                  <a:cubicBezTo>
                    <a:pt x="49483" y="874625"/>
                    <a:pt x="12944" y="757781"/>
                    <a:pt x="0" y="646476"/>
                  </a:cubicBezTo>
                  <a:cubicBezTo>
                    <a:pt x="15146" y="412069"/>
                    <a:pt x="152120" y="234153"/>
                    <a:pt x="339451" y="133850"/>
                  </a:cubicBezTo>
                  <a:lnTo>
                    <a:pt x="339373" y="133811"/>
                  </a:lnTo>
                  <a:cubicBezTo>
                    <a:pt x="518366" y="40741"/>
                    <a:pt x="785260" y="-1815"/>
                    <a:pt x="1011476" y="60"/>
                  </a:cubicBezTo>
                  <a:close/>
                </a:path>
              </a:pathLst>
            </a:custGeom>
            <a:solidFill>
              <a:srgbClr val="FDDC04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F93FA40E-3A15-0617-C376-1F9A39AE726F}"/>
              </a:ext>
            </a:extLst>
          </p:cNvPr>
          <p:cNvGrpSpPr/>
          <p:nvPr/>
        </p:nvGrpSpPr>
        <p:grpSpPr>
          <a:xfrm rot="1349585">
            <a:off x="-165532" y="4412187"/>
            <a:ext cx="3723658" cy="3387044"/>
            <a:chOff x="-241042" y="4192614"/>
            <a:chExt cx="3723658" cy="3387044"/>
          </a:xfrm>
        </p:grpSpPr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31E39CC5-10F8-B457-7D46-738DCCC888F1}"/>
                </a:ext>
              </a:extLst>
            </p:cNvPr>
            <p:cNvSpPr/>
            <p:nvPr/>
          </p:nvSpPr>
          <p:spPr>
            <a:xfrm>
              <a:off x="1462747" y="4937786"/>
              <a:ext cx="1653702" cy="1760811"/>
            </a:xfrm>
            <a:prstGeom prst="ellipse">
              <a:avLst/>
            </a:prstGeom>
            <a:solidFill>
              <a:srgbClr val="FDDC0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8EB592DB-303A-DDE4-3AE6-8A367A623653}"/>
                </a:ext>
              </a:extLst>
            </p:cNvPr>
            <p:cNvGrpSpPr/>
            <p:nvPr/>
          </p:nvGrpSpPr>
          <p:grpSpPr>
            <a:xfrm rot="15371140">
              <a:off x="-72735" y="4024307"/>
              <a:ext cx="3387044" cy="3723658"/>
              <a:chOff x="-5551120" y="4548001"/>
              <a:chExt cx="4491445" cy="4937818"/>
            </a:xfrm>
          </p:grpSpPr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BD060D61-3D84-AF59-55A6-B6015057A0B0}"/>
                  </a:ext>
                </a:extLst>
              </p:cNvPr>
              <p:cNvSpPr/>
              <p:nvPr/>
            </p:nvSpPr>
            <p:spPr>
              <a:xfrm>
                <a:off x="-2521244" y="4548001"/>
                <a:ext cx="1461569" cy="1360335"/>
              </a:xfrm>
              <a:custGeom>
                <a:avLst/>
                <a:gdLst>
                  <a:gd name="connsiteX0" fmla="*/ 1230125 w 1461569"/>
                  <a:gd name="connsiteY0" fmla="*/ 981795 h 1360335"/>
                  <a:gd name="connsiteX1" fmla="*/ 1372262 w 1461569"/>
                  <a:gd name="connsiteY1" fmla="*/ 995075 h 1360335"/>
                  <a:gd name="connsiteX2" fmla="*/ 1458332 w 1461569"/>
                  <a:gd name="connsiteY2" fmla="*/ 1135488 h 1360335"/>
                  <a:gd name="connsiteX3" fmla="*/ 1458317 w 1461569"/>
                  <a:gd name="connsiteY3" fmla="*/ 1135489 h 1360335"/>
                  <a:gd name="connsiteX4" fmla="*/ 1344964 w 1461569"/>
                  <a:gd name="connsiteY4" fmla="*/ 1224659 h 1360335"/>
                  <a:gd name="connsiteX5" fmla="*/ 1318749 w 1461569"/>
                  <a:gd name="connsiteY5" fmla="*/ 1221712 h 1360335"/>
                  <a:gd name="connsiteX6" fmla="*/ 1226595 w 1461569"/>
                  <a:gd name="connsiteY6" fmla="*/ 1214020 h 1360335"/>
                  <a:gd name="connsiteX7" fmla="*/ 794076 w 1461569"/>
                  <a:gd name="connsiteY7" fmla="*/ 1326711 h 1360335"/>
                  <a:gd name="connsiteX8" fmla="*/ 732088 w 1461569"/>
                  <a:gd name="connsiteY8" fmla="*/ 1360335 h 1360335"/>
                  <a:gd name="connsiteX9" fmla="*/ 692253 w 1461569"/>
                  <a:gd name="connsiteY9" fmla="*/ 1343320 h 1360335"/>
                  <a:gd name="connsiteX10" fmla="*/ 676955 w 1461569"/>
                  <a:gd name="connsiteY10" fmla="*/ 1320460 h 1360335"/>
                  <a:gd name="connsiteX11" fmla="*/ 635403 w 1461569"/>
                  <a:gd name="connsiteY11" fmla="*/ 1272420 h 1360335"/>
                  <a:gd name="connsiteX12" fmla="*/ 545354 w 1461569"/>
                  <a:gd name="connsiteY12" fmla="*/ 1200702 h 1360335"/>
                  <a:gd name="connsiteX13" fmla="*/ 1230125 w 1461569"/>
                  <a:gd name="connsiteY13" fmla="*/ 981795 h 1360335"/>
                  <a:gd name="connsiteX14" fmla="*/ 77018 w 1461569"/>
                  <a:gd name="connsiteY14" fmla="*/ 0 h 1360335"/>
                  <a:gd name="connsiteX15" fmla="*/ 666531 w 1461569"/>
                  <a:gd name="connsiteY15" fmla="*/ 1043592 h 1360335"/>
                  <a:gd name="connsiteX16" fmla="*/ 467140 w 1461569"/>
                  <a:gd name="connsiteY16" fmla="*/ 1160393 h 1360335"/>
                  <a:gd name="connsiteX17" fmla="*/ 348350 w 1461569"/>
                  <a:gd name="connsiteY17" fmla="*/ 1129930 h 1360335"/>
                  <a:gd name="connsiteX18" fmla="*/ 77018 w 1461569"/>
                  <a:gd name="connsiteY18" fmla="*/ 25 h 1360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461569" h="1360335">
                    <a:moveTo>
                      <a:pt x="1230125" y="981795"/>
                    </a:moveTo>
                    <a:cubicBezTo>
                      <a:pt x="1313898" y="981795"/>
                      <a:pt x="1364875" y="993276"/>
                      <a:pt x="1372262" y="995075"/>
                    </a:cubicBezTo>
                    <a:cubicBezTo>
                      <a:pt x="1434795" y="1010115"/>
                      <a:pt x="1473329" y="1072993"/>
                      <a:pt x="1458332" y="1135488"/>
                    </a:cubicBezTo>
                    <a:lnTo>
                      <a:pt x="1458317" y="1135489"/>
                    </a:lnTo>
                    <a:cubicBezTo>
                      <a:pt x="1445497" y="1188990"/>
                      <a:pt x="1397582" y="1224659"/>
                      <a:pt x="1344964" y="1224659"/>
                    </a:cubicBezTo>
                    <a:cubicBezTo>
                      <a:pt x="1336391" y="1224659"/>
                      <a:pt x="1327590" y="1223740"/>
                      <a:pt x="1318749" y="1221712"/>
                    </a:cubicBezTo>
                    <a:cubicBezTo>
                      <a:pt x="1313047" y="1220487"/>
                      <a:pt x="1280518" y="1214020"/>
                      <a:pt x="1226595" y="1214020"/>
                    </a:cubicBezTo>
                    <a:cubicBezTo>
                      <a:pt x="1135375" y="1214020"/>
                      <a:pt x="982512" y="1232918"/>
                      <a:pt x="794076" y="1326711"/>
                    </a:cubicBezTo>
                    <a:lnTo>
                      <a:pt x="732088" y="1360335"/>
                    </a:lnTo>
                    <a:lnTo>
                      <a:pt x="692253" y="1343320"/>
                    </a:lnTo>
                    <a:lnTo>
                      <a:pt x="676955" y="1320460"/>
                    </a:lnTo>
                    <a:cubicBezTo>
                      <a:pt x="664469" y="1303831"/>
                      <a:pt x="650769" y="1287729"/>
                      <a:pt x="635403" y="1272420"/>
                    </a:cubicBezTo>
                    <a:cubicBezTo>
                      <a:pt x="607696" y="1244675"/>
                      <a:pt x="577232" y="1220947"/>
                      <a:pt x="545354" y="1200702"/>
                    </a:cubicBezTo>
                    <a:cubicBezTo>
                      <a:pt x="835898" y="1017388"/>
                      <a:pt x="1083471" y="981795"/>
                      <a:pt x="1230125" y="981795"/>
                    </a:cubicBezTo>
                    <a:close/>
                    <a:moveTo>
                      <a:pt x="77018" y="0"/>
                    </a:moveTo>
                    <a:cubicBezTo>
                      <a:pt x="497335" y="176887"/>
                      <a:pt x="728792" y="612321"/>
                      <a:pt x="666531" y="1043592"/>
                    </a:cubicBezTo>
                    <a:cubicBezTo>
                      <a:pt x="602735" y="1074629"/>
                      <a:pt x="535612" y="1114697"/>
                      <a:pt x="467140" y="1160393"/>
                    </a:cubicBezTo>
                    <a:cubicBezTo>
                      <a:pt x="428449" y="1144702"/>
                      <a:pt x="388534" y="1134102"/>
                      <a:pt x="348350" y="1129930"/>
                    </a:cubicBezTo>
                    <a:cubicBezTo>
                      <a:pt x="29100" y="860430"/>
                      <a:pt x="-93629" y="405402"/>
                      <a:pt x="77018" y="25"/>
                    </a:cubicBezTo>
                    <a:close/>
                  </a:path>
                </a:pathLst>
              </a:custGeom>
              <a:solidFill>
                <a:srgbClr val="5ABA46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6AA0987A-DB36-F6D7-61FF-74CA202C6DF3}"/>
                  </a:ext>
                </a:extLst>
              </p:cNvPr>
              <p:cNvSpPr/>
              <p:nvPr/>
            </p:nvSpPr>
            <p:spPr>
              <a:xfrm>
                <a:off x="-5551120" y="5753334"/>
                <a:ext cx="3761964" cy="3732485"/>
              </a:xfrm>
              <a:custGeom>
                <a:avLst/>
                <a:gdLst>
                  <a:gd name="connsiteX0" fmla="*/ 2333832 w 3761964"/>
                  <a:gd name="connsiteY0" fmla="*/ 3097806 h 3732485"/>
                  <a:gd name="connsiteX1" fmla="*/ 2264868 w 3761964"/>
                  <a:gd name="connsiteY1" fmla="*/ 3166769 h 3732485"/>
                  <a:gd name="connsiteX2" fmla="*/ 2333832 w 3761964"/>
                  <a:gd name="connsiteY2" fmla="*/ 3235771 h 3732485"/>
                  <a:gd name="connsiteX3" fmla="*/ 2402833 w 3761964"/>
                  <a:gd name="connsiteY3" fmla="*/ 3166769 h 3732485"/>
                  <a:gd name="connsiteX4" fmla="*/ 2333832 w 3761964"/>
                  <a:gd name="connsiteY4" fmla="*/ 3097806 h 3732485"/>
                  <a:gd name="connsiteX5" fmla="*/ 2554231 w 3761964"/>
                  <a:gd name="connsiteY5" fmla="*/ 2919506 h 3732485"/>
                  <a:gd name="connsiteX6" fmla="*/ 2462154 w 3761964"/>
                  <a:gd name="connsiteY6" fmla="*/ 3011507 h 3732485"/>
                  <a:gd name="connsiteX7" fmla="*/ 2554231 w 3761964"/>
                  <a:gd name="connsiteY7" fmla="*/ 3103470 h 3732485"/>
                  <a:gd name="connsiteX8" fmla="*/ 2646232 w 3761964"/>
                  <a:gd name="connsiteY8" fmla="*/ 3011507 h 3732485"/>
                  <a:gd name="connsiteX9" fmla="*/ 2554231 w 3761964"/>
                  <a:gd name="connsiteY9" fmla="*/ 2919506 h 3732485"/>
                  <a:gd name="connsiteX10" fmla="*/ 2302832 w 3761964"/>
                  <a:gd name="connsiteY10" fmla="*/ 2885680 h 3732485"/>
                  <a:gd name="connsiteX11" fmla="*/ 2256870 w 3761964"/>
                  <a:gd name="connsiteY11" fmla="*/ 2931642 h 3732485"/>
                  <a:gd name="connsiteX12" fmla="*/ 2302832 w 3761964"/>
                  <a:gd name="connsiteY12" fmla="*/ 2977604 h 3732485"/>
                  <a:gd name="connsiteX13" fmla="*/ 2348795 w 3761964"/>
                  <a:gd name="connsiteY13" fmla="*/ 2931642 h 3732485"/>
                  <a:gd name="connsiteX14" fmla="*/ 2302832 w 3761964"/>
                  <a:gd name="connsiteY14" fmla="*/ 2885680 h 3732485"/>
                  <a:gd name="connsiteX15" fmla="*/ 2782892 w 3761964"/>
                  <a:gd name="connsiteY15" fmla="*/ 2667801 h 3732485"/>
                  <a:gd name="connsiteX16" fmla="*/ 2667894 w 3761964"/>
                  <a:gd name="connsiteY16" fmla="*/ 2782800 h 3732485"/>
                  <a:gd name="connsiteX17" fmla="*/ 2782892 w 3761964"/>
                  <a:gd name="connsiteY17" fmla="*/ 2897799 h 3732485"/>
                  <a:gd name="connsiteX18" fmla="*/ 2897930 w 3761964"/>
                  <a:gd name="connsiteY18" fmla="*/ 2782800 h 3732485"/>
                  <a:gd name="connsiteX19" fmla="*/ 2782892 w 3761964"/>
                  <a:gd name="connsiteY19" fmla="*/ 2667801 h 3732485"/>
                  <a:gd name="connsiteX20" fmla="*/ 2511101 w 3761964"/>
                  <a:gd name="connsiteY20" fmla="*/ 2654487 h 3732485"/>
                  <a:gd name="connsiteX21" fmla="*/ 2442100 w 3761964"/>
                  <a:gd name="connsiteY21" fmla="*/ 2723488 h 3732485"/>
                  <a:gd name="connsiteX22" fmla="*/ 2511101 w 3761964"/>
                  <a:gd name="connsiteY22" fmla="*/ 2792451 h 3732485"/>
                  <a:gd name="connsiteX23" fmla="*/ 2580064 w 3761964"/>
                  <a:gd name="connsiteY23" fmla="*/ 2723488 h 3732485"/>
                  <a:gd name="connsiteX24" fmla="*/ 2511101 w 3761964"/>
                  <a:gd name="connsiteY24" fmla="*/ 2654487 h 3732485"/>
                  <a:gd name="connsiteX25" fmla="*/ 3011636 w 3761964"/>
                  <a:gd name="connsiteY25" fmla="*/ 2462137 h 3732485"/>
                  <a:gd name="connsiteX26" fmla="*/ 2919635 w 3761964"/>
                  <a:gd name="connsiteY26" fmla="*/ 2554138 h 3732485"/>
                  <a:gd name="connsiteX27" fmla="*/ 3011636 w 3761964"/>
                  <a:gd name="connsiteY27" fmla="*/ 2646139 h 3732485"/>
                  <a:gd name="connsiteX28" fmla="*/ 3103599 w 3761964"/>
                  <a:gd name="connsiteY28" fmla="*/ 2554138 h 3732485"/>
                  <a:gd name="connsiteX29" fmla="*/ 3011636 w 3761964"/>
                  <a:gd name="connsiteY29" fmla="*/ 2462137 h 3732485"/>
                  <a:gd name="connsiteX30" fmla="*/ 2723535 w 3761964"/>
                  <a:gd name="connsiteY30" fmla="*/ 2441967 h 3732485"/>
                  <a:gd name="connsiteX31" fmla="*/ 2654534 w 3761964"/>
                  <a:gd name="connsiteY31" fmla="*/ 2510930 h 3732485"/>
                  <a:gd name="connsiteX32" fmla="*/ 2723535 w 3761964"/>
                  <a:gd name="connsiteY32" fmla="*/ 2579931 h 3732485"/>
                  <a:gd name="connsiteX33" fmla="*/ 2792498 w 3761964"/>
                  <a:gd name="connsiteY33" fmla="*/ 2510930 h 3732485"/>
                  <a:gd name="connsiteX34" fmla="*/ 2723535 w 3761964"/>
                  <a:gd name="connsiteY34" fmla="*/ 2441967 h 3732485"/>
                  <a:gd name="connsiteX35" fmla="*/ 3166901 w 3761964"/>
                  <a:gd name="connsiteY35" fmla="*/ 2264816 h 3732485"/>
                  <a:gd name="connsiteX36" fmla="*/ 3097900 w 3761964"/>
                  <a:gd name="connsiteY36" fmla="*/ 2333779 h 3732485"/>
                  <a:gd name="connsiteX37" fmla="*/ 3166901 w 3761964"/>
                  <a:gd name="connsiteY37" fmla="*/ 2402857 h 3732485"/>
                  <a:gd name="connsiteX38" fmla="*/ 3235864 w 3761964"/>
                  <a:gd name="connsiteY38" fmla="*/ 2333779 h 3732485"/>
                  <a:gd name="connsiteX39" fmla="*/ 3166901 w 3761964"/>
                  <a:gd name="connsiteY39" fmla="*/ 2264816 h 3732485"/>
                  <a:gd name="connsiteX40" fmla="*/ 2931762 w 3761964"/>
                  <a:gd name="connsiteY40" fmla="*/ 2256737 h 3732485"/>
                  <a:gd name="connsiteX41" fmla="*/ 2885723 w 3761964"/>
                  <a:gd name="connsiteY41" fmla="*/ 2302662 h 3732485"/>
                  <a:gd name="connsiteX42" fmla="*/ 2931762 w 3761964"/>
                  <a:gd name="connsiteY42" fmla="*/ 2348700 h 3732485"/>
                  <a:gd name="connsiteX43" fmla="*/ 2977801 w 3761964"/>
                  <a:gd name="connsiteY43" fmla="*/ 2302662 h 3732485"/>
                  <a:gd name="connsiteX44" fmla="*/ 2931762 w 3761964"/>
                  <a:gd name="connsiteY44" fmla="*/ 2256737 h 3732485"/>
                  <a:gd name="connsiteX45" fmla="*/ 3722129 w 3761964"/>
                  <a:gd name="connsiteY45" fmla="*/ 137987 h 3732485"/>
                  <a:gd name="connsiteX46" fmla="*/ 3761964 w 3761964"/>
                  <a:gd name="connsiteY46" fmla="*/ 155002 h 3732485"/>
                  <a:gd name="connsiteX47" fmla="*/ 3741092 w 3761964"/>
                  <a:gd name="connsiteY47" fmla="*/ 166323 h 3732485"/>
                  <a:gd name="connsiteX48" fmla="*/ 3336882 w 3761964"/>
                  <a:gd name="connsiteY48" fmla="*/ 0 h 3732485"/>
                  <a:gd name="connsiteX49" fmla="*/ 3610359 w 3761964"/>
                  <a:gd name="connsiteY49" fmla="*/ 122004 h 3732485"/>
                  <a:gd name="connsiteX50" fmla="*/ 3610438 w 3761964"/>
                  <a:gd name="connsiteY50" fmla="*/ 122023 h 3732485"/>
                  <a:gd name="connsiteX51" fmla="*/ 3663558 w 3761964"/>
                  <a:gd name="connsiteY51" fmla="*/ 572770 h 3732485"/>
                  <a:gd name="connsiteX52" fmla="*/ 3645073 w 3761964"/>
                  <a:gd name="connsiteY52" fmla="*/ 1348890 h 3732485"/>
                  <a:gd name="connsiteX53" fmla="*/ 3644729 w 3761964"/>
                  <a:gd name="connsiteY53" fmla="*/ 1348354 h 3732485"/>
                  <a:gd name="connsiteX54" fmla="*/ 3056322 w 3761964"/>
                  <a:gd name="connsiteY54" fmla="*/ 3056291 h 3732485"/>
                  <a:gd name="connsiteX55" fmla="*/ 1635051 w 3761964"/>
                  <a:gd name="connsiteY55" fmla="*/ 3668230 h 3732485"/>
                  <a:gd name="connsiteX56" fmla="*/ 1348445 w 3761964"/>
                  <a:gd name="connsiteY56" fmla="*/ 3644579 h 3732485"/>
                  <a:gd name="connsiteX57" fmla="*/ 1348866 w 3761964"/>
                  <a:gd name="connsiteY57" fmla="*/ 3644923 h 3732485"/>
                  <a:gd name="connsiteX58" fmla="*/ 885412 w 3761964"/>
                  <a:gd name="connsiteY58" fmla="*/ 3625405 h 3732485"/>
                  <a:gd name="connsiteX59" fmla="*/ 572746 w 3761964"/>
                  <a:gd name="connsiteY59" fmla="*/ 3663407 h 3732485"/>
                  <a:gd name="connsiteX60" fmla="*/ 395594 w 3761964"/>
                  <a:gd name="connsiteY60" fmla="*/ 3732485 h 3732485"/>
                  <a:gd name="connsiteX61" fmla="*/ 122039 w 3761964"/>
                  <a:gd name="connsiteY61" fmla="*/ 3610403 h 3732485"/>
                  <a:gd name="connsiteX62" fmla="*/ 69034 w 3761964"/>
                  <a:gd name="connsiteY62" fmla="*/ 3159734 h 3732485"/>
                  <a:gd name="connsiteX63" fmla="*/ 87480 w 3761964"/>
                  <a:gd name="connsiteY63" fmla="*/ 2383614 h 3732485"/>
                  <a:gd name="connsiteX64" fmla="*/ 87863 w 3761964"/>
                  <a:gd name="connsiteY64" fmla="*/ 2384035 h 3732485"/>
                  <a:gd name="connsiteX65" fmla="*/ 676269 w 3761964"/>
                  <a:gd name="connsiteY65" fmla="*/ 676197 h 3732485"/>
                  <a:gd name="connsiteX66" fmla="*/ 2097541 w 3761964"/>
                  <a:gd name="connsiteY66" fmla="*/ 64140 h 3732485"/>
                  <a:gd name="connsiteX67" fmla="*/ 2384108 w 3761964"/>
                  <a:gd name="connsiteY67" fmla="*/ 87830 h 3732485"/>
                  <a:gd name="connsiteX68" fmla="*/ 2383610 w 3761964"/>
                  <a:gd name="connsiteY68" fmla="*/ 87447 h 3732485"/>
                  <a:gd name="connsiteX69" fmla="*/ 2847103 w 3761964"/>
                  <a:gd name="connsiteY69" fmla="*/ 107080 h 3732485"/>
                  <a:gd name="connsiteX70" fmla="*/ 3159730 w 3761964"/>
                  <a:gd name="connsiteY70" fmla="*/ 69077 h 3732485"/>
                  <a:gd name="connsiteX71" fmla="*/ 3336882 w 3761964"/>
                  <a:gd name="connsiteY71" fmla="*/ 0 h 37324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</a:cxnLst>
                <a:rect l="l" t="t" r="r" b="b"/>
                <a:pathLst>
                  <a:path w="3761964" h="3732485">
                    <a:moveTo>
                      <a:pt x="2333832" y="3097806"/>
                    </a:moveTo>
                    <a:cubicBezTo>
                      <a:pt x="2295752" y="3097806"/>
                      <a:pt x="2264868" y="3128691"/>
                      <a:pt x="2264868" y="3166769"/>
                    </a:cubicBezTo>
                    <a:cubicBezTo>
                      <a:pt x="2264868" y="3204926"/>
                      <a:pt x="2295753" y="3235771"/>
                      <a:pt x="2333832" y="3235771"/>
                    </a:cubicBezTo>
                    <a:cubicBezTo>
                      <a:pt x="2371988" y="3235771"/>
                      <a:pt x="2402871" y="3204924"/>
                      <a:pt x="2402833" y="3166769"/>
                    </a:cubicBezTo>
                    <a:cubicBezTo>
                      <a:pt x="2402833" y="3128652"/>
                      <a:pt x="2371910" y="3097806"/>
                      <a:pt x="2333832" y="3097806"/>
                    </a:cubicBezTo>
                    <a:close/>
                    <a:moveTo>
                      <a:pt x="2554231" y="2919506"/>
                    </a:moveTo>
                    <a:cubicBezTo>
                      <a:pt x="2503370" y="2919506"/>
                      <a:pt x="2462154" y="2960646"/>
                      <a:pt x="2462154" y="3011507"/>
                    </a:cubicBezTo>
                    <a:cubicBezTo>
                      <a:pt x="2462154" y="3062254"/>
                      <a:pt x="2503370" y="3103470"/>
                      <a:pt x="2554231" y="3103470"/>
                    </a:cubicBezTo>
                    <a:cubicBezTo>
                      <a:pt x="2604977" y="3103470"/>
                      <a:pt x="2646232" y="3062292"/>
                      <a:pt x="2646232" y="3011507"/>
                    </a:cubicBezTo>
                    <a:cubicBezTo>
                      <a:pt x="2646232" y="2960646"/>
                      <a:pt x="2604977" y="2919506"/>
                      <a:pt x="2554231" y="2919506"/>
                    </a:cubicBezTo>
                    <a:close/>
                    <a:moveTo>
                      <a:pt x="2302832" y="2885680"/>
                    </a:moveTo>
                    <a:cubicBezTo>
                      <a:pt x="2277460" y="2885680"/>
                      <a:pt x="2256870" y="2906230"/>
                      <a:pt x="2256870" y="2931642"/>
                    </a:cubicBezTo>
                    <a:cubicBezTo>
                      <a:pt x="2256870" y="2957091"/>
                      <a:pt x="2277421" y="2977604"/>
                      <a:pt x="2302832" y="2977604"/>
                    </a:cubicBezTo>
                    <a:cubicBezTo>
                      <a:pt x="2328205" y="2977604"/>
                      <a:pt x="2348795" y="2957092"/>
                      <a:pt x="2348795" y="2931642"/>
                    </a:cubicBezTo>
                    <a:cubicBezTo>
                      <a:pt x="2348795" y="2906269"/>
                      <a:pt x="2328244" y="2885680"/>
                      <a:pt x="2302832" y="2885680"/>
                    </a:cubicBezTo>
                    <a:close/>
                    <a:moveTo>
                      <a:pt x="2782892" y="2667801"/>
                    </a:moveTo>
                    <a:cubicBezTo>
                      <a:pt x="2719367" y="2667801"/>
                      <a:pt x="2667894" y="2719271"/>
                      <a:pt x="2667894" y="2782800"/>
                    </a:cubicBezTo>
                    <a:cubicBezTo>
                      <a:pt x="2667894" y="2846326"/>
                      <a:pt x="2719364" y="2897799"/>
                      <a:pt x="2782892" y="2897799"/>
                    </a:cubicBezTo>
                    <a:cubicBezTo>
                      <a:pt x="2846381" y="2897799"/>
                      <a:pt x="2897969" y="2846329"/>
                      <a:pt x="2897930" y="2782800"/>
                    </a:cubicBezTo>
                    <a:cubicBezTo>
                      <a:pt x="2897930" y="2719274"/>
                      <a:pt x="2846383" y="2667801"/>
                      <a:pt x="2782892" y="2667801"/>
                    </a:cubicBezTo>
                    <a:close/>
                    <a:moveTo>
                      <a:pt x="2511101" y="2654487"/>
                    </a:moveTo>
                    <a:cubicBezTo>
                      <a:pt x="2472945" y="2654487"/>
                      <a:pt x="2442100" y="2685295"/>
                      <a:pt x="2442100" y="2723488"/>
                    </a:cubicBezTo>
                    <a:cubicBezTo>
                      <a:pt x="2442100" y="2761606"/>
                      <a:pt x="2472908" y="2792451"/>
                      <a:pt x="2511101" y="2792451"/>
                    </a:cubicBezTo>
                    <a:cubicBezTo>
                      <a:pt x="2549181" y="2792451"/>
                      <a:pt x="2580064" y="2761567"/>
                      <a:pt x="2580064" y="2723488"/>
                    </a:cubicBezTo>
                    <a:cubicBezTo>
                      <a:pt x="2580064" y="2685332"/>
                      <a:pt x="2549103" y="2654487"/>
                      <a:pt x="2511101" y="2654487"/>
                    </a:cubicBezTo>
                    <a:close/>
                    <a:moveTo>
                      <a:pt x="3011636" y="2462137"/>
                    </a:moveTo>
                    <a:cubicBezTo>
                      <a:pt x="2960775" y="2462137"/>
                      <a:pt x="2919635" y="2503316"/>
                      <a:pt x="2919635" y="2554138"/>
                    </a:cubicBezTo>
                    <a:cubicBezTo>
                      <a:pt x="2919635" y="2604923"/>
                      <a:pt x="2960775" y="2646139"/>
                      <a:pt x="3011636" y="2646139"/>
                    </a:cubicBezTo>
                    <a:cubicBezTo>
                      <a:pt x="3062459" y="2646139"/>
                      <a:pt x="3103599" y="2604923"/>
                      <a:pt x="3103599" y="2554138"/>
                    </a:cubicBezTo>
                    <a:cubicBezTo>
                      <a:pt x="3103599" y="2503354"/>
                      <a:pt x="3062459" y="2462137"/>
                      <a:pt x="3011636" y="2462137"/>
                    </a:cubicBezTo>
                    <a:close/>
                    <a:moveTo>
                      <a:pt x="2723535" y="2441967"/>
                    </a:moveTo>
                    <a:cubicBezTo>
                      <a:pt x="2685418" y="2441967"/>
                      <a:pt x="2654534" y="2472852"/>
                      <a:pt x="2654534" y="2510930"/>
                    </a:cubicBezTo>
                    <a:cubicBezTo>
                      <a:pt x="2654534" y="2549086"/>
                      <a:pt x="2685419" y="2579931"/>
                      <a:pt x="2723535" y="2579931"/>
                    </a:cubicBezTo>
                    <a:cubicBezTo>
                      <a:pt x="2761615" y="2579931"/>
                      <a:pt x="2792498" y="2549047"/>
                      <a:pt x="2792498" y="2510930"/>
                    </a:cubicBezTo>
                    <a:cubicBezTo>
                      <a:pt x="2792498" y="2472812"/>
                      <a:pt x="2761538" y="2441967"/>
                      <a:pt x="2723535" y="2441967"/>
                    </a:cubicBezTo>
                    <a:close/>
                    <a:moveTo>
                      <a:pt x="3166901" y="2264816"/>
                    </a:moveTo>
                    <a:cubicBezTo>
                      <a:pt x="3128745" y="2264816"/>
                      <a:pt x="3097900" y="2295662"/>
                      <a:pt x="3097900" y="2333779"/>
                    </a:cubicBezTo>
                    <a:cubicBezTo>
                      <a:pt x="3097900" y="2371896"/>
                      <a:pt x="3128785" y="2402857"/>
                      <a:pt x="3166901" y="2402857"/>
                    </a:cubicBezTo>
                    <a:cubicBezTo>
                      <a:pt x="3204981" y="2402857"/>
                      <a:pt x="3235864" y="2371934"/>
                      <a:pt x="3235864" y="2333779"/>
                    </a:cubicBezTo>
                    <a:cubicBezTo>
                      <a:pt x="3235864" y="2295661"/>
                      <a:pt x="3204980" y="2264816"/>
                      <a:pt x="3166901" y="2264816"/>
                    </a:cubicBezTo>
                    <a:close/>
                    <a:moveTo>
                      <a:pt x="2931762" y="2256737"/>
                    </a:moveTo>
                    <a:cubicBezTo>
                      <a:pt x="2906351" y="2256737"/>
                      <a:pt x="2885723" y="2277250"/>
                      <a:pt x="2885723" y="2302662"/>
                    </a:cubicBezTo>
                    <a:cubicBezTo>
                      <a:pt x="2885723" y="2328149"/>
                      <a:pt x="2906351" y="2348700"/>
                      <a:pt x="2931762" y="2348700"/>
                    </a:cubicBezTo>
                    <a:cubicBezTo>
                      <a:pt x="2957173" y="2348700"/>
                      <a:pt x="2977801" y="2328111"/>
                      <a:pt x="2977801" y="2302662"/>
                    </a:cubicBezTo>
                    <a:cubicBezTo>
                      <a:pt x="2977801" y="2277251"/>
                      <a:pt x="2957173" y="2256737"/>
                      <a:pt x="2931762" y="2256737"/>
                    </a:cubicBezTo>
                    <a:close/>
                    <a:moveTo>
                      <a:pt x="3722129" y="137987"/>
                    </a:moveTo>
                    <a:lnTo>
                      <a:pt x="3761964" y="155002"/>
                    </a:lnTo>
                    <a:lnTo>
                      <a:pt x="3741092" y="166323"/>
                    </a:lnTo>
                    <a:close/>
                    <a:moveTo>
                      <a:pt x="3336882" y="0"/>
                    </a:moveTo>
                    <a:cubicBezTo>
                      <a:pt x="3429073" y="0"/>
                      <a:pt x="3530145" y="41866"/>
                      <a:pt x="3610359" y="122004"/>
                    </a:cubicBezTo>
                    <a:lnTo>
                      <a:pt x="3610438" y="122023"/>
                    </a:lnTo>
                    <a:cubicBezTo>
                      <a:pt x="3749588" y="261133"/>
                      <a:pt x="3773276" y="462895"/>
                      <a:pt x="3663558" y="572770"/>
                    </a:cubicBezTo>
                    <a:cubicBezTo>
                      <a:pt x="3590539" y="661670"/>
                      <a:pt x="3645073" y="1348890"/>
                      <a:pt x="3645073" y="1348890"/>
                    </a:cubicBezTo>
                    <a:lnTo>
                      <a:pt x="3644729" y="1348354"/>
                    </a:lnTo>
                    <a:cubicBezTo>
                      <a:pt x="3741583" y="1923643"/>
                      <a:pt x="3540674" y="2572018"/>
                      <a:pt x="3056322" y="3056291"/>
                    </a:cubicBezTo>
                    <a:cubicBezTo>
                      <a:pt x="2651113" y="3461383"/>
                      <a:pt x="2131149" y="3668230"/>
                      <a:pt x="1635051" y="3668230"/>
                    </a:cubicBezTo>
                    <a:cubicBezTo>
                      <a:pt x="1538265" y="3668230"/>
                      <a:pt x="1442322" y="3660384"/>
                      <a:pt x="1348445" y="3644579"/>
                    </a:cubicBezTo>
                    <a:lnTo>
                      <a:pt x="1348866" y="3644923"/>
                    </a:lnTo>
                    <a:cubicBezTo>
                      <a:pt x="1348866" y="3644923"/>
                      <a:pt x="1102292" y="3625405"/>
                      <a:pt x="885412" y="3625405"/>
                    </a:cubicBezTo>
                    <a:cubicBezTo>
                      <a:pt x="740258" y="3625405"/>
                      <a:pt x="608337" y="3634169"/>
                      <a:pt x="572746" y="3663407"/>
                    </a:cubicBezTo>
                    <a:cubicBezTo>
                      <a:pt x="526210" y="3709943"/>
                      <a:pt x="463295" y="3732485"/>
                      <a:pt x="395594" y="3732485"/>
                    </a:cubicBezTo>
                    <a:cubicBezTo>
                      <a:pt x="303364" y="3732485"/>
                      <a:pt x="202253" y="3690617"/>
                      <a:pt x="122039" y="3610403"/>
                    </a:cubicBezTo>
                    <a:cubicBezTo>
                      <a:pt x="-17036" y="3471293"/>
                      <a:pt x="-40763" y="3269570"/>
                      <a:pt x="69034" y="3159734"/>
                    </a:cubicBezTo>
                    <a:cubicBezTo>
                      <a:pt x="142053" y="3070796"/>
                      <a:pt x="87480" y="2383614"/>
                      <a:pt x="87480" y="2383614"/>
                    </a:cubicBezTo>
                    <a:lnTo>
                      <a:pt x="87863" y="2384035"/>
                    </a:lnTo>
                    <a:cubicBezTo>
                      <a:pt x="-8953" y="1808845"/>
                      <a:pt x="191957" y="1160470"/>
                      <a:pt x="676269" y="676197"/>
                    </a:cubicBezTo>
                    <a:cubicBezTo>
                      <a:pt x="1081381" y="270987"/>
                      <a:pt x="1601443" y="64140"/>
                      <a:pt x="2097541" y="64140"/>
                    </a:cubicBezTo>
                    <a:cubicBezTo>
                      <a:pt x="2194288" y="64140"/>
                      <a:pt x="2290231" y="72024"/>
                      <a:pt x="2384108" y="87830"/>
                    </a:cubicBezTo>
                    <a:lnTo>
                      <a:pt x="2383610" y="87447"/>
                    </a:lnTo>
                    <a:cubicBezTo>
                      <a:pt x="2383610" y="87447"/>
                      <a:pt x="2630185" y="107080"/>
                      <a:pt x="2847103" y="107080"/>
                    </a:cubicBezTo>
                    <a:cubicBezTo>
                      <a:pt x="2992218" y="107080"/>
                      <a:pt x="3124139" y="98316"/>
                      <a:pt x="3159730" y="69077"/>
                    </a:cubicBezTo>
                    <a:cubicBezTo>
                      <a:pt x="3206266" y="22503"/>
                      <a:pt x="3269221" y="0"/>
                      <a:pt x="3336882" y="0"/>
                    </a:cubicBezTo>
                    <a:close/>
                  </a:path>
                </a:pathLst>
              </a:custGeom>
              <a:solidFill>
                <a:srgbClr val="01956D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ADB336C1-68B7-B396-914B-E371E331A674}"/>
              </a:ext>
            </a:extLst>
          </p:cNvPr>
          <p:cNvGrpSpPr/>
          <p:nvPr/>
        </p:nvGrpSpPr>
        <p:grpSpPr>
          <a:xfrm rot="4792535">
            <a:off x="3968419" y="408193"/>
            <a:ext cx="5543365" cy="5486285"/>
            <a:chOff x="11127161" y="4802626"/>
            <a:chExt cx="5543365" cy="5486285"/>
          </a:xfrm>
          <a:solidFill>
            <a:srgbClr val="96C93D"/>
          </a:solidFill>
        </p:grpSpPr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1EA21EE1-307F-6BD5-B3F0-76AFF5B30D7C}"/>
                </a:ext>
              </a:extLst>
            </p:cNvPr>
            <p:cNvSpPr/>
            <p:nvPr/>
          </p:nvSpPr>
          <p:spPr>
            <a:xfrm>
              <a:off x="11752765" y="4827638"/>
              <a:ext cx="571527" cy="958787"/>
            </a:xfrm>
            <a:custGeom>
              <a:avLst/>
              <a:gdLst>
                <a:gd name="connsiteX0" fmla="*/ 174474 w 571527"/>
                <a:gd name="connsiteY0" fmla="*/ 677191 h 958787"/>
                <a:gd name="connsiteX1" fmla="*/ 187142 w 571527"/>
                <a:gd name="connsiteY1" fmla="*/ 728397 h 958787"/>
                <a:gd name="connsiteX2" fmla="*/ 143093 w 571527"/>
                <a:gd name="connsiteY2" fmla="*/ 757405 h 958787"/>
                <a:gd name="connsiteX3" fmla="*/ 41027 w 571527"/>
                <a:gd name="connsiteY3" fmla="*/ 771144 h 958787"/>
                <a:gd name="connsiteX4" fmla="*/ 140223 w 571527"/>
                <a:gd name="connsiteY4" fmla="*/ 958054 h 958787"/>
                <a:gd name="connsiteX5" fmla="*/ 205474 w 571527"/>
                <a:gd name="connsiteY5" fmla="*/ 852431 h 958787"/>
                <a:gd name="connsiteX6" fmla="*/ 241333 w 571527"/>
                <a:gd name="connsiteY6" fmla="*/ 830847 h 958787"/>
                <a:gd name="connsiteX7" fmla="*/ 279718 w 571527"/>
                <a:gd name="connsiteY7" fmla="*/ 847532 h 958787"/>
                <a:gd name="connsiteX8" fmla="*/ 356297 w 571527"/>
                <a:gd name="connsiteY8" fmla="*/ 957104 h 958787"/>
                <a:gd name="connsiteX9" fmla="*/ 431880 w 571527"/>
                <a:gd name="connsiteY9" fmla="*/ 871034 h 958787"/>
                <a:gd name="connsiteX10" fmla="*/ 468581 w 571527"/>
                <a:gd name="connsiteY10" fmla="*/ 858596 h 958787"/>
                <a:gd name="connsiteX11" fmla="*/ 501608 w 571527"/>
                <a:gd name="connsiteY11" fmla="*/ 878841 h 958787"/>
                <a:gd name="connsiteX12" fmla="*/ 549943 w 571527"/>
                <a:gd name="connsiteY12" fmla="*/ 958788 h 958787"/>
                <a:gd name="connsiteX13" fmla="*/ 571527 w 571527"/>
                <a:gd name="connsiteY13" fmla="*/ 833296 h 958787"/>
                <a:gd name="connsiteX14" fmla="*/ 285686 w 571527"/>
                <a:gd name="connsiteY14" fmla="*/ 0 h 958787"/>
                <a:gd name="connsiteX15" fmla="*/ 236662 w 571527"/>
                <a:gd name="connsiteY15" fmla="*/ 368774 h 958787"/>
                <a:gd name="connsiteX16" fmla="*/ 216608 w 571527"/>
                <a:gd name="connsiteY16" fmla="*/ 412900 h 958787"/>
                <a:gd name="connsiteX17" fmla="*/ 168158 w 571527"/>
                <a:gd name="connsiteY17" fmla="*/ 414163 h 958787"/>
                <a:gd name="connsiteX18" fmla="*/ 0 w 571527"/>
                <a:gd name="connsiteY18" fmla="*/ 350136 h 958787"/>
                <a:gd name="connsiteX19" fmla="*/ 174477 w 571527"/>
                <a:gd name="connsiteY19" fmla="*/ 677194 h 958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1527" h="958787">
                  <a:moveTo>
                    <a:pt x="174474" y="677191"/>
                  </a:moveTo>
                  <a:cubicBezTo>
                    <a:pt x="189132" y="689859"/>
                    <a:pt x="194183" y="710371"/>
                    <a:pt x="187142" y="728397"/>
                  </a:cubicBezTo>
                  <a:cubicBezTo>
                    <a:pt x="180062" y="746422"/>
                    <a:pt x="162228" y="757979"/>
                    <a:pt x="143093" y="757405"/>
                  </a:cubicBezTo>
                  <a:cubicBezTo>
                    <a:pt x="105359" y="756142"/>
                    <a:pt x="71949" y="760620"/>
                    <a:pt x="41027" y="771144"/>
                  </a:cubicBezTo>
                  <a:cubicBezTo>
                    <a:pt x="87027" y="827554"/>
                    <a:pt x="120245" y="889973"/>
                    <a:pt x="140223" y="958054"/>
                  </a:cubicBezTo>
                  <a:lnTo>
                    <a:pt x="205474" y="852431"/>
                  </a:lnTo>
                  <a:cubicBezTo>
                    <a:pt x="213242" y="839879"/>
                    <a:pt x="226598" y="831841"/>
                    <a:pt x="241333" y="830847"/>
                  </a:cubicBezTo>
                  <a:cubicBezTo>
                    <a:pt x="256067" y="829852"/>
                    <a:pt x="270380" y="836090"/>
                    <a:pt x="279718" y="847532"/>
                  </a:cubicBezTo>
                  <a:cubicBezTo>
                    <a:pt x="281670" y="849905"/>
                    <a:pt x="317070" y="893495"/>
                    <a:pt x="356297" y="957104"/>
                  </a:cubicBezTo>
                  <a:cubicBezTo>
                    <a:pt x="378531" y="926832"/>
                    <a:pt x="403675" y="898091"/>
                    <a:pt x="431880" y="871034"/>
                  </a:cubicBezTo>
                  <a:cubicBezTo>
                    <a:pt x="441638" y="861657"/>
                    <a:pt x="455110" y="857103"/>
                    <a:pt x="468581" y="858596"/>
                  </a:cubicBezTo>
                  <a:cubicBezTo>
                    <a:pt x="482052" y="860089"/>
                    <a:pt x="494146" y="867551"/>
                    <a:pt x="501608" y="878841"/>
                  </a:cubicBezTo>
                  <a:cubicBezTo>
                    <a:pt x="519442" y="905898"/>
                    <a:pt x="535400" y="932496"/>
                    <a:pt x="549943" y="958788"/>
                  </a:cubicBezTo>
                  <a:cubicBezTo>
                    <a:pt x="554459" y="915084"/>
                    <a:pt x="561615" y="873446"/>
                    <a:pt x="571527" y="833296"/>
                  </a:cubicBezTo>
                  <a:cubicBezTo>
                    <a:pt x="407308" y="641948"/>
                    <a:pt x="306240" y="345163"/>
                    <a:pt x="285686" y="0"/>
                  </a:cubicBezTo>
                  <a:cubicBezTo>
                    <a:pt x="234596" y="111178"/>
                    <a:pt x="218445" y="232947"/>
                    <a:pt x="236662" y="368774"/>
                  </a:cubicBezTo>
                  <a:cubicBezTo>
                    <a:pt x="238996" y="386110"/>
                    <a:pt x="231189" y="403255"/>
                    <a:pt x="216608" y="412900"/>
                  </a:cubicBezTo>
                  <a:cubicBezTo>
                    <a:pt x="202027" y="422582"/>
                    <a:pt x="183198" y="423042"/>
                    <a:pt x="168158" y="414163"/>
                  </a:cubicBezTo>
                  <a:cubicBezTo>
                    <a:pt x="115882" y="383317"/>
                    <a:pt x="59508" y="361848"/>
                    <a:pt x="0" y="350136"/>
                  </a:cubicBezTo>
                  <a:cubicBezTo>
                    <a:pt x="16724" y="483044"/>
                    <a:pt x="74129" y="590392"/>
                    <a:pt x="174477" y="67719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27A92DC5-A32B-748D-6285-5F30684CACCE}"/>
                </a:ext>
              </a:extLst>
            </p:cNvPr>
            <p:cNvSpPr/>
            <p:nvPr/>
          </p:nvSpPr>
          <p:spPr>
            <a:xfrm>
              <a:off x="12793584" y="4966330"/>
              <a:ext cx="317366" cy="544510"/>
            </a:xfrm>
            <a:custGeom>
              <a:avLst/>
              <a:gdLst>
                <a:gd name="connsiteX0" fmla="*/ 211929 w 317366"/>
                <a:gd name="connsiteY0" fmla="*/ 453843 h 544510"/>
                <a:gd name="connsiteX1" fmla="*/ 317366 w 317366"/>
                <a:gd name="connsiteY1" fmla="*/ 0 h 544510"/>
                <a:gd name="connsiteX2" fmla="*/ 187515 w 317366"/>
                <a:gd name="connsiteY2" fmla="*/ 263494 h 544510"/>
                <a:gd name="connsiteX3" fmla="*/ 153646 w 317366"/>
                <a:gd name="connsiteY3" fmla="*/ 298205 h 544510"/>
                <a:gd name="connsiteX4" fmla="*/ 107684 w 317366"/>
                <a:gd name="connsiteY4" fmla="*/ 282897 h 544510"/>
                <a:gd name="connsiteX5" fmla="*/ 4432 w 317366"/>
                <a:gd name="connsiteY5" fmla="*/ 191049 h 544510"/>
                <a:gd name="connsiteX6" fmla="*/ 48481 w 317366"/>
                <a:gd name="connsiteY6" fmla="*/ 544511 h 544510"/>
                <a:gd name="connsiteX7" fmla="*/ 211936 w 317366"/>
                <a:gd name="connsiteY7" fmla="*/ 453849 h 544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7366" h="544510">
                  <a:moveTo>
                    <a:pt x="211929" y="453843"/>
                  </a:moveTo>
                  <a:cubicBezTo>
                    <a:pt x="238412" y="300841"/>
                    <a:pt x="273659" y="148828"/>
                    <a:pt x="317366" y="0"/>
                  </a:cubicBezTo>
                  <a:cubicBezTo>
                    <a:pt x="253263" y="70991"/>
                    <a:pt x="210401" y="158175"/>
                    <a:pt x="187515" y="263494"/>
                  </a:cubicBezTo>
                  <a:cubicBezTo>
                    <a:pt x="183803" y="280601"/>
                    <a:pt x="170637" y="294072"/>
                    <a:pt x="153646" y="298205"/>
                  </a:cubicBezTo>
                  <a:cubicBezTo>
                    <a:pt x="136692" y="302339"/>
                    <a:pt x="118782" y="296407"/>
                    <a:pt x="107684" y="282897"/>
                  </a:cubicBezTo>
                  <a:cubicBezTo>
                    <a:pt x="78025" y="246961"/>
                    <a:pt x="43428" y="216231"/>
                    <a:pt x="4432" y="191049"/>
                  </a:cubicBezTo>
                  <a:cubicBezTo>
                    <a:pt x="-9881" y="309575"/>
                    <a:pt x="11971" y="443208"/>
                    <a:pt x="48481" y="544511"/>
                  </a:cubicBezTo>
                  <a:cubicBezTo>
                    <a:pt x="90004" y="509417"/>
                    <a:pt x="143505" y="479757"/>
                    <a:pt x="211936" y="45384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01E86BC3-DC5A-C83E-9915-E3698AC29178}"/>
                </a:ext>
              </a:extLst>
            </p:cNvPr>
            <p:cNvSpPr/>
            <p:nvPr/>
          </p:nvSpPr>
          <p:spPr>
            <a:xfrm>
              <a:off x="13136403" y="5717994"/>
              <a:ext cx="570952" cy="747520"/>
            </a:xfrm>
            <a:custGeom>
              <a:avLst/>
              <a:gdLst>
                <a:gd name="connsiteX0" fmla="*/ 468695 w 570952"/>
                <a:gd name="connsiteY0" fmla="*/ 2 h 747520"/>
                <a:gd name="connsiteX1" fmla="*/ 0 w 570952"/>
                <a:gd name="connsiteY1" fmla="*/ 693728 h 747520"/>
                <a:gd name="connsiteX2" fmla="*/ 274203 w 570952"/>
                <a:gd name="connsiteY2" fmla="*/ 744283 h 747520"/>
                <a:gd name="connsiteX3" fmla="*/ 552774 w 570952"/>
                <a:gd name="connsiteY3" fmla="*/ 589821 h 747520"/>
                <a:gd name="connsiteX4" fmla="*/ 422159 w 570952"/>
                <a:gd name="connsiteY4" fmla="*/ 543514 h 747520"/>
                <a:gd name="connsiteX5" fmla="*/ 382779 w 570952"/>
                <a:gd name="connsiteY5" fmla="*/ 505971 h 747520"/>
                <a:gd name="connsiteX6" fmla="*/ 407272 w 570952"/>
                <a:gd name="connsiteY6" fmla="*/ 457369 h 747520"/>
                <a:gd name="connsiteX7" fmla="*/ 570953 w 570952"/>
                <a:gd name="connsiteY7" fmla="*/ 314046 h 747520"/>
                <a:gd name="connsiteX8" fmla="*/ 426288 w 570952"/>
                <a:gd name="connsiteY8" fmla="*/ 283278 h 747520"/>
                <a:gd name="connsiteX9" fmla="*/ 384000 w 570952"/>
                <a:gd name="connsiteY9" fmla="*/ 258670 h 747520"/>
                <a:gd name="connsiteX10" fmla="*/ 388210 w 570952"/>
                <a:gd name="connsiteY10" fmla="*/ 209914 h 747520"/>
                <a:gd name="connsiteX11" fmla="*/ 468691 w 570952"/>
                <a:gd name="connsiteY11" fmla="*/ 0 h 747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70952" h="747520">
                  <a:moveTo>
                    <a:pt x="468695" y="2"/>
                  </a:moveTo>
                  <a:lnTo>
                    <a:pt x="0" y="693728"/>
                  </a:lnTo>
                  <a:cubicBezTo>
                    <a:pt x="65174" y="731041"/>
                    <a:pt x="152013" y="756912"/>
                    <a:pt x="274203" y="744283"/>
                  </a:cubicBezTo>
                  <a:cubicBezTo>
                    <a:pt x="410785" y="730123"/>
                    <a:pt x="508374" y="639885"/>
                    <a:pt x="552774" y="589821"/>
                  </a:cubicBezTo>
                  <a:cubicBezTo>
                    <a:pt x="514505" y="564869"/>
                    <a:pt x="471412" y="549637"/>
                    <a:pt x="422159" y="543514"/>
                  </a:cubicBezTo>
                  <a:cubicBezTo>
                    <a:pt x="402182" y="541027"/>
                    <a:pt x="386185" y="525795"/>
                    <a:pt x="382779" y="505971"/>
                  </a:cubicBezTo>
                  <a:cubicBezTo>
                    <a:pt x="379335" y="486148"/>
                    <a:pt x="389285" y="466400"/>
                    <a:pt x="407272" y="457369"/>
                  </a:cubicBezTo>
                  <a:cubicBezTo>
                    <a:pt x="477651" y="422045"/>
                    <a:pt x="531500" y="374935"/>
                    <a:pt x="570953" y="314046"/>
                  </a:cubicBezTo>
                  <a:cubicBezTo>
                    <a:pt x="528358" y="291276"/>
                    <a:pt x="480751" y="281172"/>
                    <a:pt x="426288" y="283278"/>
                  </a:cubicBezTo>
                  <a:cubicBezTo>
                    <a:pt x="408493" y="283966"/>
                    <a:pt x="392151" y="274399"/>
                    <a:pt x="384000" y="258670"/>
                  </a:cubicBezTo>
                  <a:cubicBezTo>
                    <a:pt x="375848" y="242979"/>
                    <a:pt x="377494" y="223997"/>
                    <a:pt x="388210" y="209914"/>
                  </a:cubicBezTo>
                  <a:cubicBezTo>
                    <a:pt x="433521" y="150480"/>
                    <a:pt x="460235" y="81101"/>
                    <a:pt x="468691" y="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708B5897-E956-1A10-8CD4-175C6E9A5707}"/>
                </a:ext>
              </a:extLst>
            </p:cNvPr>
            <p:cNvSpPr/>
            <p:nvPr/>
          </p:nvSpPr>
          <p:spPr>
            <a:xfrm>
              <a:off x="12717572" y="5510466"/>
              <a:ext cx="357560" cy="478680"/>
            </a:xfrm>
            <a:custGeom>
              <a:avLst/>
              <a:gdLst>
                <a:gd name="connsiteX0" fmla="*/ 142061 w 357560"/>
                <a:gd name="connsiteY0" fmla="*/ 478676 h 478680"/>
                <a:gd name="connsiteX1" fmla="*/ 213589 w 357560"/>
                <a:gd name="connsiteY1" fmla="*/ 184458 h 478680"/>
                <a:gd name="connsiteX2" fmla="*/ 238311 w 357560"/>
                <a:gd name="connsiteY2" fmla="*/ 158319 h 478680"/>
                <a:gd name="connsiteX3" fmla="*/ 274285 w 357560"/>
                <a:gd name="connsiteY3" fmla="*/ 158204 h 478680"/>
                <a:gd name="connsiteX4" fmla="*/ 357560 w 357560"/>
                <a:gd name="connsiteY4" fmla="*/ 205965 h 478680"/>
                <a:gd name="connsiteX5" fmla="*/ 307656 w 357560"/>
                <a:gd name="connsiteY5" fmla="*/ 0 h 478680"/>
                <a:gd name="connsiteX6" fmla="*/ 145885 w 357560"/>
                <a:gd name="connsiteY6" fmla="*/ 109414 h 478680"/>
                <a:gd name="connsiteX7" fmla="*/ 105205 w 357560"/>
                <a:gd name="connsiteY7" fmla="*/ 127478 h 478680"/>
                <a:gd name="connsiteX8" fmla="*/ 68465 w 357560"/>
                <a:gd name="connsiteY8" fmla="*/ 102335 h 478680"/>
                <a:gd name="connsiteX9" fmla="*/ 0 w 357560"/>
                <a:gd name="connsiteY9" fmla="*/ 12209 h 478680"/>
                <a:gd name="connsiteX10" fmla="*/ 142059 w 357560"/>
                <a:gd name="connsiteY10" fmla="*/ 478681 h 478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560" h="478680">
                  <a:moveTo>
                    <a:pt x="142061" y="478676"/>
                  </a:moveTo>
                  <a:cubicBezTo>
                    <a:pt x="156872" y="339792"/>
                    <a:pt x="211063" y="191306"/>
                    <a:pt x="213589" y="184458"/>
                  </a:cubicBezTo>
                  <a:cubicBezTo>
                    <a:pt x="217913" y="172747"/>
                    <a:pt x="226830" y="163294"/>
                    <a:pt x="238311" y="158319"/>
                  </a:cubicBezTo>
                  <a:cubicBezTo>
                    <a:pt x="249792" y="153344"/>
                    <a:pt x="262765" y="153306"/>
                    <a:pt x="274285" y="158204"/>
                  </a:cubicBezTo>
                  <a:cubicBezTo>
                    <a:pt x="292922" y="166126"/>
                    <a:pt x="324993" y="181702"/>
                    <a:pt x="357560" y="205965"/>
                  </a:cubicBezTo>
                  <a:cubicBezTo>
                    <a:pt x="352662" y="125789"/>
                    <a:pt x="336320" y="57401"/>
                    <a:pt x="307656" y="0"/>
                  </a:cubicBezTo>
                  <a:cubicBezTo>
                    <a:pt x="230389" y="30731"/>
                    <a:pt x="178529" y="65901"/>
                    <a:pt x="145885" y="109414"/>
                  </a:cubicBezTo>
                  <a:cubicBezTo>
                    <a:pt x="136356" y="122082"/>
                    <a:pt x="120895" y="128856"/>
                    <a:pt x="105205" y="127478"/>
                  </a:cubicBezTo>
                  <a:cubicBezTo>
                    <a:pt x="89437" y="126024"/>
                    <a:pt x="75507" y="116533"/>
                    <a:pt x="68465" y="102335"/>
                  </a:cubicBezTo>
                  <a:cubicBezTo>
                    <a:pt x="52278" y="69767"/>
                    <a:pt x="29544" y="39917"/>
                    <a:pt x="0" y="12209"/>
                  </a:cubicBezTo>
                  <a:cubicBezTo>
                    <a:pt x="32874" y="155149"/>
                    <a:pt x="78951" y="319056"/>
                    <a:pt x="142059" y="47868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54684177-DDA3-FEDF-4A07-F0F1842E0AE7}"/>
                </a:ext>
              </a:extLst>
            </p:cNvPr>
            <p:cNvSpPr/>
            <p:nvPr/>
          </p:nvSpPr>
          <p:spPr>
            <a:xfrm>
              <a:off x="12945012" y="5659860"/>
              <a:ext cx="589057" cy="698536"/>
            </a:xfrm>
            <a:custGeom>
              <a:avLst/>
              <a:gdLst>
                <a:gd name="connsiteX0" fmla="*/ 589057 w 589057"/>
                <a:gd name="connsiteY0" fmla="*/ 0 h 698536"/>
                <a:gd name="connsiteX1" fmla="*/ 432421 w 589057"/>
                <a:gd name="connsiteY1" fmla="*/ 132908 h 698536"/>
                <a:gd name="connsiteX2" fmla="*/ 389787 w 589057"/>
                <a:gd name="connsiteY2" fmla="*/ 152235 h 698536"/>
                <a:gd name="connsiteX3" fmla="*/ 352512 w 589057"/>
                <a:gd name="connsiteY3" fmla="*/ 123839 h 698536"/>
                <a:gd name="connsiteX4" fmla="*/ 284047 w 589057"/>
                <a:gd name="connsiteY4" fmla="*/ 20009 h 698536"/>
                <a:gd name="connsiteX5" fmla="*/ 220978 w 589057"/>
                <a:gd name="connsiteY5" fmla="*/ 179134 h 698536"/>
                <a:gd name="connsiteX6" fmla="*/ 220978 w 589057"/>
                <a:gd name="connsiteY6" fmla="*/ 179172 h 698536"/>
                <a:gd name="connsiteX7" fmla="*/ 220939 w 589057"/>
                <a:gd name="connsiteY7" fmla="*/ 179899 h 698536"/>
                <a:gd name="connsiteX8" fmla="*/ 220901 w 589057"/>
                <a:gd name="connsiteY8" fmla="*/ 179899 h 698536"/>
                <a:gd name="connsiteX9" fmla="*/ 184353 w 589057"/>
                <a:gd name="connsiteY9" fmla="*/ 221805 h 698536"/>
                <a:gd name="connsiteX10" fmla="*/ 134104 w 589057"/>
                <a:gd name="connsiteY10" fmla="*/ 196547 h 698536"/>
                <a:gd name="connsiteX11" fmla="*/ 55382 w 589057"/>
                <a:gd name="connsiteY11" fmla="*/ 115949 h 698536"/>
                <a:gd name="connsiteX12" fmla="*/ 2799 w 589057"/>
                <a:gd name="connsiteY12" fmla="*/ 372517 h 698536"/>
                <a:gd name="connsiteX13" fmla="*/ 117112 w 589057"/>
                <a:gd name="connsiteY13" fmla="*/ 698536 h 698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89057" h="698536">
                  <a:moveTo>
                    <a:pt x="589057" y="0"/>
                  </a:moveTo>
                  <a:cubicBezTo>
                    <a:pt x="523310" y="31994"/>
                    <a:pt x="472216" y="75583"/>
                    <a:pt x="432421" y="132908"/>
                  </a:cubicBezTo>
                  <a:cubicBezTo>
                    <a:pt x="422853" y="146724"/>
                    <a:pt x="406358" y="154186"/>
                    <a:pt x="389787" y="152235"/>
                  </a:cubicBezTo>
                  <a:cubicBezTo>
                    <a:pt x="373102" y="150321"/>
                    <a:pt x="358788" y="139453"/>
                    <a:pt x="352512" y="123839"/>
                  </a:cubicBezTo>
                  <a:cubicBezTo>
                    <a:pt x="336286" y="83311"/>
                    <a:pt x="313745" y="49059"/>
                    <a:pt x="284047" y="20009"/>
                  </a:cubicBezTo>
                  <a:cubicBezTo>
                    <a:pt x="244284" y="70296"/>
                    <a:pt x="223542" y="122683"/>
                    <a:pt x="220978" y="179134"/>
                  </a:cubicBezTo>
                  <a:lnTo>
                    <a:pt x="220978" y="179172"/>
                  </a:lnTo>
                  <a:cubicBezTo>
                    <a:pt x="220978" y="179440"/>
                    <a:pt x="220939" y="179670"/>
                    <a:pt x="220939" y="179899"/>
                  </a:cubicBezTo>
                  <a:lnTo>
                    <a:pt x="220901" y="179899"/>
                  </a:lnTo>
                  <a:cubicBezTo>
                    <a:pt x="219600" y="200489"/>
                    <a:pt x="204675" y="217710"/>
                    <a:pt x="184353" y="221805"/>
                  </a:cubicBezTo>
                  <a:cubicBezTo>
                    <a:pt x="163725" y="225900"/>
                    <a:pt x="143060" y="215528"/>
                    <a:pt x="134104" y="196547"/>
                  </a:cubicBezTo>
                  <a:cubicBezTo>
                    <a:pt x="118682" y="163941"/>
                    <a:pt x="87721" y="136272"/>
                    <a:pt x="55382" y="115949"/>
                  </a:cubicBezTo>
                  <a:cubicBezTo>
                    <a:pt x="36362" y="176646"/>
                    <a:pt x="7124" y="282579"/>
                    <a:pt x="2799" y="372517"/>
                  </a:cubicBezTo>
                  <a:cubicBezTo>
                    <a:pt x="-10901" y="485723"/>
                    <a:pt x="25455" y="594560"/>
                    <a:pt x="117112" y="698536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78227B18-D669-467C-7E97-9F3B192CF352}"/>
                </a:ext>
              </a:extLst>
            </p:cNvPr>
            <p:cNvSpPr/>
            <p:nvPr/>
          </p:nvSpPr>
          <p:spPr>
            <a:xfrm>
              <a:off x="12128496" y="4802626"/>
              <a:ext cx="590957" cy="827595"/>
            </a:xfrm>
            <a:custGeom>
              <a:avLst/>
              <a:gdLst>
                <a:gd name="connsiteX0" fmla="*/ 394899 w 590957"/>
                <a:gd name="connsiteY0" fmla="*/ 827578 h 827595"/>
                <a:gd name="connsiteX1" fmla="*/ 481543 w 590957"/>
                <a:gd name="connsiteY1" fmla="*/ 587322 h 827595"/>
                <a:gd name="connsiteX2" fmla="*/ 542125 w 590957"/>
                <a:gd name="connsiteY2" fmla="*/ 573546 h 827595"/>
                <a:gd name="connsiteX3" fmla="*/ 590958 w 590957"/>
                <a:gd name="connsiteY3" fmla="*/ 604621 h 827595"/>
                <a:gd name="connsiteX4" fmla="*/ 573775 w 590957"/>
                <a:gd name="connsiteY4" fmla="*/ 421121 h 827595"/>
                <a:gd name="connsiteX5" fmla="*/ 414728 w 590957"/>
                <a:gd name="connsiteY5" fmla="*/ 512510 h 827595"/>
                <a:gd name="connsiteX6" fmla="*/ 364020 w 590957"/>
                <a:gd name="connsiteY6" fmla="*/ 519628 h 827595"/>
                <a:gd name="connsiteX7" fmla="*/ 338532 w 590957"/>
                <a:gd name="connsiteY7" fmla="*/ 475196 h 827595"/>
                <a:gd name="connsiteX8" fmla="*/ 304586 w 590957"/>
                <a:gd name="connsiteY8" fmla="*/ 148902 h 827595"/>
                <a:gd name="connsiteX9" fmla="*/ 199845 w 590957"/>
                <a:gd name="connsiteY9" fmla="*/ 252272 h 827595"/>
                <a:gd name="connsiteX10" fmla="*/ 155605 w 590957"/>
                <a:gd name="connsiteY10" fmla="*/ 267465 h 827595"/>
                <a:gd name="connsiteX11" fmla="*/ 121200 w 590957"/>
                <a:gd name="connsiteY11" fmla="*/ 235739 h 827595"/>
                <a:gd name="connsiteX12" fmla="*/ 0 w 590957"/>
                <a:gd name="connsiteY12" fmla="*/ 0 h 827595"/>
                <a:gd name="connsiteX13" fmla="*/ 266972 w 590957"/>
                <a:gd name="connsiteY13" fmla="*/ 801112 h 827595"/>
                <a:gd name="connsiteX14" fmla="*/ 394913 w 590957"/>
                <a:gd name="connsiteY14" fmla="*/ 827595 h 827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90957" h="827595">
                  <a:moveTo>
                    <a:pt x="394899" y="827578"/>
                  </a:moveTo>
                  <a:cubicBezTo>
                    <a:pt x="399951" y="744762"/>
                    <a:pt x="428960" y="664201"/>
                    <a:pt x="481543" y="587322"/>
                  </a:cubicBezTo>
                  <a:cubicBezTo>
                    <a:pt x="495053" y="567575"/>
                    <a:pt x="521421" y="561605"/>
                    <a:pt x="542125" y="573546"/>
                  </a:cubicBezTo>
                  <a:cubicBezTo>
                    <a:pt x="559346" y="583496"/>
                    <a:pt x="575573" y="593867"/>
                    <a:pt x="590958" y="604621"/>
                  </a:cubicBezTo>
                  <a:cubicBezTo>
                    <a:pt x="579477" y="545838"/>
                    <a:pt x="572933" y="483342"/>
                    <a:pt x="573775" y="421121"/>
                  </a:cubicBezTo>
                  <a:cubicBezTo>
                    <a:pt x="516331" y="437960"/>
                    <a:pt x="463860" y="468079"/>
                    <a:pt x="414728" y="512510"/>
                  </a:cubicBezTo>
                  <a:cubicBezTo>
                    <a:pt x="400874" y="525023"/>
                    <a:pt x="380783" y="527894"/>
                    <a:pt x="364020" y="519628"/>
                  </a:cubicBezTo>
                  <a:cubicBezTo>
                    <a:pt x="347258" y="511438"/>
                    <a:pt x="337154" y="493834"/>
                    <a:pt x="338532" y="475196"/>
                  </a:cubicBezTo>
                  <a:cubicBezTo>
                    <a:pt x="346453" y="368573"/>
                    <a:pt x="335049" y="259081"/>
                    <a:pt x="304586" y="148902"/>
                  </a:cubicBezTo>
                  <a:cubicBezTo>
                    <a:pt x="269072" y="177298"/>
                    <a:pt x="233978" y="211895"/>
                    <a:pt x="199845" y="252272"/>
                  </a:cubicBezTo>
                  <a:cubicBezTo>
                    <a:pt x="189014" y="265092"/>
                    <a:pt x="172061" y="270947"/>
                    <a:pt x="155605" y="267465"/>
                  </a:cubicBezTo>
                  <a:cubicBezTo>
                    <a:pt x="139187" y="264021"/>
                    <a:pt x="125946" y="251850"/>
                    <a:pt x="121200" y="235739"/>
                  </a:cubicBezTo>
                  <a:cubicBezTo>
                    <a:pt x="97932" y="157362"/>
                    <a:pt x="57979" y="79523"/>
                    <a:pt x="0" y="0"/>
                  </a:cubicBezTo>
                  <a:cubicBezTo>
                    <a:pt x="16609" y="335209"/>
                    <a:pt x="111286" y="621354"/>
                    <a:pt x="266972" y="801112"/>
                  </a:cubicBezTo>
                  <a:cubicBezTo>
                    <a:pt x="310140" y="802873"/>
                    <a:pt x="352735" y="811675"/>
                    <a:pt x="394913" y="827595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9A6C6A5F-5888-218E-EDC5-B8CCEB02D46D}"/>
                </a:ext>
              </a:extLst>
            </p:cNvPr>
            <p:cNvSpPr/>
            <p:nvPr/>
          </p:nvSpPr>
          <p:spPr>
            <a:xfrm>
              <a:off x="13093818" y="4978834"/>
              <a:ext cx="466093" cy="704790"/>
            </a:xfrm>
            <a:custGeom>
              <a:avLst/>
              <a:gdLst>
                <a:gd name="connsiteX0" fmla="*/ 62767 w 466093"/>
                <a:gd name="connsiteY0" fmla="*/ 645775 h 704790"/>
                <a:gd name="connsiteX1" fmla="*/ 97898 w 466093"/>
                <a:gd name="connsiteY1" fmla="*/ 605400 h 704790"/>
                <a:gd name="connsiteX2" fmla="*/ 157982 w 466093"/>
                <a:gd name="connsiteY2" fmla="*/ 600578 h 704790"/>
                <a:gd name="connsiteX3" fmla="*/ 254844 w 466093"/>
                <a:gd name="connsiteY3" fmla="*/ 704790 h 704790"/>
                <a:gd name="connsiteX4" fmla="*/ 451972 w 466093"/>
                <a:gd name="connsiteY4" fmla="*/ 576967 h 704790"/>
                <a:gd name="connsiteX5" fmla="*/ 466094 w 466093"/>
                <a:gd name="connsiteY5" fmla="*/ 487874 h 704790"/>
                <a:gd name="connsiteX6" fmla="*/ 295525 w 466093"/>
                <a:gd name="connsiteY6" fmla="*/ 513017 h 704790"/>
                <a:gd name="connsiteX7" fmla="*/ 245429 w 466093"/>
                <a:gd name="connsiteY7" fmla="*/ 502493 h 704790"/>
                <a:gd name="connsiteX8" fmla="*/ 236589 w 466093"/>
                <a:gd name="connsiteY8" fmla="*/ 452053 h 704790"/>
                <a:gd name="connsiteX9" fmla="*/ 302949 w 466093"/>
                <a:gd name="connsiteY9" fmla="*/ 191087 h 704790"/>
                <a:gd name="connsiteX10" fmla="*/ 198894 w 466093"/>
                <a:gd name="connsiteY10" fmla="*/ 240034 h 704790"/>
                <a:gd name="connsiteX11" fmla="*/ 152128 w 466093"/>
                <a:gd name="connsiteY11" fmla="*/ 239269 h 704790"/>
                <a:gd name="connsiteX12" fmla="*/ 130544 w 466093"/>
                <a:gd name="connsiteY12" fmla="*/ 197746 h 704790"/>
                <a:gd name="connsiteX13" fmla="*/ 108768 w 466093"/>
                <a:gd name="connsiteY13" fmla="*/ 0 h 704790"/>
                <a:gd name="connsiteX14" fmla="*/ 0 w 466093"/>
                <a:gd name="connsiteY14" fmla="*/ 466432 h 704790"/>
                <a:gd name="connsiteX15" fmla="*/ 62762 w 466093"/>
                <a:gd name="connsiteY15" fmla="*/ 645769 h 704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66093" h="704790">
                  <a:moveTo>
                    <a:pt x="62767" y="645775"/>
                  </a:moveTo>
                  <a:cubicBezTo>
                    <a:pt x="73483" y="632075"/>
                    <a:pt x="85116" y="618604"/>
                    <a:pt x="97898" y="605400"/>
                  </a:cubicBezTo>
                  <a:cubicBezTo>
                    <a:pt x="113857" y="588905"/>
                    <a:pt x="139574" y="586877"/>
                    <a:pt x="157982" y="600578"/>
                  </a:cubicBezTo>
                  <a:cubicBezTo>
                    <a:pt x="196941" y="629624"/>
                    <a:pt x="229356" y="664527"/>
                    <a:pt x="254844" y="704790"/>
                  </a:cubicBezTo>
                  <a:cubicBezTo>
                    <a:pt x="307274" y="649298"/>
                    <a:pt x="372635" y="607048"/>
                    <a:pt x="451972" y="576967"/>
                  </a:cubicBezTo>
                  <a:cubicBezTo>
                    <a:pt x="459281" y="542179"/>
                    <a:pt x="463606" y="510836"/>
                    <a:pt x="466094" y="487874"/>
                  </a:cubicBezTo>
                  <a:cubicBezTo>
                    <a:pt x="409645" y="481023"/>
                    <a:pt x="353505" y="489366"/>
                    <a:pt x="295525" y="513017"/>
                  </a:cubicBezTo>
                  <a:cubicBezTo>
                    <a:pt x="278227" y="520097"/>
                    <a:pt x="258403" y="515887"/>
                    <a:pt x="245429" y="502493"/>
                  </a:cubicBezTo>
                  <a:cubicBezTo>
                    <a:pt x="232456" y="489060"/>
                    <a:pt x="228973" y="469122"/>
                    <a:pt x="236589" y="452053"/>
                  </a:cubicBezTo>
                  <a:cubicBezTo>
                    <a:pt x="272487" y="371915"/>
                    <a:pt x="294760" y="284355"/>
                    <a:pt x="302949" y="191087"/>
                  </a:cubicBezTo>
                  <a:cubicBezTo>
                    <a:pt x="269310" y="203218"/>
                    <a:pt x="234522" y="219598"/>
                    <a:pt x="198894" y="240034"/>
                  </a:cubicBezTo>
                  <a:cubicBezTo>
                    <a:pt x="184351" y="248377"/>
                    <a:pt x="166402" y="248109"/>
                    <a:pt x="152128" y="239269"/>
                  </a:cubicBezTo>
                  <a:cubicBezTo>
                    <a:pt x="137854" y="230428"/>
                    <a:pt x="129587" y="214508"/>
                    <a:pt x="130544" y="197746"/>
                  </a:cubicBezTo>
                  <a:cubicBezTo>
                    <a:pt x="134179" y="135901"/>
                    <a:pt x="126985" y="70461"/>
                    <a:pt x="108768" y="0"/>
                  </a:cubicBezTo>
                  <a:cubicBezTo>
                    <a:pt x="63341" y="152816"/>
                    <a:pt x="26869" y="309070"/>
                    <a:pt x="0" y="466432"/>
                  </a:cubicBezTo>
                  <a:cubicBezTo>
                    <a:pt x="30118" y="518901"/>
                    <a:pt x="50937" y="578414"/>
                    <a:pt x="62762" y="64576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AD2A6742-B603-87D1-BFC9-B004DBDE12FF}"/>
                </a:ext>
              </a:extLst>
            </p:cNvPr>
            <p:cNvSpPr/>
            <p:nvPr/>
          </p:nvSpPr>
          <p:spPr>
            <a:xfrm>
              <a:off x="12654188" y="6650762"/>
              <a:ext cx="417603" cy="470223"/>
            </a:xfrm>
            <a:custGeom>
              <a:avLst/>
              <a:gdLst>
                <a:gd name="connsiteX0" fmla="*/ 0 w 417603"/>
                <a:gd name="connsiteY0" fmla="*/ 86685 h 470223"/>
                <a:gd name="connsiteX1" fmla="*/ 417603 w 417603"/>
                <a:gd name="connsiteY1" fmla="*/ 470224 h 470223"/>
                <a:gd name="connsiteX2" fmla="*/ 286723 w 417603"/>
                <a:gd name="connsiteY2" fmla="*/ 195865 h 470223"/>
                <a:gd name="connsiteX3" fmla="*/ 71833 w 417603"/>
                <a:gd name="connsiteY3" fmla="*/ 0 h 470223"/>
                <a:gd name="connsiteX4" fmla="*/ 33792 w 417603"/>
                <a:gd name="connsiteY4" fmla="*/ 54841 h 470223"/>
                <a:gd name="connsiteX5" fmla="*/ 0 w 417603"/>
                <a:gd name="connsiteY5" fmla="*/ 86682 h 470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7603" h="470223">
                  <a:moveTo>
                    <a:pt x="0" y="86685"/>
                  </a:moveTo>
                  <a:lnTo>
                    <a:pt x="417603" y="470224"/>
                  </a:lnTo>
                  <a:cubicBezTo>
                    <a:pt x="403405" y="373439"/>
                    <a:pt x="359126" y="280139"/>
                    <a:pt x="286723" y="195865"/>
                  </a:cubicBezTo>
                  <a:cubicBezTo>
                    <a:pt x="194837" y="112015"/>
                    <a:pt x="120818" y="44548"/>
                    <a:pt x="71833" y="0"/>
                  </a:cubicBezTo>
                  <a:cubicBezTo>
                    <a:pt x="61040" y="19556"/>
                    <a:pt x="48526" y="38079"/>
                    <a:pt x="33792" y="54841"/>
                  </a:cubicBezTo>
                  <a:cubicBezTo>
                    <a:pt x="23154" y="66973"/>
                    <a:pt x="11825" y="77497"/>
                    <a:pt x="0" y="86682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2C9F4AAF-5A2A-C865-EE05-7EDDA3368287}"/>
                </a:ext>
              </a:extLst>
            </p:cNvPr>
            <p:cNvSpPr/>
            <p:nvPr/>
          </p:nvSpPr>
          <p:spPr>
            <a:xfrm>
              <a:off x="12949535" y="7034497"/>
              <a:ext cx="2188093" cy="2065134"/>
            </a:xfrm>
            <a:custGeom>
              <a:avLst/>
              <a:gdLst>
                <a:gd name="connsiteX0" fmla="*/ 1957799 w 2188093"/>
                <a:gd name="connsiteY0" fmla="*/ 1653170 h 2065134"/>
                <a:gd name="connsiteX1" fmla="*/ 197057 w 2188093"/>
                <a:gd name="connsiteY1" fmla="*/ 0 h 2065134"/>
                <a:gd name="connsiteX2" fmla="*/ 217187 w 2188093"/>
                <a:gd name="connsiteY2" fmla="*/ 197207 h 2065134"/>
                <a:gd name="connsiteX3" fmla="*/ 174210 w 2188093"/>
                <a:gd name="connsiteY3" fmla="*/ 239380 h 2065134"/>
                <a:gd name="connsiteX4" fmla="*/ 118986 w 2188093"/>
                <a:gd name="connsiteY4" fmla="*/ 240873 h 2065134"/>
                <a:gd name="connsiteX5" fmla="*/ 0 w 2188093"/>
                <a:gd name="connsiteY5" fmla="*/ 233755 h 2065134"/>
                <a:gd name="connsiteX6" fmla="*/ 2188094 w 2188093"/>
                <a:gd name="connsiteY6" fmla="*/ 2065135 h 2065134"/>
                <a:gd name="connsiteX7" fmla="*/ 1957822 w 2188093"/>
                <a:gd name="connsiteY7" fmla="*/ 1653116 h 2065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88093" h="2065134">
                  <a:moveTo>
                    <a:pt x="1957799" y="1653170"/>
                  </a:moveTo>
                  <a:cubicBezTo>
                    <a:pt x="1830172" y="1499590"/>
                    <a:pt x="818686" y="568626"/>
                    <a:pt x="197057" y="0"/>
                  </a:cubicBezTo>
                  <a:cubicBezTo>
                    <a:pt x="215235" y="64103"/>
                    <a:pt x="222200" y="130233"/>
                    <a:pt x="217187" y="197207"/>
                  </a:cubicBezTo>
                  <a:cubicBezTo>
                    <a:pt x="215465" y="220054"/>
                    <a:pt x="197095" y="238118"/>
                    <a:pt x="174210" y="239380"/>
                  </a:cubicBezTo>
                  <a:cubicBezTo>
                    <a:pt x="161275" y="240108"/>
                    <a:pt x="142178" y="240873"/>
                    <a:pt x="118986" y="240873"/>
                  </a:cubicBezTo>
                  <a:cubicBezTo>
                    <a:pt x="85692" y="240873"/>
                    <a:pt x="43938" y="239227"/>
                    <a:pt x="0" y="233755"/>
                  </a:cubicBezTo>
                  <a:cubicBezTo>
                    <a:pt x="703827" y="882169"/>
                    <a:pt x="1785627" y="1851459"/>
                    <a:pt x="2188094" y="2065135"/>
                  </a:cubicBezTo>
                  <a:cubicBezTo>
                    <a:pt x="2148446" y="1960158"/>
                    <a:pt x="2073438" y="1792235"/>
                    <a:pt x="1957822" y="1653116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74492DE8-EDB2-1DE1-9E57-4D035E1D15DF}"/>
                </a:ext>
              </a:extLst>
            </p:cNvPr>
            <p:cNvSpPr/>
            <p:nvPr/>
          </p:nvSpPr>
          <p:spPr>
            <a:xfrm>
              <a:off x="12762441" y="6367540"/>
              <a:ext cx="3604043" cy="3026591"/>
            </a:xfrm>
            <a:custGeom>
              <a:avLst/>
              <a:gdLst>
                <a:gd name="connsiteX0" fmla="*/ 223576 w 3604043"/>
                <a:gd name="connsiteY0" fmla="*/ 45426 h 3026591"/>
                <a:gd name="connsiteX1" fmla="*/ 184808 w 3604043"/>
                <a:gd name="connsiteY1" fmla="*/ 0 h 3026591"/>
                <a:gd name="connsiteX2" fmla="*/ 15729 w 3604043"/>
                <a:gd name="connsiteY2" fmla="*/ 118330 h 3026591"/>
                <a:gd name="connsiteX3" fmla="*/ 0 w 3604043"/>
                <a:gd name="connsiteY3" fmla="*/ 192842 h 3026591"/>
                <a:gd name="connsiteX4" fmla="*/ 2215134 w 3604043"/>
                <a:gd name="connsiteY4" fmla="*/ 2261803 h 3026591"/>
                <a:gd name="connsiteX5" fmla="*/ 2491178 w 3604043"/>
                <a:gd name="connsiteY5" fmla="*/ 2787860 h 3026591"/>
                <a:gd name="connsiteX6" fmla="*/ 2899827 w 3604043"/>
                <a:gd name="connsiteY6" fmla="*/ 2927969 h 3026591"/>
                <a:gd name="connsiteX7" fmla="*/ 2561708 w 3604043"/>
                <a:gd name="connsiteY7" fmla="*/ 2322349 h 3026591"/>
                <a:gd name="connsiteX8" fmla="*/ 1385071 w 3604043"/>
                <a:gd name="connsiteY8" fmla="*/ 1247211 h 3026591"/>
                <a:gd name="connsiteX9" fmla="*/ 1379330 w 3604043"/>
                <a:gd name="connsiteY9" fmla="*/ 1182879 h 3026591"/>
                <a:gd name="connsiteX10" fmla="*/ 1443662 w 3604043"/>
                <a:gd name="connsiteY10" fmla="*/ 1177138 h 3026591"/>
                <a:gd name="connsiteX11" fmla="*/ 2632056 w 3604043"/>
                <a:gd name="connsiteY11" fmla="*/ 2264131 h 3026591"/>
                <a:gd name="connsiteX12" fmla="*/ 3006493 w 3604043"/>
                <a:gd name="connsiteY12" fmla="*/ 2953144 h 3026591"/>
                <a:gd name="connsiteX13" fmla="*/ 3231945 w 3604043"/>
                <a:gd name="connsiteY13" fmla="*/ 2993941 h 3026591"/>
                <a:gd name="connsiteX14" fmla="*/ 3073966 w 3604043"/>
                <a:gd name="connsiteY14" fmla="*/ 2576112 h 3026591"/>
                <a:gd name="connsiteX15" fmla="*/ 2804349 w 3604043"/>
                <a:gd name="connsiteY15" fmla="*/ 2225139 h 3026591"/>
                <a:gd name="connsiteX16" fmla="*/ 2803698 w 3604043"/>
                <a:gd name="connsiteY16" fmla="*/ 2160539 h 3026591"/>
                <a:gd name="connsiteX17" fmla="*/ 2868299 w 3604043"/>
                <a:gd name="connsiteY17" fmla="*/ 2159889 h 3026591"/>
                <a:gd name="connsiteX18" fmla="*/ 3152533 w 3604043"/>
                <a:gd name="connsiteY18" fmla="*/ 2529535 h 3026591"/>
                <a:gd name="connsiteX19" fmla="*/ 3328656 w 3604043"/>
                <a:gd name="connsiteY19" fmla="*/ 3006538 h 3026591"/>
                <a:gd name="connsiteX20" fmla="*/ 3604044 w 3604043"/>
                <a:gd name="connsiteY20" fmla="*/ 3026592 h 3026591"/>
                <a:gd name="connsiteX21" fmla="*/ 3579513 w 3604043"/>
                <a:gd name="connsiteY21" fmla="*/ 2876382 h 3026591"/>
                <a:gd name="connsiteX22" fmla="*/ 3357353 w 3604043"/>
                <a:gd name="connsiteY22" fmla="*/ 2271673 h 3026591"/>
                <a:gd name="connsiteX23" fmla="*/ 2325028 w 3604043"/>
                <a:gd name="connsiteY23" fmla="*/ 1590546 h 3026591"/>
                <a:gd name="connsiteX24" fmla="*/ 1526786 w 3604043"/>
                <a:gd name="connsiteY24" fmla="*/ 1082819 h 3026591"/>
                <a:gd name="connsiteX25" fmla="*/ 465854 w 3604043"/>
                <a:gd name="connsiteY25" fmla="*/ 176622 h 3026591"/>
                <a:gd name="connsiteX26" fmla="*/ 223570 w 3604043"/>
                <a:gd name="connsiteY26" fmla="*/ 45468 h 3026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604043" h="3026591">
                  <a:moveTo>
                    <a:pt x="223576" y="45426"/>
                  </a:moveTo>
                  <a:cubicBezTo>
                    <a:pt x="209837" y="32797"/>
                    <a:pt x="196901" y="17374"/>
                    <a:pt x="184808" y="0"/>
                  </a:cubicBezTo>
                  <a:cubicBezTo>
                    <a:pt x="132761" y="27861"/>
                    <a:pt x="68732" y="70264"/>
                    <a:pt x="15729" y="118330"/>
                  </a:cubicBezTo>
                  <a:cubicBezTo>
                    <a:pt x="12055" y="143128"/>
                    <a:pt x="6889" y="168195"/>
                    <a:pt x="0" y="192842"/>
                  </a:cubicBezTo>
                  <a:cubicBezTo>
                    <a:pt x="386830" y="544814"/>
                    <a:pt x="2042998" y="2054593"/>
                    <a:pt x="2215134" y="2261803"/>
                  </a:cubicBezTo>
                  <a:cubicBezTo>
                    <a:pt x="2383067" y="2463869"/>
                    <a:pt x="2468439" y="2714078"/>
                    <a:pt x="2491178" y="2787860"/>
                  </a:cubicBezTo>
                  <a:cubicBezTo>
                    <a:pt x="2628142" y="2848671"/>
                    <a:pt x="2767370" y="2894101"/>
                    <a:pt x="2899827" y="2927969"/>
                  </a:cubicBezTo>
                  <a:cubicBezTo>
                    <a:pt x="2850076" y="2798118"/>
                    <a:pt x="2735460" y="2532292"/>
                    <a:pt x="2561708" y="2322349"/>
                  </a:cubicBezTo>
                  <a:cubicBezTo>
                    <a:pt x="2320492" y="2030806"/>
                    <a:pt x="1394378" y="1254950"/>
                    <a:pt x="1385071" y="1247211"/>
                  </a:cubicBezTo>
                  <a:cubicBezTo>
                    <a:pt x="1365744" y="1231023"/>
                    <a:pt x="1363142" y="1202204"/>
                    <a:pt x="1379330" y="1182879"/>
                  </a:cubicBezTo>
                  <a:cubicBezTo>
                    <a:pt x="1395518" y="1163514"/>
                    <a:pt x="1424337" y="1160988"/>
                    <a:pt x="1443662" y="1177138"/>
                  </a:cubicBezTo>
                  <a:cubicBezTo>
                    <a:pt x="1482009" y="1209208"/>
                    <a:pt x="2385570" y="1966190"/>
                    <a:pt x="2632056" y="2264131"/>
                  </a:cubicBezTo>
                  <a:cubicBezTo>
                    <a:pt x="2848514" y="2525705"/>
                    <a:pt x="2973653" y="2858622"/>
                    <a:pt x="3006493" y="2953144"/>
                  </a:cubicBezTo>
                  <a:cubicBezTo>
                    <a:pt x="3085904" y="2970404"/>
                    <a:pt x="3161827" y="2983761"/>
                    <a:pt x="3231945" y="2993941"/>
                  </a:cubicBezTo>
                  <a:cubicBezTo>
                    <a:pt x="3209672" y="2900409"/>
                    <a:pt x="3159231" y="2719964"/>
                    <a:pt x="3073966" y="2576112"/>
                  </a:cubicBezTo>
                  <a:cubicBezTo>
                    <a:pt x="2952569" y="2371372"/>
                    <a:pt x="2805847" y="2226589"/>
                    <a:pt x="2804349" y="2225139"/>
                  </a:cubicBezTo>
                  <a:cubicBezTo>
                    <a:pt x="2786323" y="2207459"/>
                    <a:pt x="2786017" y="2178565"/>
                    <a:pt x="2803698" y="2160539"/>
                  </a:cubicBezTo>
                  <a:cubicBezTo>
                    <a:pt x="2821379" y="2142513"/>
                    <a:pt x="2850273" y="2142208"/>
                    <a:pt x="2868299" y="2159889"/>
                  </a:cubicBezTo>
                  <a:cubicBezTo>
                    <a:pt x="2874651" y="2166127"/>
                    <a:pt x="3025092" y="2314576"/>
                    <a:pt x="3152533" y="2529535"/>
                  </a:cubicBezTo>
                  <a:cubicBezTo>
                    <a:pt x="3256667" y="2705197"/>
                    <a:pt x="3310708" y="2923527"/>
                    <a:pt x="3328656" y="3006538"/>
                  </a:cubicBezTo>
                  <a:cubicBezTo>
                    <a:pt x="3449318" y="3020507"/>
                    <a:pt x="3546065" y="3025137"/>
                    <a:pt x="3604044" y="3026592"/>
                  </a:cubicBezTo>
                  <a:cubicBezTo>
                    <a:pt x="3594515" y="2984112"/>
                    <a:pt x="3587473" y="2933595"/>
                    <a:pt x="3579513" y="2876382"/>
                  </a:cubicBezTo>
                  <a:cubicBezTo>
                    <a:pt x="3553643" y="2690579"/>
                    <a:pt x="3518243" y="2436089"/>
                    <a:pt x="3357353" y="2271673"/>
                  </a:cubicBezTo>
                  <a:cubicBezTo>
                    <a:pt x="3215295" y="2126440"/>
                    <a:pt x="2742318" y="1841745"/>
                    <a:pt x="2325028" y="1590546"/>
                  </a:cubicBezTo>
                  <a:cubicBezTo>
                    <a:pt x="1992807" y="1390547"/>
                    <a:pt x="1679024" y="1201649"/>
                    <a:pt x="1526786" y="1082819"/>
                  </a:cubicBezTo>
                  <a:cubicBezTo>
                    <a:pt x="1289401" y="897555"/>
                    <a:pt x="764138" y="439000"/>
                    <a:pt x="465854" y="176622"/>
                  </a:cubicBezTo>
                  <a:cubicBezTo>
                    <a:pt x="352158" y="151364"/>
                    <a:pt x="275995" y="93691"/>
                    <a:pt x="223570" y="45468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139A58EF-01E4-E426-119B-45F03CA749B8}"/>
                </a:ext>
              </a:extLst>
            </p:cNvPr>
            <p:cNvSpPr/>
            <p:nvPr/>
          </p:nvSpPr>
          <p:spPr>
            <a:xfrm>
              <a:off x="12388364" y="5551660"/>
              <a:ext cx="511954" cy="809679"/>
            </a:xfrm>
            <a:custGeom>
              <a:avLst/>
              <a:gdLst>
                <a:gd name="connsiteX0" fmla="*/ 207825 w 511954"/>
                <a:gd name="connsiteY0" fmla="*/ 189712 h 809679"/>
                <a:gd name="connsiteX1" fmla="*/ 159873 w 511954"/>
                <a:gd name="connsiteY1" fmla="*/ 191166 h 809679"/>
                <a:gd name="connsiteX2" fmla="*/ 21292 w 511954"/>
                <a:gd name="connsiteY2" fmla="*/ 144477 h 809679"/>
                <a:gd name="connsiteX3" fmla="*/ 1889 w 511954"/>
                <a:gd name="connsiteY3" fmla="*/ 419404 h 809679"/>
                <a:gd name="connsiteX4" fmla="*/ 103231 w 511954"/>
                <a:gd name="connsiteY4" fmla="*/ 361808 h 809679"/>
                <a:gd name="connsiteX5" fmla="*/ 143070 w 511954"/>
                <a:gd name="connsiteY5" fmla="*/ 363415 h 809679"/>
                <a:gd name="connsiteX6" fmla="*/ 166452 w 511954"/>
                <a:gd name="connsiteY6" fmla="*/ 395715 h 809679"/>
                <a:gd name="connsiteX7" fmla="*/ 176097 w 511954"/>
                <a:gd name="connsiteY7" fmla="*/ 669879 h 809679"/>
                <a:gd name="connsiteX8" fmla="*/ 345597 w 511954"/>
                <a:gd name="connsiteY8" fmla="*/ 641061 h 809679"/>
                <a:gd name="connsiteX9" fmla="*/ 388881 w 511954"/>
                <a:gd name="connsiteY9" fmla="*/ 679447 h 809679"/>
                <a:gd name="connsiteX10" fmla="*/ 398180 w 511954"/>
                <a:gd name="connsiteY10" fmla="*/ 809680 h 809679"/>
                <a:gd name="connsiteX11" fmla="*/ 511955 w 511954"/>
                <a:gd name="connsiteY11" fmla="*/ 737235 h 809679"/>
                <a:gd name="connsiteX12" fmla="*/ 242073 w 511954"/>
                <a:gd name="connsiteY12" fmla="*/ 0 h 809679"/>
                <a:gd name="connsiteX13" fmla="*/ 227951 w 511954"/>
                <a:gd name="connsiteY13" fmla="*/ 146232 h 809679"/>
                <a:gd name="connsiteX14" fmla="*/ 207821 w 511954"/>
                <a:gd name="connsiteY14" fmla="*/ 189707 h 809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11954" h="809679">
                  <a:moveTo>
                    <a:pt x="207825" y="189712"/>
                  </a:moveTo>
                  <a:cubicBezTo>
                    <a:pt x="193435" y="199241"/>
                    <a:pt x="174874" y="199776"/>
                    <a:pt x="159873" y="191166"/>
                  </a:cubicBezTo>
                  <a:cubicBezTo>
                    <a:pt x="113489" y="164453"/>
                    <a:pt x="67834" y="149031"/>
                    <a:pt x="21292" y="144477"/>
                  </a:cubicBezTo>
                  <a:cubicBezTo>
                    <a:pt x="2693" y="226030"/>
                    <a:pt x="-3546" y="315623"/>
                    <a:pt x="1889" y="419404"/>
                  </a:cubicBezTo>
                  <a:cubicBezTo>
                    <a:pt x="35681" y="395907"/>
                    <a:pt x="69589" y="376504"/>
                    <a:pt x="103231" y="361808"/>
                  </a:cubicBezTo>
                  <a:cubicBezTo>
                    <a:pt x="116089" y="356220"/>
                    <a:pt x="130747" y="356795"/>
                    <a:pt x="143070" y="363415"/>
                  </a:cubicBezTo>
                  <a:cubicBezTo>
                    <a:pt x="155431" y="370036"/>
                    <a:pt x="164041" y="381938"/>
                    <a:pt x="166452" y="395715"/>
                  </a:cubicBezTo>
                  <a:cubicBezTo>
                    <a:pt x="183062" y="489553"/>
                    <a:pt x="186238" y="581401"/>
                    <a:pt x="176097" y="669879"/>
                  </a:cubicBezTo>
                  <a:cubicBezTo>
                    <a:pt x="230440" y="648409"/>
                    <a:pt x="287118" y="638765"/>
                    <a:pt x="345597" y="641061"/>
                  </a:cubicBezTo>
                  <a:cubicBezTo>
                    <a:pt x="367335" y="641903"/>
                    <a:pt x="385436" y="657977"/>
                    <a:pt x="388881" y="679447"/>
                  </a:cubicBezTo>
                  <a:cubicBezTo>
                    <a:pt x="389723" y="684651"/>
                    <a:pt x="397951" y="737846"/>
                    <a:pt x="398180" y="809680"/>
                  </a:cubicBezTo>
                  <a:cubicBezTo>
                    <a:pt x="434805" y="782700"/>
                    <a:pt x="474032" y="757671"/>
                    <a:pt x="511955" y="737235"/>
                  </a:cubicBezTo>
                  <a:cubicBezTo>
                    <a:pt x="379654" y="503328"/>
                    <a:pt x="294732" y="226520"/>
                    <a:pt x="242073" y="0"/>
                  </a:cubicBezTo>
                  <a:cubicBezTo>
                    <a:pt x="226803" y="47646"/>
                    <a:pt x="222019" y="96096"/>
                    <a:pt x="227951" y="146232"/>
                  </a:cubicBezTo>
                  <a:cubicBezTo>
                    <a:pt x="230056" y="163377"/>
                    <a:pt x="222249" y="180216"/>
                    <a:pt x="207821" y="189707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03B7AF7C-F2D1-6207-48FF-71D4AFA13FF6}"/>
                </a:ext>
              </a:extLst>
            </p:cNvPr>
            <p:cNvSpPr/>
            <p:nvPr/>
          </p:nvSpPr>
          <p:spPr>
            <a:xfrm>
              <a:off x="12435986" y="6780898"/>
              <a:ext cx="567274" cy="401145"/>
            </a:xfrm>
            <a:custGeom>
              <a:avLst/>
              <a:gdLst>
                <a:gd name="connsiteX0" fmla="*/ 567274 w 567274"/>
                <a:gd name="connsiteY0" fmla="*/ 401144 h 401145"/>
                <a:gd name="connsiteX1" fmla="*/ 130537 w 567274"/>
                <a:gd name="connsiteY1" fmla="*/ 0 h 401145"/>
                <a:gd name="connsiteX2" fmla="*/ 0 w 567274"/>
                <a:gd name="connsiteY2" fmla="*/ 9453 h 401145"/>
                <a:gd name="connsiteX3" fmla="*/ 351933 w 567274"/>
                <a:gd name="connsiteY3" fmla="*/ 338000 h 401145"/>
                <a:gd name="connsiteX4" fmla="*/ 567274 w 567274"/>
                <a:gd name="connsiteY4" fmla="*/ 401145 h 401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7274" h="401145">
                  <a:moveTo>
                    <a:pt x="567274" y="401144"/>
                  </a:moveTo>
                  <a:lnTo>
                    <a:pt x="130537" y="0"/>
                  </a:lnTo>
                  <a:cubicBezTo>
                    <a:pt x="87215" y="11979"/>
                    <a:pt x="42095" y="13395"/>
                    <a:pt x="0" y="9453"/>
                  </a:cubicBezTo>
                  <a:cubicBezTo>
                    <a:pt x="84500" y="88902"/>
                    <a:pt x="206044" y="202789"/>
                    <a:pt x="351933" y="338000"/>
                  </a:cubicBezTo>
                  <a:cubicBezTo>
                    <a:pt x="399349" y="376805"/>
                    <a:pt x="482588" y="395329"/>
                    <a:pt x="567274" y="401145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D1AAA346-2C13-290E-8C41-68D9CFA0C72D}"/>
                </a:ext>
              </a:extLst>
            </p:cNvPr>
            <p:cNvSpPr/>
            <p:nvPr/>
          </p:nvSpPr>
          <p:spPr>
            <a:xfrm>
              <a:off x="12246538" y="5888137"/>
              <a:ext cx="448802" cy="812883"/>
            </a:xfrm>
            <a:custGeom>
              <a:avLst/>
              <a:gdLst>
                <a:gd name="connsiteX0" fmla="*/ 88850 w 448802"/>
                <a:gd name="connsiteY0" fmla="*/ 213966 h 812883"/>
                <a:gd name="connsiteX1" fmla="*/ 59612 w 448802"/>
                <a:gd name="connsiteY1" fmla="*/ 177456 h 812883"/>
                <a:gd name="connsiteX2" fmla="*/ 5344 w 448802"/>
                <a:gd name="connsiteY2" fmla="*/ 0 h 812883"/>
                <a:gd name="connsiteX3" fmla="*/ 66653 w 448802"/>
                <a:gd name="connsiteY3" fmla="*/ 779333 h 812883"/>
                <a:gd name="connsiteX4" fmla="*/ 372892 w 448802"/>
                <a:gd name="connsiteY4" fmla="*/ 757175 h 812883"/>
                <a:gd name="connsiteX5" fmla="*/ 445146 w 448802"/>
                <a:gd name="connsiteY5" fmla="*/ 396523 h 812883"/>
                <a:gd name="connsiteX6" fmla="*/ 282807 w 448802"/>
                <a:gd name="connsiteY6" fmla="*/ 454464 h 812883"/>
                <a:gd name="connsiteX7" fmla="*/ 231602 w 448802"/>
                <a:gd name="connsiteY7" fmla="*/ 453890 h 812883"/>
                <a:gd name="connsiteX8" fmla="*/ 213079 w 448802"/>
                <a:gd name="connsiteY8" fmla="*/ 406167 h 812883"/>
                <a:gd name="connsiteX9" fmla="*/ 227353 w 448802"/>
                <a:gd name="connsiteY9" fmla="*/ 137284 h 812883"/>
                <a:gd name="connsiteX10" fmla="*/ 134855 w 448802"/>
                <a:gd name="connsiteY10" fmla="*/ 205597 h 812883"/>
                <a:gd name="connsiteX11" fmla="*/ 88854 w 448802"/>
                <a:gd name="connsiteY11" fmla="*/ 213978 h 812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48802" h="812883">
                  <a:moveTo>
                    <a:pt x="88850" y="213966"/>
                  </a:moveTo>
                  <a:cubicBezTo>
                    <a:pt x="73121" y="208110"/>
                    <a:pt x="61908" y="194066"/>
                    <a:pt x="59612" y="177456"/>
                  </a:cubicBezTo>
                  <a:cubicBezTo>
                    <a:pt x="51651" y="119936"/>
                    <a:pt x="33549" y="61154"/>
                    <a:pt x="5344" y="0"/>
                  </a:cubicBezTo>
                  <a:cubicBezTo>
                    <a:pt x="-10614" y="319475"/>
                    <a:pt x="8980" y="565060"/>
                    <a:pt x="66653" y="779333"/>
                  </a:cubicBezTo>
                  <a:cubicBezTo>
                    <a:pt x="122527" y="800688"/>
                    <a:pt x="288774" y="853003"/>
                    <a:pt x="372892" y="757175"/>
                  </a:cubicBezTo>
                  <a:cubicBezTo>
                    <a:pt x="457698" y="660581"/>
                    <a:pt x="452265" y="476771"/>
                    <a:pt x="445146" y="396523"/>
                  </a:cubicBezTo>
                  <a:cubicBezTo>
                    <a:pt x="388468" y="400847"/>
                    <a:pt x="335006" y="419982"/>
                    <a:pt x="282807" y="454464"/>
                  </a:cubicBezTo>
                  <a:cubicBezTo>
                    <a:pt x="267232" y="464759"/>
                    <a:pt x="246948" y="464529"/>
                    <a:pt x="231602" y="453890"/>
                  </a:cubicBezTo>
                  <a:cubicBezTo>
                    <a:pt x="216255" y="443251"/>
                    <a:pt x="208946" y="424346"/>
                    <a:pt x="213079" y="406167"/>
                  </a:cubicBezTo>
                  <a:cubicBezTo>
                    <a:pt x="232673" y="320557"/>
                    <a:pt x="237457" y="230357"/>
                    <a:pt x="227353" y="137284"/>
                  </a:cubicBezTo>
                  <a:cubicBezTo>
                    <a:pt x="196737" y="155731"/>
                    <a:pt x="165776" y="178578"/>
                    <a:pt x="134855" y="205597"/>
                  </a:cubicBezTo>
                  <a:cubicBezTo>
                    <a:pt x="122225" y="216657"/>
                    <a:pt x="104544" y="219872"/>
                    <a:pt x="88854" y="213978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72CBE2AE-3D24-1E92-113B-C9BEEB7D4A4B}"/>
                </a:ext>
              </a:extLst>
            </p:cNvPr>
            <p:cNvSpPr/>
            <p:nvPr/>
          </p:nvSpPr>
          <p:spPr>
            <a:xfrm>
              <a:off x="15976726" y="9494955"/>
              <a:ext cx="481015" cy="781860"/>
            </a:xfrm>
            <a:custGeom>
              <a:avLst/>
              <a:gdLst>
                <a:gd name="connsiteX0" fmla="*/ 207274 w 481015"/>
                <a:gd name="connsiteY0" fmla="*/ 320167 h 781860"/>
                <a:gd name="connsiteX1" fmla="*/ 481015 w 481015"/>
                <a:gd name="connsiteY1" fmla="*/ 67508 h 781860"/>
                <a:gd name="connsiteX2" fmla="*/ 428394 w 481015"/>
                <a:gd name="connsiteY2" fmla="*/ 0 h 781860"/>
                <a:gd name="connsiteX3" fmla="*/ 77000 w 481015"/>
                <a:gd name="connsiteY3" fmla="*/ 300998 h 781860"/>
                <a:gd name="connsiteX4" fmla="*/ 12209 w 481015"/>
                <a:gd name="connsiteY4" fmla="*/ 781861 h 781860"/>
                <a:gd name="connsiteX5" fmla="*/ 117724 w 481015"/>
                <a:gd name="connsiteY5" fmla="*/ 764218 h 781860"/>
                <a:gd name="connsiteX6" fmla="*/ 207275 w 481015"/>
                <a:gd name="connsiteY6" fmla="*/ 320173 h 781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1015" h="781860">
                  <a:moveTo>
                    <a:pt x="207274" y="320167"/>
                  </a:moveTo>
                  <a:cubicBezTo>
                    <a:pt x="293496" y="187259"/>
                    <a:pt x="411289" y="106736"/>
                    <a:pt x="481015" y="67508"/>
                  </a:cubicBezTo>
                  <a:cubicBezTo>
                    <a:pt x="461000" y="45465"/>
                    <a:pt x="443013" y="23192"/>
                    <a:pt x="428394" y="0"/>
                  </a:cubicBezTo>
                  <a:cubicBezTo>
                    <a:pt x="354877" y="25985"/>
                    <a:pt x="176118" y="106583"/>
                    <a:pt x="77000" y="300998"/>
                  </a:cubicBezTo>
                  <a:cubicBezTo>
                    <a:pt x="-22774" y="496784"/>
                    <a:pt x="-2296" y="699653"/>
                    <a:pt x="12209" y="781861"/>
                  </a:cubicBezTo>
                  <a:cubicBezTo>
                    <a:pt x="48489" y="777153"/>
                    <a:pt x="83697" y="771260"/>
                    <a:pt x="117724" y="764218"/>
                  </a:cubicBezTo>
                  <a:cubicBezTo>
                    <a:pt x="110338" y="676886"/>
                    <a:pt x="106741" y="475124"/>
                    <a:pt x="207275" y="320173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74069B4C-C1DC-48DA-0570-097EADB8CC34}"/>
                </a:ext>
              </a:extLst>
            </p:cNvPr>
            <p:cNvSpPr/>
            <p:nvPr/>
          </p:nvSpPr>
          <p:spPr>
            <a:xfrm>
              <a:off x="11739046" y="7553151"/>
              <a:ext cx="390574" cy="817607"/>
            </a:xfrm>
            <a:custGeom>
              <a:avLst/>
              <a:gdLst>
                <a:gd name="connsiteX0" fmla="*/ 197893 w 390574"/>
                <a:gd name="connsiteY0" fmla="*/ 1379 h 817607"/>
                <a:gd name="connsiteX1" fmla="*/ 0 w 390574"/>
                <a:gd name="connsiteY1" fmla="*/ 252891 h 817607"/>
                <a:gd name="connsiteX2" fmla="*/ 143087 w 390574"/>
                <a:gd name="connsiteY2" fmla="*/ 242788 h 817607"/>
                <a:gd name="connsiteX3" fmla="*/ 188705 w 390574"/>
                <a:gd name="connsiteY3" fmla="*/ 271414 h 817607"/>
                <a:gd name="connsiteX4" fmla="*/ 175348 w 390574"/>
                <a:gd name="connsiteY4" fmla="*/ 323614 h 817607"/>
                <a:gd name="connsiteX5" fmla="*/ 39256 w 390574"/>
                <a:gd name="connsiteY5" fmla="*/ 554729 h 817607"/>
                <a:gd name="connsiteX6" fmla="*/ 154177 w 390574"/>
                <a:gd name="connsiteY6" fmla="*/ 511752 h 817607"/>
                <a:gd name="connsiteX7" fmla="*/ 176449 w 390574"/>
                <a:gd name="connsiteY7" fmla="*/ 505935 h 817607"/>
                <a:gd name="connsiteX8" fmla="*/ 202588 w 390574"/>
                <a:gd name="connsiteY8" fmla="*/ 514163 h 817607"/>
                <a:gd name="connsiteX9" fmla="*/ 221570 w 390574"/>
                <a:gd name="connsiteY9" fmla="*/ 558747 h 817607"/>
                <a:gd name="connsiteX10" fmla="*/ 238945 w 390574"/>
                <a:gd name="connsiteY10" fmla="*/ 817608 h 817607"/>
                <a:gd name="connsiteX11" fmla="*/ 390575 w 390574"/>
                <a:gd name="connsiteY11" fmla="*/ 109460 h 817607"/>
                <a:gd name="connsiteX12" fmla="*/ 197885 w 390574"/>
                <a:gd name="connsiteY12" fmla="*/ 1388 h 817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90574" h="817607">
                  <a:moveTo>
                    <a:pt x="197893" y="1379"/>
                  </a:moveTo>
                  <a:cubicBezTo>
                    <a:pt x="107805" y="12362"/>
                    <a:pt x="35936" y="155948"/>
                    <a:pt x="0" y="252891"/>
                  </a:cubicBezTo>
                  <a:lnTo>
                    <a:pt x="143087" y="242788"/>
                  </a:lnTo>
                  <a:cubicBezTo>
                    <a:pt x="162834" y="241410"/>
                    <a:pt x="181357" y="252968"/>
                    <a:pt x="188705" y="271414"/>
                  </a:cubicBezTo>
                  <a:cubicBezTo>
                    <a:pt x="196091" y="289860"/>
                    <a:pt x="190657" y="310986"/>
                    <a:pt x="175348" y="323614"/>
                  </a:cubicBezTo>
                  <a:cubicBezTo>
                    <a:pt x="101296" y="384655"/>
                    <a:pt x="56440" y="460657"/>
                    <a:pt x="39256" y="554729"/>
                  </a:cubicBezTo>
                  <a:cubicBezTo>
                    <a:pt x="79593" y="546309"/>
                    <a:pt x="118055" y="531920"/>
                    <a:pt x="154177" y="511752"/>
                  </a:cubicBezTo>
                  <a:cubicBezTo>
                    <a:pt x="161104" y="507848"/>
                    <a:pt x="168796" y="505935"/>
                    <a:pt x="176449" y="505935"/>
                  </a:cubicBezTo>
                  <a:cubicBezTo>
                    <a:pt x="185634" y="505935"/>
                    <a:pt x="194781" y="508690"/>
                    <a:pt x="202588" y="514163"/>
                  </a:cubicBezTo>
                  <a:cubicBezTo>
                    <a:pt x="216939" y="524151"/>
                    <a:pt x="224287" y="541488"/>
                    <a:pt x="221570" y="558747"/>
                  </a:cubicBezTo>
                  <a:cubicBezTo>
                    <a:pt x="206224" y="655762"/>
                    <a:pt x="212156" y="742287"/>
                    <a:pt x="238945" y="817608"/>
                  </a:cubicBezTo>
                  <a:cubicBezTo>
                    <a:pt x="264088" y="562421"/>
                    <a:pt x="315178" y="323959"/>
                    <a:pt x="390575" y="109460"/>
                  </a:cubicBezTo>
                  <a:cubicBezTo>
                    <a:pt x="368722" y="73142"/>
                    <a:pt x="305577" y="-11857"/>
                    <a:pt x="197885" y="1388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351B7994-2282-9E60-8E7A-10067C965214}"/>
                </a:ext>
              </a:extLst>
            </p:cNvPr>
            <p:cNvSpPr/>
            <p:nvPr/>
          </p:nvSpPr>
          <p:spPr>
            <a:xfrm>
              <a:off x="11176866" y="7242892"/>
              <a:ext cx="736971" cy="488169"/>
            </a:xfrm>
            <a:custGeom>
              <a:avLst/>
              <a:gdLst>
                <a:gd name="connsiteX0" fmla="*/ 735971 w 736971"/>
                <a:gd name="connsiteY0" fmla="*/ 221014 h 488169"/>
                <a:gd name="connsiteX1" fmla="*/ 560769 w 736971"/>
                <a:gd name="connsiteY1" fmla="*/ 0 h 488169"/>
                <a:gd name="connsiteX2" fmla="*/ 0 w 736971"/>
                <a:gd name="connsiteY2" fmla="*/ 423609 h 488169"/>
                <a:gd name="connsiteX3" fmla="*/ 154952 w 736971"/>
                <a:gd name="connsiteY3" fmla="*/ 353460 h 488169"/>
                <a:gd name="connsiteX4" fmla="*/ 201679 w 736971"/>
                <a:gd name="connsiteY4" fmla="*/ 351163 h 488169"/>
                <a:gd name="connsiteX5" fmla="*/ 225905 w 736971"/>
                <a:gd name="connsiteY5" fmla="*/ 391193 h 488169"/>
                <a:gd name="connsiteX6" fmla="*/ 233903 w 736971"/>
                <a:gd name="connsiteY6" fmla="*/ 488169 h 488169"/>
                <a:gd name="connsiteX7" fmla="*/ 401836 w 736971"/>
                <a:gd name="connsiteY7" fmla="*/ 321461 h 488169"/>
                <a:gd name="connsiteX8" fmla="*/ 449864 w 736971"/>
                <a:gd name="connsiteY8" fmla="*/ 303666 h 488169"/>
                <a:gd name="connsiteX9" fmla="*/ 484193 w 736971"/>
                <a:gd name="connsiteY9" fmla="*/ 341630 h 488169"/>
                <a:gd name="connsiteX10" fmla="*/ 514311 w 736971"/>
                <a:gd name="connsiteY10" fmla="*/ 440708 h 488169"/>
                <a:gd name="connsiteX11" fmla="*/ 735971 w 736971"/>
                <a:gd name="connsiteY11" fmla="*/ 220997 h 488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36971" h="488169">
                  <a:moveTo>
                    <a:pt x="735971" y="221014"/>
                  </a:moveTo>
                  <a:cubicBezTo>
                    <a:pt x="750016" y="109953"/>
                    <a:pt x="612400" y="27021"/>
                    <a:pt x="560769" y="0"/>
                  </a:cubicBezTo>
                  <a:cubicBezTo>
                    <a:pt x="342518" y="114313"/>
                    <a:pt x="156862" y="254726"/>
                    <a:pt x="0" y="423609"/>
                  </a:cubicBezTo>
                  <a:cubicBezTo>
                    <a:pt x="59357" y="406043"/>
                    <a:pt x="110718" y="382851"/>
                    <a:pt x="154952" y="353460"/>
                  </a:cubicBezTo>
                  <a:cubicBezTo>
                    <a:pt x="168920" y="344160"/>
                    <a:pt x="186869" y="343279"/>
                    <a:pt x="201679" y="351163"/>
                  </a:cubicBezTo>
                  <a:cubicBezTo>
                    <a:pt x="216489" y="359047"/>
                    <a:pt x="225789" y="374393"/>
                    <a:pt x="225905" y="391193"/>
                  </a:cubicBezTo>
                  <a:cubicBezTo>
                    <a:pt x="226134" y="425789"/>
                    <a:pt x="228813" y="458243"/>
                    <a:pt x="233903" y="488169"/>
                  </a:cubicBezTo>
                  <a:cubicBezTo>
                    <a:pt x="300531" y="440179"/>
                    <a:pt x="356867" y="384271"/>
                    <a:pt x="401836" y="321461"/>
                  </a:cubicBezTo>
                  <a:cubicBezTo>
                    <a:pt x="412705" y="306268"/>
                    <a:pt x="431687" y="299227"/>
                    <a:pt x="449864" y="303666"/>
                  </a:cubicBezTo>
                  <a:cubicBezTo>
                    <a:pt x="468005" y="308105"/>
                    <a:pt x="481590" y="323145"/>
                    <a:pt x="484193" y="341630"/>
                  </a:cubicBezTo>
                  <a:cubicBezTo>
                    <a:pt x="489359" y="378140"/>
                    <a:pt x="499424" y="410936"/>
                    <a:pt x="514311" y="440708"/>
                  </a:cubicBezTo>
                  <a:cubicBezTo>
                    <a:pt x="565248" y="329609"/>
                    <a:pt x="638882" y="255944"/>
                    <a:pt x="735971" y="220997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15257D69-98F1-ACFE-115E-4AC6D0A8CE60}"/>
                </a:ext>
              </a:extLst>
            </p:cNvPr>
            <p:cNvSpPr/>
            <p:nvPr/>
          </p:nvSpPr>
          <p:spPr>
            <a:xfrm>
              <a:off x="11835411" y="7092613"/>
              <a:ext cx="463679" cy="468579"/>
            </a:xfrm>
            <a:custGeom>
              <a:avLst/>
              <a:gdLst>
                <a:gd name="connsiteX0" fmla="*/ 332447 w 463679"/>
                <a:gd name="connsiteY0" fmla="*/ 468578 h 468579"/>
                <a:gd name="connsiteX1" fmla="*/ 463679 w 463679"/>
                <a:gd name="connsiteY1" fmla="*/ 197011 h 468579"/>
                <a:gd name="connsiteX2" fmla="*/ 249141 w 463679"/>
                <a:gd name="connsiteY2" fmla="*/ 0 h 468579"/>
                <a:gd name="connsiteX3" fmla="*/ 0 w 463679"/>
                <a:gd name="connsiteY3" fmla="*/ 101988 h 468579"/>
                <a:gd name="connsiteX4" fmla="*/ 168922 w 463679"/>
                <a:gd name="connsiteY4" fmla="*/ 372752 h 468579"/>
                <a:gd name="connsiteX5" fmla="*/ 332447 w 463679"/>
                <a:gd name="connsiteY5" fmla="*/ 468580 h 468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3679" h="468579">
                  <a:moveTo>
                    <a:pt x="332447" y="468578"/>
                  </a:moveTo>
                  <a:cubicBezTo>
                    <a:pt x="371099" y="372367"/>
                    <a:pt x="414919" y="281629"/>
                    <a:pt x="463679" y="197011"/>
                  </a:cubicBezTo>
                  <a:cubicBezTo>
                    <a:pt x="361230" y="102368"/>
                    <a:pt x="283960" y="31762"/>
                    <a:pt x="249141" y="0"/>
                  </a:cubicBezTo>
                  <a:cubicBezTo>
                    <a:pt x="162001" y="30961"/>
                    <a:pt x="79034" y="64944"/>
                    <a:pt x="0" y="101988"/>
                  </a:cubicBezTo>
                  <a:cubicBezTo>
                    <a:pt x="76847" y="152773"/>
                    <a:pt x="179298" y="245232"/>
                    <a:pt x="168922" y="372752"/>
                  </a:cubicBezTo>
                  <a:cubicBezTo>
                    <a:pt x="242975" y="385343"/>
                    <a:pt x="296893" y="428359"/>
                    <a:pt x="332447" y="46858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FDE47214-2D09-1215-360A-AE8AFFA525A9}"/>
                </a:ext>
              </a:extLst>
            </p:cNvPr>
            <p:cNvSpPr/>
            <p:nvPr/>
          </p:nvSpPr>
          <p:spPr>
            <a:xfrm>
              <a:off x="12145257" y="6765750"/>
              <a:ext cx="4082224" cy="3523161"/>
            </a:xfrm>
            <a:custGeom>
              <a:avLst/>
              <a:gdLst>
                <a:gd name="connsiteX0" fmla="*/ 2619627 w 4082224"/>
                <a:gd name="connsiteY0" fmla="*/ 2740370 h 3523161"/>
                <a:gd name="connsiteX1" fmla="*/ 3192417 w 4082224"/>
                <a:gd name="connsiteY1" fmla="*/ 3137732 h 3523161"/>
                <a:gd name="connsiteX2" fmla="*/ 3750315 w 4082224"/>
                <a:gd name="connsiteY2" fmla="*/ 3229618 h 3523161"/>
                <a:gd name="connsiteX3" fmla="*/ 3803128 w 4082224"/>
                <a:gd name="connsiteY3" fmla="*/ 3040485 h 3523161"/>
                <a:gd name="connsiteX4" fmla="*/ 2590045 w 4082224"/>
                <a:gd name="connsiteY4" fmla="*/ 2569223 h 3523161"/>
                <a:gd name="connsiteX5" fmla="*/ 912186 w 4082224"/>
                <a:gd name="connsiteY5" fmla="*/ 980126 h 3523161"/>
                <a:gd name="connsiteX6" fmla="*/ 912263 w 4082224"/>
                <a:gd name="connsiteY6" fmla="*/ 915525 h 3523161"/>
                <a:gd name="connsiteX7" fmla="*/ 976863 w 4082224"/>
                <a:gd name="connsiteY7" fmla="*/ 915602 h 3523161"/>
                <a:gd name="connsiteX8" fmla="*/ 2644631 w 4082224"/>
                <a:gd name="connsiteY8" fmla="*/ 2495881 h 3523161"/>
                <a:gd name="connsiteX9" fmla="*/ 3844683 w 4082224"/>
                <a:gd name="connsiteY9" fmla="*/ 2956572 h 3523161"/>
                <a:gd name="connsiteX10" fmla="*/ 4082225 w 4082224"/>
                <a:gd name="connsiteY10" fmla="*/ 2713446 h 3523161"/>
                <a:gd name="connsiteX11" fmla="*/ 2963489 w 4082224"/>
                <a:gd name="connsiteY11" fmla="*/ 2421756 h 3523161"/>
                <a:gd name="connsiteX12" fmla="*/ 131723 w 4082224"/>
                <a:gd name="connsiteY12" fmla="*/ 0 h 3523161"/>
                <a:gd name="connsiteX13" fmla="*/ 0 w 4082224"/>
                <a:gd name="connsiteY13" fmla="*/ 258360 h 3523161"/>
                <a:gd name="connsiteX14" fmla="*/ 1351908 w 4082224"/>
                <a:gd name="connsiteY14" fmla="*/ 1555796 h 3523161"/>
                <a:gd name="connsiteX15" fmla="*/ 1737406 w 4082224"/>
                <a:gd name="connsiteY15" fmla="*/ 2022268 h 3523161"/>
                <a:gd name="connsiteX16" fmla="*/ 3350309 w 4082224"/>
                <a:gd name="connsiteY16" fmla="*/ 3493700 h 3523161"/>
                <a:gd name="connsiteX17" fmla="*/ 3752453 w 4082224"/>
                <a:gd name="connsiteY17" fmla="*/ 3519877 h 3523161"/>
                <a:gd name="connsiteX18" fmla="*/ 3741086 w 4082224"/>
                <a:gd name="connsiteY18" fmla="*/ 3320643 h 3523161"/>
                <a:gd name="connsiteX19" fmla="*/ 3162937 w 4082224"/>
                <a:gd name="connsiteY19" fmla="*/ 3224087 h 3523161"/>
                <a:gd name="connsiteX20" fmla="*/ 2556435 w 4082224"/>
                <a:gd name="connsiteY20" fmla="*/ 2806180 h 3523161"/>
                <a:gd name="connsiteX21" fmla="*/ 2555096 w 4082224"/>
                <a:gd name="connsiteY21" fmla="*/ 2741619 h 3523161"/>
                <a:gd name="connsiteX22" fmla="*/ 2619657 w 4082224"/>
                <a:gd name="connsiteY22" fmla="*/ 2740394 h 3523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082224" h="3523161">
                  <a:moveTo>
                    <a:pt x="2619627" y="2740370"/>
                  </a:moveTo>
                  <a:cubicBezTo>
                    <a:pt x="2622880" y="2743508"/>
                    <a:pt x="2949095" y="3054603"/>
                    <a:pt x="3192417" y="3137732"/>
                  </a:cubicBezTo>
                  <a:cubicBezTo>
                    <a:pt x="3388938" y="3204858"/>
                    <a:pt x="3650472" y="3224414"/>
                    <a:pt x="3750315" y="3229618"/>
                  </a:cubicBezTo>
                  <a:cubicBezTo>
                    <a:pt x="3759615" y="3169420"/>
                    <a:pt x="3775994" y="3105283"/>
                    <a:pt x="3803128" y="3040485"/>
                  </a:cubicBezTo>
                  <a:cubicBezTo>
                    <a:pt x="3601679" y="2989547"/>
                    <a:pt x="2902016" y="2801258"/>
                    <a:pt x="2590045" y="2569223"/>
                  </a:cubicBezTo>
                  <a:cubicBezTo>
                    <a:pt x="2236124" y="2305963"/>
                    <a:pt x="966071" y="1034108"/>
                    <a:pt x="912186" y="980126"/>
                  </a:cubicBezTo>
                  <a:cubicBezTo>
                    <a:pt x="894391" y="962292"/>
                    <a:pt x="894391" y="933360"/>
                    <a:pt x="912263" y="915525"/>
                  </a:cubicBezTo>
                  <a:cubicBezTo>
                    <a:pt x="930097" y="897730"/>
                    <a:pt x="959029" y="897730"/>
                    <a:pt x="976863" y="915602"/>
                  </a:cubicBezTo>
                  <a:cubicBezTo>
                    <a:pt x="989990" y="928767"/>
                    <a:pt x="2296049" y="2236649"/>
                    <a:pt x="2644631" y="2495881"/>
                  </a:cubicBezTo>
                  <a:cubicBezTo>
                    <a:pt x="2949871" y="2722940"/>
                    <a:pt x="3679307" y="2915013"/>
                    <a:pt x="3844683" y="2956572"/>
                  </a:cubicBezTo>
                  <a:cubicBezTo>
                    <a:pt x="3911848" y="2840535"/>
                    <a:pt x="4001976" y="2763421"/>
                    <a:pt x="4082225" y="2713446"/>
                  </a:cubicBezTo>
                  <a:cubicBezTo>
                    <a:pt x="3829987" y="2695995"/>
                    <a:pt x="3381082" y="2634380"/>
                    <a:pt x="2963489" y="2421756"/>
                  </a:cubicBezTo>
                  <a:cubicBezTo>
                    <a:pt x="2389131" y="2129262"/>
                    <a:pt x="423286" y="276280"/>
                    <a:pt x="131723" y="0"/>
                  </a:cubicBezTo>
                  <a:cubicBezTo>
                    <a:pt x="67391" y="73517"/>
                    <a:pt x="23190" y="160164"/>
                    <a:pt x="0" y="258360"/>
                  </a:cubicBezTo>
                  <a:cubicBezTo>
                    <a:pt x="137542" y="383774"/>
                    <a:pt x="965322" y="1141289"/>
                    <a:pt x="1351908" y="1555796"/>
                  </a:cubicBezTo>
                  <a:cubicBezTo>
                    <a:pt x="1456688" y="1668160"/>
                    <a:pt x="1586775" y="1832262"/>
                    <a:pt x="1737406" y="2022268"/>
                  </a:cubicBezTo>
                  <a:cubicBezTo>
                    <a:pt x="2195305" y="2600034"/>
                    <a:pt x="2822440" y="3391320"/>
                    <a:pt x="3350309" y="3493700"/>
                  </a:cubicBezTo>
                  <a:cubicBezTo>
                    <a:pt x="3493132" y="3521408"/>
                    <a:pt x="3628186" y="3528105"/>
                    <a:pt x="3752453" y="3519877"/>
                  </a:cubicBezTo>
                  <a:cubicBezTo>
                    <a:pt x="3744799" y="3474757"/>
                    <a:pt x="3736838" y="3404418"/>
                    <a:pt x="3741086" y="3320643"/>
                  </a:cubicBezTo>
                  <a:cubicBezTo>
                    <a:pt x="3633621" y="3315017"/>
                    <a:pt x="3369255" y="3294581"/>
                    <a:pt x="3162937" y="3224087"/>
                  </a:cubicBezTo>
                  <a:cubicBezTo>
                    <a:pt x="2900442" y="3134383"/>
                    <a:pt x="2570367" y="2819573"/>
                    <a:pt x="2556435" y="2806180"/>
                  </a:cubicBezTo>
                  <a:cubicBezTo>
                    <a:pt x="2538218" y="2788730"/>
                    <a:pt x="2537644" y="2759796"/>
                    <a:pt x="2555096" y="2741619"/>
                  </a:cubicBezTo>
                  <a:cubicBezTo>
                    <a:pt x="2572546" y="2723517"/>
                    <a:pt x="2601441" y="2722944"/>
                    <a:pt x="2619657" y="274039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7D8C2C75-9CF4-D083-F23F-82534DDB0587}"/>
                </a:ext>
              </a:extLst>
            </p:cNvPr>
            <p:cNvSpPr/>
            <p:nvPr/>
          </p:nvSpPr>
          <p:spPr>
            <a:xfrm>
              <a:off x="11127161" y="6920327"/>
              <a:ext cx="566049" cy="662657"/>
            </a:xfrm>
            <a:custGeom>
              <a:avLst/>
              <a:gdLst>
                <a:gd name="connsiteX0" fmla="*/ 468348 w 566049"/>
                <a:gd name="connsiteY0" fmla="*/ 16198 h 662657"/>
                <a:gd name="connsiteX1" fmla="*/ 157024 w 566049"/>
                <a:gd name="connsiteY1" fmla="*/ 89600 h 662657"/>
                <a:gd name="connsiteX2" fmla="*/ 275354 w 566049"/>
                <a:gd name="connsiteY2" fmla="*/ 170962 h 662657"/>
                <a:gd name="connsiteX3" fmla="*/ 293226 w 566049"/>
                <a:gd name="connsiteY3" fmla="*/ 221785 h 662657"/>
                <a:gd name="connsiteX4" fmla="*/ 250248 w 566049"/>
                <a:gd name="connsiteY4" fmla="*/ 254276 h 662657"/>
                <a:gd name="connsiteX5" fmla="*/ 0 w 566049"/>
                <a:gd name="connsiteY5" fmla="*/ 350296 h 662657"/>
                <a:gd name="connsiteX6" fmla="*/ 116723 w 566049"/>
                <a:gd name="connsiteY6" fmla="*/ 388336 h 662657"/>
                <a:gd name="connsiteX7" fmla="*/ 153079 w 566049"/>
                <a:gd name="connsiteY7" fmla="*/ 420368 h 662657"/>
                <a:gd name="connsiteX8" fmla="*/ 140182 w 566049"/>
                <a:gd name="connsiteY8" fmla="*/ 467057 h 662657"/>
                <a:gd name="connsiteX9" fmla="*/ 2866 w 566049"/>
                <a:gd name="connsiteY9" fmla="*/ 662657 h 662657"/>
                <a:gd name="connsiteX10" fmla="*/ 565859 w 566049"/>
                <a:gd name="connsiteY10" fmla="*/ 242762 h 662657"/>
                <a:gd name="connsiteX11" fmla="*/ 468347 w 566049"/>
                <a:gd name="connsiteY11" fmla="*/ 16203 h 662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66049" h="662657">
                  <a:moveTo>
                    <a:pt x="468348" y="16198"/>
                  </a:moveTo>
                  <a:cubicBezTo>
                    <a:pt x="390850" y="-31487"/>
                    <a:pt x="245345" y="36137"/>
                    <a:pt x="157024" y="89600"/>
                  </a:cubicBezTo>
                  <a:lnTo>
                    <a:pt x="275354" y="170962"/>
                  </a:lnTo>
                  <a:cubicBezTo>
                    <a:pt x="291734" y="182213"/>
                    <a:pt x="298928" y="202765"/>
                    <a:pt x="293226" y="221785"/>
                  </a:cubicBezTo>
                  <a:cubicBezTo>
                    <a:pt x="287485" y="240805"/>
                    <a:pt x="270110" y="253931"/>
                    <a:pt x="250248" y="254276"/>
                  </a:cubicBezTo>
                  <a:cubicBezTo>
                    <a:pt x="154305" y="255884"/>
                    <a:pt x="71989" y="287380"/>
                    <a:pt x="0" y="350296"/>
                  </a:cubicBezTo>
                  <a:cubicBezTo>
                    <a:pt x="36816" y="368857"/>
                    <a:pt x="75890" y="381601"/>
                    <a:pt x="116723" y="388336"/>
                  </a:cubicBezTo>
                  <a:cubicBezTo>
                    <a:pt x="133983" y="391168"/>
                    <a:pt x="148104" y="403606"/>
                    <a:pt x="153079" y="420368"/>
                  </a:cubicBezTo>
                  <a:cubicBezTo>
                    <a:pt x="158054" y="437130"/>
                    <a:pt x="153041" y="455271"/>
                    <a:pt x="140182" y="467057"/>
                  </a:cubicBezTo>
                  <a:cubicBezTo>
                    <a:pt x="76003" y="525917"/>
                    <a:pt x="30464" y="590629"/>
                    <a:pt x="2866" y="662657"/>
                  </a:cubicBezTo>
                  <a:cubicBezTo>
                    <a:pt x="162030" y="496106"/>
                    <a:pt x="348519" y="356840"/>
                    <a:pt x="565859" y="242762"/>
                  </a:cubicBezTo>
                  <a:cubicBezTo>
                    <a:pt x="567466" y="193011"/>
                    <a:pt x="560883" y="73114"/>
                    <a:pt x="468347" y="16203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82239CEE-7793-ECBC-F628-8FA92A26A2F4}"/>
                </a:ext>
              </a:extLst>
            </p:cNvPr>
            <p:cNvSpPr/>
            <p:nvPr/>
          </p:nvSpPr>
          <p:spPr>
            <a:xfrm>
              <a:off x="16182800" y="9630739"/>
              <a:ext cx="487726" cy="606511"/>
            </a:xfrm>
            <a:custGeom>
              <a:avLst/>
              <a:gdLst>
                <a:gd name="connsiteX0" fmla="*/ 340965 w 487726"/>
                <a:gd name="connsiteY0" fmla="*/ 0 h 606511"/>
                <a:gd name="connsiteX1" fmla="*/ 77823 w 487726"/>
                <a:gd name="connsiteY1" fmla="*/ 234063 h 606511"/>
                <a:gd name="connsiteX2" fmla="*/ 1819 w 487726"/>
                <a:gd name="connsiteY2" fmla="*/ 606512 h 606511"/>
                <a:gd name="connsiteX3" fmla="*/ 336146 w 487726"/>
                <a:gd name="connsiteY3" fmla="*/ 453206 h 606511"/>
                <a:gd name="connsiteX4" fmla="*/ 485817 w 487726"/>
                <a:gd name="connsiteY4" fmla="*/ 273830 h 606511"/>
                <a:gd name="connsiteX5" fmla="*/ 340966 w 487726"/>
                <a:gd name="connsiteY5" fmla="*/ 10 h 6065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7726" h="606511">
                  <a:moveTo>
                    <a:pt x="340965" y="0"/>
                  </a:moveTo>
                  <a:cubicBezTo>
                    <a:pt x="286928" y="28014"/>
                    <a:pt x="163127" y="102566"/>
                    <a:pt x="77823" y="234063"/>
                  </a:cubicBezTo>
                  <a:cubicBezTo>
                    <a:pt x="-2162" y="357370"/>
                    <a:pt x="-3501" y="524108"/>
                    <a:pt x="1819" y="606512"/>
                  </a:cubicBezTo>
                  <a:cubicBezTo>
                    <a:pt x="138900" y="568203"/>
                    <a:pt x="252753" y="512597"/>
                    <a:pt x="336146" y="453206"/>
                  </a:cubicBezTo>
                  <a:cubicBezTo>
                    <a:pt x="438017" y="380646"/>
                    <a:pt x="480233" y="312990"/>
                    <a:pt x="485817" y="273830"/>
                  </a:cubicBezTo>
                  <a:cubicBezTo>
                    <a:pt x="501164" y="165640"/>
                    <a:pt x="421371" y="81140"/>
                    <a:pt x="340966" y="1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22A0F403-D365-23C9-7425-B18E699D7C34}"/>
                </a:ext>
              </a:extLst>
            </p:cNvPr>
            <p:cNvSpPr/>
            <p:nvPr/>
          </p:nvSpPr>
          <p:spPr>
            <a:xfrm>
              <a:off x="12066183" y="7692309"/>
              <a:ext cx="480985" cy="714895"/>
            </a:xfrm>
            <a:custGeom>
              <a:avLst/>
              <a:gdLst>
                <a:gd name="connsiteX0" fmla="*/ 147035 w 480985"/>
                <a:gd name="connsiteY0" fmla="*/ 7316 h 714895"/>
                <a:gd name="connsiteX1" fmla="*/ 0 w 480985"/>
                <a:gd name="connsiteY1" fmla="*/ 714895 h 714895"/>
                <a:gd name="connsiteX2" fmla="*/ 72866 w 480985"/>
                <a:gd name="connsiteY2" fmla="*/ 551596 h 714895"/>
                <a:gd name="connsiteX3" fmla="*/ 105587 w 480985"/>
                <a:gd name="connsiteY3" fmla="*/ 513058 h 714895"/>
                <a:gd name="connsiteX4" fmla="*/ 153807 w 480985"/>
                <a:gd name="connsiteY4" fmla="*/ 528290 h 714895"/>
                <a:gd name="connsiteX5" fmla="*/ 220359 w 480985"/>
                <a:gd name="connsiteY5" fmla="*/ 599128 h 714895"/>
                <a:gd name="connsiteX6" fmla="*/ 248067 w 480985"/>
                <a:gd name="connsiteY6" fmla="*/ 363997 h 714895"/>
                <a:gd name="connsiteX7" fmla="*/ 274587 w 480985"/>
                <a:gd name="connsiteY7" fmla="*/ 320177 h 714895"/>
                <a:gd name="connsiteX8" fmla="*/ 325104 w 480985"/>
                <a:gd name="connsiteY8" fmla="*/ 328520 h 714895"/>
                <a:gd name="connsiteX9" fmla="*/ 455415 w 480985"/>
                <a:gd name="connsiteY9" fmla="*/ 403988 h 714895"/>
                <a:gd name="connsiteX10" fmla="*/ 447034 w 480985"/>
                <a:gd name="connsiteY10" fmla="*/ 77087 h 714895"/>
                <a:gd name="connsiteX11" fmla="*/ 147036 w 480985"/>
                <a:gd name="connsiteY11" fmla="*/ 7321 h 714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80985" h="714895">
                  <a:moveTo>
                    <a:pt x="147035" y="7316"/>
                  </a:moveTo>
                  <a:cubicBezTo>
                    <a:pt x="72754" y="220786"/>
                    <a:pt x="23121" y="459209"/>
                    <a:pt x="0" y="714895"/>
                  </a:cubicBezTo>
                  <a:cubicBezTo>
                    <a:pt x="41561" y="664570"/>
                    <a:pt x="65978" y="609919"/>
                    <a:pt x="72866" y="551596"/>
                  </a:cubicBezTo>
                  <a:cubicBezTo>
                    <a:pt x="75009" y="533341"/>
                    <a:pt x="87907" y="518148"/>
                    <a:pt x="105587" y="513058"/>
                  </a:cubicBezTo>
                  <a:cubicBezTo>
                    <a:pt x="123268" y="507968"/>
                    <a:pt x="142250" y="513977"/>
                    <a:pt x="153807" y="528290"/>
                  </a:cubicBezTo>
                  <a:cubicBezTo>
                    <a:pt x="175506" y="555194"/>
                    <a:pt x="197742" y="578883"/>
                    <a:pt x="220359" y="599128"/>
                  </a:cubicBezTo>
                  <a:cubicBezTo>
                    <a:pt x="242632" y="519986"/>
                    <a:pt x="251971" y="441149"/>
                    <a:pt x="248067" y="363997"/>
                  </a:cubicBezTo>
                  <a:cubicBezTo>
                    <a:pt x="247148" y="345321"/>
                    <a:pt x="257634" y="328022"/>
                    <a:pt x="274587" y="320177"/>
                  </a:cubicBezTo>
                  <a:cubicBezTo>
                    <a:pt x="291541" y="312370"/>
                    <a:pt x="311556" y="315661"/>
                    <a:pt x="325104" y="328520"/>
                  </a:cubicBezTo>
                  <a:cubicBezTo>
                    <a:pt x="364751" y="366101"/>
                    <a:pt x="407652" y="391015"/>
                    <a:pt x="455415" y="403988"/>
                  </a:cubicBezTo>
                  <a:cubicBezTo>
                    <a:pt x="474436" y="331887"/>
                    <a:pt x="505778" y="173795"/>
                    <a:pt x="447034" y="77087"/>
                  </a:cubicBezTo>
                  <a:cubicBezTo>
                    <a:pt x="389055" y="-18282"/>
                    <a:pt x="211785" y="-2132"/>
                    <a:pt x="147036" y="732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7743A951-F704-1594-76F2-511B2C145F21}"/>
                </a:ext>
              </a:extLst>
            </p:cNvPr>
            <p:cNvSpPr/>
            <p:nvPr/>
          </p:nvSpPr>
          <p:spPr>
            <a:xfrm>
              <a:off x="11660532" y="6748965"/>
              <a:ext cx="448643" cy="368999"/>
            </a:xfrm>
            <a:custGeom>
              <a:avLst/>
              <a:gdLst>
                <a:gd name="connsiteX0" fmla="*/ 261809 w 448643"/>
                <a:gd name="connsiteY0" fmla="*/ 107616 h 368999"/>
                <a:gd name="connsiteX1" fmla="*/ 158175 w 448643"/>
                <a:gd name="connsiteY1" fmla="*/ 38576 h 368999"/>
                <a:gd name="connsiteX2" fmla="*/ 0 w 448643"/>
                <a:gd name="connsiteY2" fmla="*/ 0 h 368999"/>
                <a:gd name="connsiteX3" fmla="*/ 48412 w 448643"/>
                <a:gd name="connsiteY3" fmla="*/ 166091 h 368999"/>
                <a:gd name="connsiteX4" fmla="*/ 123115 w 448643"/>
                <a:gd name="connsiteY4" fmla="*/ 369000 h 368999"/>
                <a:gd name="connsiteX5" fmla="*/ 395142 w 448643"/>
                <a:gd name="connsiteY5" fmla="*/ 256979 h 368999"/>
                <a:gd name="connsiteX6" fmla="*/ 448644 w 448643"/>
                <a:gd name="connsiteY6" fmla="*/ 105505 h 368999"/>
                <a:gd name="connsiteX7" fmla="*/ 350251 w 448643"/>
                <a:gd name="connsiteY7" fmla="*/ 120813 h 368999"/>
                <a:gd name="connsiteX8" fmla="*/ 261809 w 448643"/>
                <a:gd name="connsiteY8" fmla="*/ 107610 h 368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48643" h="368999">
                  <a:moveTo>
                    <a:pt x="261809" y="107616"/>
                  </a:moveTo>
                  <a:cubicBezTo>
                    <a:pt x="220822" y="95102"/>
                    <a:pt x="186723" y="70341"/>
                    <a:pt x="158175" y="38576"/>
                  </a:cubicBezTo>
                  <a:cubicBezTo>
                    <a:pt x="108424" y="19211"/>
                    <a:pt x="55462" y="6238"/>
                    <a:pt x="0" y="0"/>
                  </a:cubicBezTo>
                  <a:cubicBezTo>
                    <a:pt x="7654" y="62533"/>
                    <a:pt x="24148" y="119094"/>
                    <a:pt x="48412" y="166091"/>
                  </a:cubicBezTo>
                  <a:cubicBezTo>
                    <a:pt x="102487" y="230308"/>
                    <a:pt x="119096" y="310373"/>
                    <a:pt x="123115" y="369000"/>
                  </a:cubicBezTo>
                  <a:cubicBezTo>
                    <a:pt x="209185" y="328089"/>
                    <a:pt x="299806" y="290775"/>
                    <a:pt x="395142" y="256979"/>
                  </a:cubicBezTo>
                  <a:cubicBezTo>
                    <a:pt x="407580" y="203478"/>
                    <a:pt x="425453" y="152924"/>
                    <a:pt x="448644" y="105505"/>
                  </a:cubicBezTo>
                  <a:cubicBezTo>
                    <a:pt x="417989" y="114805"/>
                    <a:pt x="385000" y="120813"/>
                    <a:pt x="350251" y="120813"/>
                  </a:cubicBezTo>
                  <a:cubicBezTo>
                    <a:pt x="321701" y="120813"/>
                    <a:pt x="292080" y="116833"/>
                    <a:pt x="261809" y="10761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2B5F8B08-6668-0671-8EAF-44C27AA9E05A}"/>
                </a:ext>
              </a:extLst>
            </p:cNvPr>
            <p:cNvSpPr/>
            <p:nvPr/>
          </p:nvSpPr>
          <p:spPr>
            <a:xfrm>
              <a:off x="11777864" y="5869614"/>
              <a:ext cx="445809" cy="908690"/>
            </a:xfrm>
            <a:custGeom>
              <a:avLst/>
              <a:gdLst>
                <a:gd name="connsiteX0" fmla="*/ 383429 w 445809"/>
                <a:gd name="connsiteY0" fmla="*/ 3 h 908690"/>
                <a:gd name="connsiteX1" fmla="*/ 300001 w 445809"/>
                <a:gd name="connsiteY1" fmla="*/ 295681 h 908690"/>
                <a:gd name="connsiteX2" fmla="*/ 273556 w 445809"/>
                <a:gd name="connsiteY2" fmla="*/ 336323 h 908690"/>
                <a:gd name="connsiteX3" fmla="*/ 225450 w 445809"/>
                <a:gd name="connsiteY3" fmla="*/ 330276 h 908690"/>
                <a:gd name="connsiteX4" fmla="*/ 101644 w 445809"/>
                <a:gd name="connsiteY4" fmla="*/ 258520 h 908690"/>
                <a:gd name="connsiteX5" fmla="*/ 206042 w 445809"/>
                <a:gd name="connsiteY5" fmla="*/ 544744 h 908690"/>
                <a:gd name="connsiteX6" fmla="*/ 210137 w 445809"/>
                <a:gd name="connsiteY6" fmla="*/ 598475 h 908690"/>
                <a:gd name="connsiteX7" fmla="*/ 160232 w 445809"/>
                <a:gd name="connsiteY7" fmla="*/ 618720 h 908690"/>
                <a:gd name="connsiteX8" fmla="*/ 0 w 445809"/>
                <a:gd name="connsiteY8" fmla="*/ 578612 h 908690"/>
                <a:gd name="connsiteX9" fmla="*/ 171068 w 445809"/>
                <a:gd name="connsiteY9" fmla="*/ 899694 h 908690"/>
                <a:gd name="connsiteX10" fmla="*/ 445809 w 445809"/>
                <a:gd name="connsiteY10" fmla="*/ 816954 h 908690"/>
                <a:gd name="connsiteX11" fmla="*/ 383429 w 445809"/>
                <a:gd name="connsiteY11" fmla="*/ 0 h 908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45809" h="908690">
                  <a:moveTo>
                    <a:pt x="383429" y="3"/>
                  </a:moveTo>
                  <a:cubicBezTo>
                    <a:pt x="329507" y="85001"/>
                    <a:pt x="301990" y="182671"/>
                    <a:pt x="300001" y="295681"/>
                  </a:cubicBezTo>
                  <a:cubicBezTo>
                    <a:pt x="299694" y="313170"/>
                    <a:pt x="289438" y="328937"/>
                    <a:pt x="273556" y="336323"/>
                  </a:cubicBezTo>
                  <a:cubicBezTo>
                    <a:pt x="257636" y="343671"/>
                    <a:pt x="238999" y="341336"/>
                    <a:pt x="225450" y="330276"/>
                  </a:cubicBezTo>
                  <a:cubicBezTo>
                    <a:pt x="188060" y="299775"/>
                    <a:pt x="146575" y="275742"/>
                    <a:pt x="101644" y="258520"/>
                  </a:cubicBezTo>
                  <a:cubicBezTo>
                    <a:pt x="100840" y="367739"/>
                    <a:pt x="135207" y="461811"/>
                    <a:pt x="206042" y="544744"/>
                  </a:cubicBezTo>
                  <a:cubicBezTo>
                    <a:pt x="218939" y="559861"/>
                    <a:pt x="220585" y="581559"/>
                    <a:pt x="210137" y="598475"/>
                  </a:cubicBezTo>
                  <a:cubicBezTo>
                    <a:pt x="199651" y="615353"/>
                    <a:pt x="179483" y="623542"/>
                    <a:pt x="160232" y="618720"/>
                  </a:cubicBezTo>
                  <a:lnTo>
                    <a:pt x="0" y="578612"/>
                  </a:lnTo>
                  <a:cubicBezTo>
                    <a:pt x="19594" y="693121"/>
                    <a:pt x="70302" y="868931"/>
                    <a:pt x="171068" y="899694"/>
                  </a:cubicBezTo>
                  <a:cubicBezTo>
                    <a:pt x="289555" y="935821"/>
                    <a:pt x="402604" y="853923"/>
                    <a:pt x="445809" y="816954"/>
                  </a:cubicBezTo>
                  <a:cubicBezTo>
                    <a:pt x="385687" y="591160"/>
                    <a:pt x="365824" y="333867"/>
                    <a:pt x="383429" y="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10FC706D-587A-FCA8-5310-4E1577ADEE3A}"/>
                </a:ext>
              </a:extLst>
            </p:cNvPr>
            <p:cNvSpPr/>
            <p:nvPr/>
          </p:nvSpPr>
          <p:spPr>
            <a:xfrm>
              <a:off x="11164228" y="5700906"/>
              <a:ext cx="680592" cy="743852"/>
            </a:xfrm>
            <a:custGeom>
              <a:avLst/>
              <a:gdLst>
                <a:gd name="connsiteX0" fmla="*/ 123385 w 680592"/>
                <a:gd name="connsiteY0" fmla="*/ 261881 h 743852"/>
                <a:gd name="connsiteX1" fmla="*/ 0 w 680592"/>
                <a:gd name="connsiteY1" fmla="*/ 279179 h 743852"/>
                <a:gd name="connsiteX2" fmla="*/ 210139 w 680592"/>
                <a:gd name="connsiteY2" fmla="*/ 474240 h 743852"/>
                <a:gd name="connsiteX3" fmla="*/ 230155 w 680592"/>
                <a:gd name="connsiteY3" fmla="*/ 521351 h 743852"/>
                <a:gd name="connsiteX4" fmla="*/ 193875 w 680592"/>
                <a:gd name="connsiteY4" fmla="*/ 557478 h 743852"/>
                <a:gd name="connsiteX5" fmla="*/ 26598 w 680592"/>
                <a:gd name="connsiteY5" fmla="*/ 634821 h 743852"/>
                <a:gd name="connsiteX6" fmla="*/ 79487 w 680592"/>
                <a:gd name="connsiteY6" fmla="*/ 694867 h 743852"/>
                <a:gd name="connsiteX7" fmla="*/ 304361 w 680592"/>
                <a:gd name="connsiteY7" fmla="*/ 743853 h 743852"/>
                <a:gd name="connsiteX8" fmla="*/ 325639 w 680592"/>
                <a:gd name="connsiteY8" fmla="*/ 600765 h 743852"/>
                <a:gd name="connsiteX9" fmla="*/ 350323 w 680592"/>
                <a:gd name="connsiteY9" fmla="*/ 572101 h 743852"/>
                <a:gd name="connsiteX10" fmla="*/ 388134 w 680592"/>
                <a:gd name="connsiteY10" fmla="*/ 571910 h 743852"/>
                <a:gd name="connsiteX11" fmla="*/ 524148 w 680592"/>
                <a:gd name="connsiteY11" fmla="*/ 657826 h 743852"/>
                <a:gd name="connsiteX12" fmla="*/ 529812 w 680592"/>
                <a:gd name="connsiteY12" fmla="*/ 651894 h 743852"/>
                <a:gd name="connsiteX13" fmla="*/ 570531 w 680592"/>
                <a:gd name="connsiteY13" fmla="*/ 642364 h 743852"/>
                <a:gd name="connsiteX14" fmla="*/ 680592 w 680592"/>
                <a:gd name="connsiteY14" fmla="*/ 669919 h 743852"/>
                <a:gd name="connsiteX15" fmla="*/ 62912 w 680592"/>
                <a:gd name="connsiteY15" fmla="*/ 0 h 743852"/>
                <a:gd name="connsiteX16" fmla="*/ 157630 w 680592"/>
                <a:gd name="connsiteY16" fmla="*/ 189242 h 743852"/>
                <a:gd name="connsiteX17" fmla="*/ 162146 w 680592"/>
                <a:gd name="connsiteY17" fmla="*/ 235778 h 743852"/>
                <a:gd name="connsiteX18" fmla="*/ 123379 w 680592"/>
                <a:gd name="connsiteY18" fmla="*/ 261879 h 743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80592" h="743852">
                  <a:moveTo>
                    <a:pt x="123385" y="261881"/>
                  </a:moveTo>
                  <a:cubicBezTo>
                    <a:pt x="78877" y="264330"/>
                    <a:pt x="37584" y="270109"/>
                    <a:pt x="0" y="279179"/>
                  </a:cubicBezTo>
                  <a:cubicBezTo>
                    <a:pt x="61156" y="358016"/>
                    <a:pt x="131615" y="423462"/>
                    <a:pt x="210139" y="474240"/>
                  </a:cubicBezTo>
                  <a:cubicBezTo>
                    <a:pt x="225830" y="484382"/>
                    <a:pt x="233752" y="503019"/>
                    <a:pt x="230155" y="521351"/>
                  </a:cubicBezTo>
                  <a:cubicBezTo>
                    <a:pt x="226595" y="539682"/>
                    <a:pt x="212244" y="553957"/>
                    <a:pt x="193875" y="557478"/>
                  </a:cubicBezTo>
                  <a:cubicBezTo>
                    <a:pt x="128127" y="570030"/>
                    <a:pt x="73056" y="595442"/>
                    <a:pt x="26598" y="634821"/>
                  </a:cubicBezTo>
                  <a:cubicBezTo>
                    <a:pt x="39686" y="650971"/>
                    <a:pt x="57712" y="672135"/>
                    <a:pt x="79487" y="694867"/>
                  </a:cubicBezTo>
                  <a:cubicBezTo>
                    <a:pt x="155453" y="696321"/>
                    <a:pt x="230579" y="712662"/>
                    <a:pt x="304361" y="743853"/>
                  </a:cubicBezTo>
                  <a:cubicBezTo>
                    <a:pt x="304744" y="695824"/>
                    <a:pt x="311862" y="647947"/>
                    <a:pt x="325639" y="600765"/>
                  </a:cubicBezTo>
                  <a:cubicBezTo>
                    <a:pt x="329352" y="588098"/>
                    <a:pt x="338345" y="577650"/>
                    <a:pt x="350323" y="572101"/>
                  </a:cubicBezTo>
                  <a:cubicBezTo>
                    <a:pt x="362302" y="566590"/>
                    <a:pt x="376117" y="566514"/>
                    <a:pt x="388134" y="571910"/>
                  </a:cubicBezTo>
                  <a:cubicBezTo>
                    <a:pt x="439646" y="595025"/>
                    <a:pt x="484958" y="623881"/>
                    <a:pt x="524148" y="657826"/>
                  </a:cubicBezTo>
                  <a:cubicBezTo>
                    <a:pt x="525870" y="655721"/>
                    <a:pt x="527707" y="653731"/>
                    <a:pt x="529812" y="651894"/>
                  </a:cubicBezTo>
                  <a:cubicBezTo>
                    <a:pt x="541025" y="642326"/>
                    <a:pt x="556218" y="638767"/>
                    <a:pt x="570531" y="642364"/>
                  </a:cubicBezTo>
                  <a:lnTo>
                    <a:pt x="680592" y="669919"/>
                  </a:lnTo>
                  <a:cubicBezTo>
                    <a:pt x="490998" y="434249"/>
                    <a:pt x="284954" y="211060"/>
                    <a:pt x="62912" y="0"/>
                  </a:cubicBezTo>
                  <a:cubicBezTo>
                    <a:pt x="87290" y="73555"/>
                    <a:pt x="118671" y="136161"/>
                    <a:pt x="157630" y="189242"/>
                  </a:cubicBezTo>
                  <a:cubicBezTo>
                    <a:pt x="167580" y="202751"/>
                    <a:pt x="169303" y="220623"/>
                    <a:pt x="162146" y="235778"/>
                  </a:cubicBezTo>
                  <a:cubicBezTo>
                    <a:pt x="155028" y="250933"/>
                    <a:pt x="140103" y="260960"/>
                    <a:pt x="123379" y="26187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F7CB233E-93BC-FC17-5774-629393A201EA}"/>
                </a:ext>
              </a:extLst>
            </p:cNvPr>
            <p:cNvSpPr/>
            <p:nvPr/>
          </p:nvSpPr>
          <p:spPr>
            <a:xfrm>
              <a:off x="11145288" y="6382088"/>
              <a:ext cx="601073" cy="505972"/>
            </a:xfrm>
            <a:custGeom>
              <a:avLst/>
              <a:gdLst>
                <a:gd name="connsiteX0" fmla="*/ 163527 w 601073"/>
                <a:gd name="connsiteY0" fmla="*/ 313819 h 505972"/>
                <a:gd name="connsiteX1" fmla="*/ 180174 w 601073"/>
                <a:gd name="connsiteY1" fmla="*/ 357523 h 505972"/>
                <a:gd name="connsiteX2" fmla="*/ 149672 w 601073"/>
                <a:gd name="connsiteY2" fmla="*/ 392961 h 505972"/>
                <a:gd name="connsiteX3" fmla="*/ 52849 w 601073"/>
                <a:gd name="connsiteY3" fmla="*/ 434063 h 505972"/>
                <a:gd name="connsiteX4" fmla="*/ 170190 w 601073"/>
                <a:gd name="connsiteY4" fmla="*/ 505972 h 505972"/>
                <a:gd name="connsiteX5" fmla="*/ 437808 w 601073"/>
                <a:gd name="connsiteY5" fmla="*/ 452662 h 505972"/>
                <a:gd name="connsiteX6" fmla="*/ 419668 w 601073"/>
                <a:gd name="connsiteY6" fmla="*/ 319519 h 505972"/>
                <a:gd name="connsiteX7" fmla="*/ 432872 w 601073"/>
                <a:gd name="connsiteY7" fmla="*/ 285305 h 505972"/>
                <a:gd name="connsiteX8" fmla="*/ 466971 w 601073"/>
                <a:gd name="connsiteY8" fmla="*/ 271873 h 505972"/>
                <a:gd name="connsiteX9" fmla="*/ 601074 w 601073"/>
                <a:gd name="connsiteY9" fmla="*/ 288712 h 505972"/>
                <a:gd name="connsiteX10" fmla="*/ 549371 w 601073"/>
                <a:gd name="connsiteY10" fmla="*/ 119251 h 505972"/>
                <a:gd name="connsiteX11" fmla="*/ 419902 w 601073"/>
                <a:gd name="connsiteY11" fmla="*/ 0 h 505972"/>
                <a:gd name="connsiteX12" fmla="*/ 419596 w 601073"/>
                <a:gd name="connsiteY12" fmla="*/ 131801 h 505972"/>
                <a:gd name="connsiteX13" fmla="*/ 400423 w 601073"/>
                <a:gd name="connsiteY13" fmla="*/ 176309 h 505972"/>
                <a:gd name="connsiteX14" fmla="*/ 352011 w 601073"/>
                <a:gd name="connsiteY14" fmla="*/ 178529 h 505972"/>
                <a:gd name="connsiteX15" fmla="*/ 0 w 601073"/>
                <a:gd name="connsiteY15" fmla="*/ 112551 h 505972"/>
                <a:gd name="connsiteX16" fmla="*/ 163524 w 601073"/>
                <a:gd name="connsiteY16" fmla="*/ 313814 h 505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01073" h="505972">
                  <a:moveTo>
                    <a:pt x="163527" y="313819"/>
                  </a:moveTo>
                  <a:cubicBezTo>
                    <a:pt x="176653" y="324229"/>
                    <a:pt x="183083" y="340991"/>
                    <a:pt x="180174" y="357523"/>
                  </a:cubicBezTo>
                  <a:cubicBezTo>
                    <a:pt x="177304" y="374056"/>
                    <a:pt x="165555" y="387641"/>
                    <a:pt x="149672" y="392961"/>
                  </a:cubicBezTo>
                  <a:cubicBezTo>
                    <a:pt x="114158" y="404863"/>
                    <a:pt x="81743" y="418602"/>
                    <a:pt x="52849" y="434063"/>
                  </a:cubicBezTo>
                  <a:cubicBezTo>
                    <a:pt x="90775" y="462039"/>
                    <a:pt x="130040" y="485920"/>
                    <a:pt x="170190" y="505972"/>
                  </a:cubicBezTo>
                  <a:cubicBezTo>
                    <a:pt x="250213" y="466784"/>
                    <a:pt x="351016" y="433259"/>
                    <a:pt x="437808" y="452662"/>
                  </a:cubicBezTo>
                  <a:cubicBezTo>
                    <a:pt x="427935" y="411101"/>
                    <a:pt x="421773" y="366708"/>
                    <a:pt x="419668" y="319519"/>
                  </a:cubicBezTo>
                  <a:cubicBezTo>
                    <a:pt x="419094" y="306775"/>
                    <a:pt x="423916" y="294376"/>
                    <a:pt x="432872" y="285305"/>
                  </a:cubicBezTo>
                  <a:cubicBezTo>
                    <a:pt x="441865" y="276274"/>
                    <a:pt x="454341" y="271413"/>
                    <a:pt x="466971" y="271873"/>
                  </a:cubicBezTo>
                  <a:cubicBezTo>
                    <a:pt x="512971" y="273595"/>
                    <a:pt x="557747" y="279297"/>
                    <a:pt x="601074" y="288712"/>
                  </a:cubicBezTo>
                  <a:cubicBezTo>
                    <a:pt x="575892" y="231077"/>
                    <a:pt x="559665" y="169961"/>
                    <a:pt x="549371" y="119251"/>
                  </a:cubicBezTo>
                  <a:cubicBezTo>
                    <a:pt x="516651" y="71604"/>
                    <a:pt x="473367" y="31612"/>
                    <a:pt x="419902" y="0"/>
                  </a:cubicBezTo>
                  <a:cubicBezTo>
                    <a:pt x="412975" y="43742"/>
                    <a:pt x="412860" y="87869"/>
                    <a:pt x="419596" y="131801"/>
                  </a:cubicBezTo>
                  <a:cubicBezTo>
                    <a:pt x="422275" y="149099"/>
                    <a:pt x="414812" y="166358"/>
                    <a:pt x="400423" y="176309"/>
                  </a:cubicBezTo>
                  <a:cubicBezTo>
                    <a:pt x="386033" y="186259"/>
                    <a:pt x="367243" y="187102"/>
                    <a:pt x="352011" y="178529"/>
                  </a:cubicBezTo>
                  <a:cubicBezTo>
                    <a:pt x="235896" y="113011"/>
                    <a:pt x="120211" y="91274"/>
                    <a:pt x="0" y="112551"/>
                  </a:cubicBezTo>
                  <a:cubicBezTo>
                    <a:pt x="48373" y="199118"/>
                    <a:pt x="102184" y="265289"/>
                    <a:pt x="163524" y="31381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06BF9DE1-FE48-6516-B51E-91C4620F3B8D}"/>
                </a:ext>
              </a:extLst>
            </p:cNvPr>
            <p:cNvSpPr/>
            <p:nvPr/>
          </p:nvSpPr>
          <p:spPr>
            <a:xfrm>
              <a:off x="11287774" y="5619256"/>
              <a:ext cx="767040" cy="523995"/>
            </a:xfrm>
            <a:custGeom>
              <a:avLst/>
              <a:gdLst>
                <a:gd name="connsiteX0" fmla="*/ 500640 w 767040"/>
                <a:gd name="connsiteY0" fmla="*/ 523994 h 523995"/>
                <a:gd name="connsiteX1" fmla="*/ 504352 w 767040"/>
                <a:gd name="connsiteY1" fmla="*/ 442823 h 523995"/>
                <a:gd name="connsiteX2" fmla="*/ 523679 w 767040"/>
                <a:gd name="connsiteY2" fmla="*/ 410294 h 523995"/>
                <a:gd name="connsiteX3" fmla="*/ 560878 w 767040"/>
                <a:gd name="connsiteY3" fmla="*/ 403520 h 523995"/>
                <a:gd name="connsiteX4" fmla="*/ 704660 w 767040"/>
                <a:gd name="connsiteY4" fmla="*/ 462073 h 523995"/>
                <a:gd name="connsiteX5" fmla="*/ 767041 w 767040"/>
                <a:gd name="connsiteY5" fmla="*/ 253806 h 523995"/>
                <a:gd name="connsiteX6" fmla="*/ 712659 w 767040"/>
                <a:gd name="connsiteY6" fmla="*/ 166282 h 523995"/>
                <a:gd name="connsiteX7" fmla="*/ 619892 w 767040"/>
                <a:gd name="connsiteY7" fmla="*/ 316453 h 523995"/>
                <a:gd name="connsiteX8" fmla="*/ 569987 w 767040"/>
                <a:gd name="connsiteY8" fmla="*/ 336774 h 523995"/>
                <a:gd name="connsiteX9" fmla="*/ 535468 w 767040"/>
                <a:gd name="connsiteY9" fmla="*/ 295403 h 523995"/>
                <a:gd name="connsiteX10" fmla="*/ 401756 w 767040"/>
                <a:gd name="connsiteY10" fmla="*/ 0 h 523995"/>
                <a:gd name="connsiteX11" fmla="*/ 359544 w 767040"/>
                <a:gd name="connsiteY11" fmla="*/ 148339 h 523995"/>
                <a:gd name="connsiteX12" fmla="*/ 329273 w 767040"/>
                <a:gd name="connsiteY12" fmla="*/ 186188 h 523995"/>
                <a:gd name="connsiteX13" fmla="*/ 281972 w 767040"/>
                <a:gd name="connsiteY13" fmla="*/ 175511 h 523995"/>
                <a:gd name="connsiteX14" fmla="*/ 0 w 767040"/>
                <a:gd name="connsiteY14" fmla="*/ 13280 h 523995"/>
                <a:gd name="connsiteX15" fmla="*/ 500654 w 767040"/>
                <a:gd name="connsiteY15" fmla="*/ 523995 h 523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67040" h="523995">
                  <a:moveTo>
                    <a:pt x="500640" y="523994"/>
                  </a:moveTo>
                  <a:cubicBezTo>
                    <a:pt x="500066" y="497550"/>
                    <a:pt x="501290" y="470493"/>
                    <a:pt x="504352" y="442823"/>
                  </a:cubicBezTo>
                  <a:cubicBezTo>
                    <a:pt x="505806" y="429697"/>
                    <a:pt x="512848" y="417833"/>
                    <a:pt x="523679" y="410294"/>
                  </a:cubicBezTo>
                  <a:cubicBezTo>
                    <a:pt x="534510" y="402755"/>
                    <a:pt x="548134" y="400305"/>
                    <a:pt x="560878" y="403520"/>
                  </a:cubicBezTo>
                  <a:cubicBezTo>
                    <a:pt x="612083" y="416417"/>
                    <a:pt x="660191" y="436011"/>
                    <a:pt x="704660" y="462073"/>
                  </a:cubicBezTo>
                  <a:cubicBezTo>
                    <a:pt x="714190" y="387179"/>
                    <a:pt x="735009" y="317644"/>
                    <a:pt x="767041" y="253806"/>
                  </a:cubicBezTo>
                  <a:cubicBezTo>
                    <a:pt x="748365" y="220090"/>
                    <a:pt x="728924" y="189857"/>
                    <a:pt x="712659" y="166282"/>
                  </a:cubicBezTo>
                  <a:lnTo>
                    <a:pt x="619892" y="316453"/>
                  </a:lnTo>
                  <a:cubicBezTo>
                    <a:pt x="609444" y="333368"/>
                    <a:pt x="589276" y="341596"/>
                    <a:pt x="569987" y="336774"/>
                  </a:cubicBezTo>
                  <a:cubicBezTo>
                    <a:pt x="550698" y="331952"/>
                    <a:pt x="536731" y="315228"/>
                    <a:pt x="535468" y="295403"/>
                  </a:cubicBezTo>
                  <a:cubicBezTo>
                    <a:pt x="527967" y="179523"/>
                    <a:pt x="484071" y="82394"/>
                    <a:pt x="401756" y="0"/>
                  </a:cubicBezTo>
                  <a:cubicBezTo>
                    <a:pt x="379675" y="46958"/>
                    <a:pt x="365515" y="96670"/>
                    <a:pt x="359544" y="148339"/>
                  </a:cubicBezTo>
                  <a:cubicBezTo>
                    <a:pt x="357516" y="165713"/>
                    <a:pt x="345768" y="180408"/>
                    <a:pt x="329273" y="186188"/>
                  </a:cubicBezTo>
                  <a:cubicBezTo>
                    <a:pt x="312779" y="191967"/>
                    <a:pt x="294409" y="187833"/>
                    <a:pt x="281972" y="175511"/>
                  </a:cubicBezTo>
                  <a:cubicBezTo>
                    <a:pt x="196974" y="91202"/>
                    <a:pt x="103859" y="37587"/>
                    <a:pt x="0" y="13280"/>
                  </a:cubicBezTo>
                  <a:cubicBezTo>
                    <a:pt x="194561" y="184887"/>
                    <a:pt x="360006" y="353692"/>
                    <a:pt x="500654" y="523995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3" name="组合 92">
            <a:extLst>
              <a:ext uri="{FF2B5EF4-FFF2-40B4-BE49-F238E27FC236}">
                <a16:creationId xmlns:a16="http://schemas.microsoft.com/office/drawing/2014/main" id="{77FAEC4D-AE52-2829-D805-D76E65E965F8}"/>
              </a:ext>
            </a:extLst>
          </p:cNvPr>
          <p:cNvGrpSpPr/>
          <p:nvPr/>
        </p:nvGrpSpPr>
        <p:grpSpPr>
          <a:xfrm rot="1569827">
            <a:off x="11148532" y="33"/>
            <a:ext cx="1422481" cy="2080684"/>
            <a:chOff x="10769519" y="7365320"/>
            <a:chExt cx="3057059" cy="4471605"/>
          </a:xfrm>
        </p:grpSpPr>
        <p:sp>
          <p:nvSpPr>
            <p:cNvPr id="94" name="椭圆 93">
              <a:extLst>
                <a:ext uri="{FF2B5EF4-FFF2-40B4-BE49-F238E27FC236}">
                  <a16:creationId xmlns:a16="http://schemas.microsoft.com/office/drawing/2014/main" id="{D83EE54C-01BC-079D-AEC5-66338BDF9145}"/>
                </a:ext>
              </a:extLst>
            </p:cNvPr>
            <p:cNvSpPr/>
            <p:nvPr/>
          </p:nvSpPr>
          <p:spPr>
            <a:xfrm>
              <a:off x="10973596" y="8191500"/>
              <a:ext cx="2031204" cy="2286000"/>
            </a:xfrm>
            <a:prstGeom prst="ellipse">
              <a:avLst/>
            </a:prstGeom>
            <a:solidFill>
              <a:srgbClr val="97E3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E9F11928-D783-B0FA-910D-D77AA2F2F6B0}"/>
                </a:ext>
              </a:extLst>
            </p:cNvPr>
            <p:cNvSpPr/>
            <p:nvPr/>
          </p:nvSpPr>
          <p:spPr>
            <a:xfrm>
              <a:off x="10769519" y="7365320"/>
              <a:ext cx="3057059" cy="4471605"/>
            </a:xfrm>
            <a:custGeom>
              <a:avLst/>
              <a:gdLst>
                <a:gd name="connsiteX0" fmla="*/ 1903205 w 3057059"/>
                <a:gd name="connsiteY0" fmla="*/ 380389 h 4471605"/>
                <a:gd name="connsiteX1" fmla="*/ 1930109 w 3057059"/>
                <a:gd name="connsiteY1" fmla="*/ 81380 h 4471605"/>
                <a:gd name="connsiteX2" fmla="*/ 1881812 w 3057059"/>
                <a:gd name="connsiteY2" fmla="*/ 7290 h 4471605"/>
                <a:gd name="connsiteX3" fmla="*/ 1794595 w 3057059"/>
                <a:gd name="connsiteY3" fmla="*/ 19919 h 4471605"/>
                <a:gd name="connsiteX4" fmla="*/ 1585563 w 3057059"/>
                <a:gd name="connsiteY4" fmla="*/ 239933 h 4471605"/>
                <a:gd name="connsiteX5" fmla="*/ 1482428 w 3057059"/>
                <a:gd name="connsiteY5" fmla="*/ 80269 h 4471605"/>
                <a:gd name="connsiteX6" fmla="*/ 1400415 w 3057059"/>
                <a:gd name="connsiteY6" fmla="*/ 48390 h 4471605"/>
                <a:gd name="connsiteX7" fmla="*/ 1336467 w 3057059"/>
                <a:gd name="connsiteY7" fmla="*/ 108781 h 4471605"/>
                <a:gd name="connsiteX8" fmla="*/ 1294790 w 3057059"/>
                <a:gd name="connsiteY8" fmla="*/ 341963 h 4471605"/>
                <a:gd name="connsiteX9" fmla="*/ 0 w 3057059"/>
                <a:gd name="connsiteY9" fmla="*/ 2393877 h 4471605"/>
                <a:gd name="connsiteX10" fmla="*/ 1086895 w 3057059"/>
                <a:gd name="connsiteY10" fmla="*/ 4382207 h 4471605"/>
                <a:gd name="connsiteX11" fmla="*/ 1086895 w 3057059"/>
                <a:gd name="connsiteY11" fmla="*/ 4389325 h 4471605"/>
                <a:gd name="connsiteX12" fmla="*/ 1169176 w 3057059"/>
                <a:gd name="connsiteY12" fmla="*/ 4471605 h 4471605"/>
                <a:gd name="connsiteX13" fmla="*/ 1887884 w 3057059"/>
                <a:gd name="connsiteY13" fmla="*/ 4471605 h 4471605"/>
                <a:gd name="connsiteX14" fmla="*/ 1970164 w 3057059"/>
                <a:gd name="connsiteY14" fmla="*/ 4389325 h 4471605"/>
                <a:gd name="connsiteX15" fmla="*/ 1970164 w 3057059"/>
                <a:gd name="connsiteY15" fmla="*/ 4382207 h 4471605"/>
                <a:gd name="connsiteX16" fmla="*/ 3057059 w 3057059"/>
                <a:gd name="connsiteY16" fmla="*/ 2393877 h 4471605"/>
                <a:gd name="connsiteX17" fmla="*/ 1903250 w 3057059"/>
                <a:gd name="connsiteY17" fmla="*/ 380368 h 4471605"/>
                <a:gd name="connsiteX18" fmla="*/ 633495 w 3057059"/>
                <a:gd name="connsiteY18" fmla="*/ 1455724 h 4471605"/>
                <a:gd name="connsiteX19" fmla="*/ 633533 w 3057059"/>
                <a:gd name="connsiteY19" fmla="*/ 1455685 h 4471605"/>
                <a:gd name="connsiteX20" fmla="*/ 524236 w 3057059"/>
                <a:gd name="connsiteY20" fmla="*/ 1728056 h 4471605"/>
                <a:gd name="connsiteX21" fmla="*/ 445438 w 3057059"/>
                <a:gd name="connsiteY21" fmla="*/ 1786571 h 4471605"/>
                <a:gd name="connsiteX22" fmla="*/ 421634 w 3057059"/>
                <a:gd name="connsiteY22" fmla="*/ 1783127 h 4471605"/>
                <a:gd name="connsiteX23" fmla="*/ 366792 w 3057059"/>
                <a:gd name="connsiteY23" fmla="*/ 1680600 h 4471605"/>
                <a:gd name="connsiteX24" fmla="*/ 487454 w 3057059"/>
                <a:gd name="connsiteY24" fmla="*/ 1380259 h 4471605"/>
                <a:gd name="connsiteX25" fmla="*/ 535521 w 3057059"/>
                <a:gd name="connsiteY25" fmla="*/ 1338735 h 4471605"/>
                <a:gd name="connsiteX26" fmla="*/ 598857 w 3057059"/>
                <a:gd name="connsiteY26" fmla="*/ 1343787 h 4471605"/>
                <a:gd name="connsiteX27" fmla="*/ 639692 w 3057059"/>
                <a:gd name="connsiteY27" fmla="*/ 1392467 h 4471605"/>
                <a:gd name="connsiteX28" fmla="*/ 633722 w 3057059"/>
                <a:gd name="connsiteY28" fmla="*/ 1455689 h 4471605"/>
                <a:gd name="connsiteX29" fmla="*/ 763689 w 3057059"/>
                <a:gd name="connsiteY29" fmla="*/ 1249641 h 4471605"/>
                <a:gd name="connsiteX30" fmla="*/ 740957 w 3057059"/>
                <a:gd name="connsiteY30" fmla="*/ 1280104 h 4471605"/>
                <a:gd name="connsiteX31" fmla="*/ 740995 w 3057059"/>
                <a:gd name="connsiteY31" fmla="*/ 1280066 h 4471605"/>
                <a:gd name="connsiteX32" fmla="*/ 626075 w 3057059"/>
                <a:gd name="connsiteY32" fmla="*/ 1298550 h 4471605"/>
                <a:gd name="connsiteX33" fmla="*/ 607591 w 3057059"/>
                <a:gd name="connsiteY33" fmla="*/ 1183630 h 4471605"/>
                <a:gd name="connsiteX34" fmla="*/ 633537 w 3057059"/>
                <a:gd name="connsiteY34" fmla="*/ 1148918 h 4471605"/>
                <a:gd name="connsiteX35" fmla="*/ 748997 w 3057059"/>
                <a:gd name="connsiteY35" fmla="*/ 1134184 h 4471605"/>
                <a:gd name="connsiteX36" fmla="*/ 763730 w 3057059"/>
                <a:gd name="connsiteY36" fmla="*/ 1249644 h 4471605"/>
                <a:gd name="connsiteX37" fmla="*/ 1743600 w 3057059"/>
                <a:gd name="connsiteY37" fmla="*/ 338124 h 4471605"/>
                <a:gd name="connsiteX38" fmla="*/ 1721097 w 3057059"/>
                <a:gd name="connsiteY38" fmla="*/ 333723 h 4471605"/>
                <a:gd name="connsiteX39" fmla="*/ 1750717 w 3057059"/>
                <a:gd name="connsiteY39" fmla="*/ 296946 h 4471605"/>
                <a:gd name="connsiteX40" fmla="*/ 1743599 w 3057059"/>
                <a:gd name="connsiteY40" fmla="*/ 338124 h 4471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057059" h="4471605">
                  <a:moveTo>
                    <a:pt x="1903205" y="380389"/>
                  </a:moveTo>
                  <a:cubicBezTo>
                    <a:pt x="1921345" y="281732"/>
                    <a:pt x="1930338" y="181654"/>
                    <a:pt x="1930109" y="81380"/>
                  </a:cubicBezTo>
                  <a:cubicBezTo>
                    <a:pt x="1929649" y="49425"/>
                    <a:pt x="1910859" y="20608"/>
                    <a:pt x="1881812" y="7290"/>
                  </a:cubicBezTo>
                  <a:cubicBezTo>
                    <a:pt x="1852765" y="-5876"/>
                    <a:pt x="1818743" y="-938"/>
                    <a:pt x="1794595" y="19919"/>
                  </a:cubicBezTo>
                  <a:cubicBezTo>
                    <a:pt x="1717940" y="86279"/>
                    <a:pt x="1647941" y="159989"/>
                    <a:pt x="1585563" y="239933"/>
                  </a:cubicBezTo>
                  <a:cubicBezTo>
                    <a:pt x="1532329" y="148850"/>
                    <a:pt x="1485181" y="84139"/>
                    <a:pt x="1482428" y="80269"/>
                  </a:cubicBezTo>
                  <a:cubicBezTo>
                    <a:pt x="1463523" y="54705"/>
                    <a:pt x="1431605" y="42306"/>
                    <a:pt x="1400415" y="48390"/>
                  </a:cubicBezTo>
                  <a:cubicBezTo>
                    <a:pt x="1369225" y="54475"/>
                    <a:pt x="1344349" y="78011"/>
                    <a:pt x="1336467" y="108781"/>
                  </a:cubicBezTo>
                  <a:cubicBezTo>
                    <a:pt x="1317676" y="185551"/>
                    <a:pt x="1303746" y="263429"/>
                    <a:pt x="1294790" y="341963"/>
                  </a:cubicBezTo>
                  <a:cubicBezTo>
                    <a:pt x="551932" y="495582"/>
                    <a:pt x="0" y="1362433"/>
                    <a:pt x="0" y="2393877"/>
                  </a:cubicBezTo>
                  <a:cubicBezTo>
                    <a:pt x="0" y="3314504"/>
                    <a:pt x="444389" y="4121015"/>
                    <a:pt x="1086895" y="4382207"/>
                  </a:cubicBezTo>
                  <a:lnTo>
                    <a:pt x="1086895" y="4389325"/>
                  </a:lnTo>
                  <a:cubicBezTo>
                    <a:pt x="1086895" y="4434752"/>
                    <a:pt x="1123711" y="4471605"/>
                    <a:pt x="1169176" y="4471605"/>
                  </a:cubicBezTo>
                  <a:lnTo>
                    <a:pt x="1887884" y="4471605"/>
                  </a:lnTo>
                  <a:cubicBezTo>
                    <a:pt x="1933349" y="4471605"/>
                    <a:pt x="1970164" y="4434752"/>
                    <a:pt x="1970164" y="4389325"/>
                  </a:cubicBezTo>
                  <a:lnTo>
                    <a:pt x="1970164" y="4382207"/>
                  </a:lnTo>
                  <a:cubicBezTo>
                    <a:pt x="2613180" y="4121054"/>
                    <a:pt x="3057059" y="3314514"/>
                    <a:pt x="3057059" y="2393877"/>
                  </a:cubicBezTo>
                  <a:cubicBezTo>
                    <a:pt x="3057059" y="1439762"/>
                    <a:pt x="2575892" y="609719"/>
                    <a:pt x="1903250" y="380368"/>
                  </a:cubicBezTo>
                  <a:close/>
                  <a:moveTo>
                    <a:pt x="633495" y="1455724"/>
                  </a:moveTo>
                  <a:lnTo>
                    <a:pt x="633533" y="1455685"/>
                  </a:lnTo>
                  <a:cubicBezTo>
                    <a:pt x="588872" y="1542980"/>
                    <a:pt x="552286" y="1634140"/>
                    <a:pt x="524236" y="1728056"/>
                  </a:cubicBezTo>
                  <a:cubicBezTo>
                    <a:pt x="513751" y="1762805"/>
                    <a:pt x="481757" y="1786571"/>
                    <a:pt x="445438" y="1786571"/>
                  </a:cubicBezTo>
                  <a:cubicBezTo>
                    <a:pt x="437401" y="1786571"/>
                    <a:pt x="429365" y="1785423"/>
                    <a:pt x="421634" y="1783127"/>
                  </a:cubicBezTo>
                  <a:cubicBezTo>
                    <a:pt x="378197" y="1769923"/>
                    <a:pt x="353628" y="1724038"/>
                    <a:pt x="366792" y="1680600"/>
                  </a:cubicBezTo>
                  <a:cubicBezTo>
                    <a:pt x="397792" y="1577005"/>
                    <a:pt x="438167" y="1476467"/>
                    <a:pt x="487454" y="1380259"/>
                  </a:cubicBezTo>
                  <a:cubicBezTo>
                    <a:pt x="497289" y="1360550"/>
                    <a:pt x="514587" y="1345586"/>
                    <a:pt x="535521" y="1338735"/>
                  </a:cubicBezTo>
                  <a:cubicBezTo>
                    <a:pt x="556493" y="1331885"/>
                    <a:pt x="579302" y="1333684"/>
                    <a:pt x="598857" y="1343787"/>
                  </a:cubicBezTo>
                  <a:cubicBezTo>
                    <a:pt x="618452" y="1353890"/>
                    <a:pt x="633147" y="1371418"/>
                    <a:pt x="639692" y="1392467"/>
                  </a:cubicBezTo>
                  <a:cubicBezTo>
                    <a:pt x="646274" y="1413477"/>
                    <a:pt x="644131" y="1436248"/>
                    <a:pt x="633722" y="1455689"/>
                  </a:cubicBezTo>
                  <a:close/>
                  <a:moveTo>
                    <a:pt x="763689" y="1249641"/>
                  </a:moveTo>
                  <a:cubicBezTo>
                    <a:pt x="755959" y="1259629"/>
                    <a:pt x="748419" y="1269771"/>
                    <a:pt x="740957" y="1280104"/>
                  </a:cubicBezTo>
                  <a:lnTo>
                    <a:pt x="740995" y="1280066"/>
                  </a:lnTo>
                  <a:cubicBezTo>
                    <a:pt x="714359" y="1316920"/>
                    <a:pt x="662886" y="1325187"/>
                    <a:pt x="626075" y="1298550"/>
                  </a:cubicBezTo>
                  <a:cubicBezTo>
                    <a:pt x="589221" y="1271914"/>
                    <a:pt x="580954" y="1220479"/>
                    <a:pt x="607591" y="1183630"/>
                  </a:cubicBezTo>
                  <a:cubicBezTo>
                    <a:pt x="616125" y="1171843"/>
                    <a:pt x="624774" y="1160285"/>
                    <a:pt x="633537" y="1148918"/>
                  </a:cubicBezTo>
                  <a:cubicBezTo>
                    <a:pt x="661359" y="1112944"/>
                    <a:pt x="713024" y="1106361"/>
                    <a:pt x="748997" y="1134184"/>
                  </a:cubicBezTo>
                  <a:cubicBezTo>
                    <a:pt x="784932" y="1161968"/>
                    <a:pt x="791514" y="1213672"/>
                    <a:pt x="763730" y="1249644"/>
                  </a:cubicBezTo>
                  <a:close/>
                  <a:moveTo>
                    <a:pt x="1743600" y="338124"/>
                  </a:moveTo>
                  <a:cubicBezTo>
                    <a:pt x="1735907" y="336479"/>
                    <a:pt x="1728789" y="334833"/>
                    <a:pt x="1721097" y="333723"/>
                  </a:cubicBezTo>
                  <a:cubicBezTo>
                    <a:pt x="1730434" y="321668"/>
                    <a:pt x="1740308" y="309039"/>
                    <a:pt x="1750717" y="296946"/>
                  </a:cubicBezTo>
                  <a:cubicBezTo>
                    <a:pt x="1748536" y="310684"/>
                    <a:pt x="1746316" y="324386"/>
                    <a:pt x="1743599" y="338124"/>
                  </a:cubicBezTo>
                  <a:close/>
                </a:path>
              </a:pathLst>
            </a:custGeom>
            <a:solidFill>
              <a:srgbClr val="5ABA46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AA1CD438-B772-D668-F5EB-A24A67BB7F42}"/>
              </a:ext>
            </a:extLst>
          </p:cNvPr>
          <p:cNvGrpSpPr/>
          <p:nvPr/>
        </p:nvGrpSpPr>
        <p:grpSpPr>
          <a:xfrm>
            <a:off x="9845414" y="660874"/>
            <a:ext cx="1806823" cy="1707642"/>
            <a:chOff x="25246540" y="9748866"/>
            <a:chExt cx="4937009" cy="4666004"/>
          </a:xfrm>
        </p:grpSpPr>
        <p:sp>
          <p:nvSpPr>
            <p:cNvPr id="97" name="椭圆 96">
              <a:extLst>
                <a:ext uri="{FF2B5EF4-FFF2-40B4-BE49-F238E27FC236}">
                  <a16:creationId xmlns:a16="http://schemas.microsoft.com/office/drawing/2014/main" id="{F82F7059-97E5-FD7C-E44B-B14655CFB2FA}"/>
                </a:ext>
              </a:extLst>
            </p:cNvPr>
            <p:cNvSpPr/>
            <p:nvPr/>
          </p:nvSpPr>
          <p:spPr>
            <a:xfrm>
              <a:off x="25333692" y="9894770"/>
              <a:ext cx="4716380" cy="4520099"/>
            </a:xfrm>
            <a:prstGeom prst="ellipse">
              <a:avLst/>
            </a:prstGeom>
            <a:solidFill>
              <a:srgbClr val="97E3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5EF08583-0059-B39B-38D8-8960DBC9C1AE}"/>
                </a:ext>
              </a:extLst>
            </p:cNvPr>
            <p:cNvSpPr/>
            <p:nvPr/>
          </p:nvSpPr>
          <p:spPr>
            <a:xfrm>
              <a:off x="25246540" y="9748866"/>
              <a:ext cx="4937009" cy="4666004"/>
            </a:xfrm>
            <a:custGeom>
              <a:avLst/>
              <a:gdLst>
                <a:gd name="connsiteX0" fmla="*/ 2358760 w 4937009"/>
                <a:gd name="connsiteY0" fmla="*/ 4665997 h 4666004"/>
                <a:gd name="connsiteX1" fmla="*/ 1601628 w 4937009"/>
                <a:gd name="connsiteY1" fmla="*/ 4605645 h 4666004"/>
                <a:gd name="connsiteX2" fmla="*/ 685399 w 4937009"/>
                <a:gd name="connsiteY2" fmla="*/ 4018580 h 4666004"/>
                <a:gd name="connsiteX3" fmla="*/ 230027 w 4937009"/>
                <a:gd name="connsiteY3" fmla="*/ 3310854 h 4666004"/>
                <a:gd name="connsiteX4" fmla="*/ 54482 w 4937009"/>
                <a:gd name="connsiteY4" fmla="*/ 1840499 h 4666004"/>
                <a:gd name="connsiteX5" fmla="*/ 1151762 w 4937009"/>
                <a:gd name="connsiteY5" fmla="*/ 414035 h 4666004"/>
                <a:gd name="connsiteX6" fmla="*/ 2512389 w 4937009"/>
                <a:gd name="connsiteY6" fmla="*/ 8031 h 4666004"/>
                <a:gd name="connsiteX7" fmla="*/ 4032123 w 4937009"/>
                <a:gd name="connsiteY7" fmla="*/ 606078 h 4666004"/>
                <a:gd name="connsiteX8" fmla="*/ 4273534 w 4937009"/>
                <a:gd name="connsiteY8" fmla="*/ 798122 h 4666004"/>
                <a:gd name="connsiteX9" fmla="*/ 4893507 w 4937009"/>
                <a:gd name="connsiteY9" fmla="*/ 2032562 h 4666004"/>
                <a:gd name="connsiteX10" fmla="*/ 4920947 w 4937009"/>
                <a:gd name="connsiteY10" fmla="*/ 2153263 h 4666004"/>
                <a:gd name="connsiteX11" fmla="*/ 4668553 w 4937009"/>
                <a:gd name="connsiteY11" fmla="*/ 3480972 h 4666004"/>
                <a:gd name="connsiteX12" fmla="*/ 3681001 w 4937009"/>
                <a:gd name="connsiteY12" fmla="*/ 4391724 h 4666004"/>
                <a:gd name="connsiteX13" fmla="*/ 2358778 w 4937009"/>
                <a:gd name="connsiteY13" fmla="*/ 4666005 h 4666004"/>
                <a:gd name="connsiteX14" fmla="*/ 2336793 w 4937009"/>
                <a:gd name="connsiteY14" fmla="*/ 150690 h 4666004"/>
                <a:gd name="connsiteX15" fmla="*/ 1234027 w 4937009"/>
                <a:gd name="connsiteY15" fmla="*/ 534728 h 4666004"/>
                <a:gd name="connsiteX16" fmla="*/ 191611 w 4937009"/>
                <a:gd name="connsiteY16" fmla="*/ 1873409 h 4666004"/>
                <a:gd name="connsiteX17" fmla="*/ 356213 w 4937009"/>
                <a:gd name="connsiteY17" fmla="*/ 3255982 h 4666004"/>
                <a:gd name="connsiteX18" fmla="*/ 1612598 w 4937009"/>
                <a:gd name="connsiteY18" fmla="*/ 4462990 h 4666004"/>
                <a:gd name="connsiteX19" fmla="*/ 3604162 w 4937009"/>
                <a:gd name="connsiteY19" fmla="*/ 4265480 h 4666004"/>
                <a:gd name="connsiteX20" fmla="*/ 4536840 w 4937009"/>
                <a:gd name="connsiteY20" fmla="*/ 3409611 h 4666004"/>
                <a:gd name="connsiteX21" fmla="*/ 4772736 w 4937009"/>
                <a:gd name="connsiteY21" fmla="*/ 2191631 h 4666004"/>
                <a:gd name="connsiteX22" fmla="*/ 4745296 w 4937009"/>
                <a:gd name="connsiteY22" fmla="*/ 2065453 h 4666004"/>
                <a:gd name="connsiteX23" fmla="*/ 4185673 w 4937009"/>
                <a:gd name="connsiteY23" fmla="*/ 918795 h 4666004"/>
                <a:gd name="connsiteX24" fmla="*/ 3933279 w 4937009"/>
                <a:gd name="connsiteY24" fmla="*/ 715808 h 4666004"/>
                <a:gd name="connsiteX25" fmla="*/ 2495842 w 4937009"/>
                <a:gd name="connsiteY25" fmla="*/ 156186 h 4666004"/>
                <a:gd name="connsiteX26" fmla="*/ 2336756 w 4937009"/>
                <a:gd name="connsiteY26" fmla="*/ 150675 h 4666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37009" h="4666004">
                  <a:moveTo>
                    <a:pt x="2358760" y="4665997"/>
                  </a:moveTo>
                  <a:cubicBezTo>
                    <a:pt x="2089917" y="4665997"/>
                    <a:pt x="1826580" y="4644068"/>
                    <a:pt x="1601628" y="4605645"/>
                  </a:cubicBezTo>
                  <a:cubicBezTo>
                    <a:pt x="1212074" y="4545292"/>
                    <a:pt x="888386" y="4254515"/>
                    <a:pt x="685399" y="4018580"/>
                  </a:cubicBezTo>
                  <a:cubicBezTo>
                    <a:pt x="438521" y="3733278"/>
                    <a:pt x="279395" y="3437032"/>
                    <a:pt x="230027" y="3310854"/>
                  </a:cubicBezTo>
                  <a:cubicBezTo>
                    <a:pt x="-401" y="2762214"/>
                    <a:pt x="-55275" y="2268438"/>
                    <a:pt x="54482" y="1840499"/>
                  </a:cubicBezTo>
                  <a:cubicBezTo>
                    <a:pt x="191642" y="1291859"/>
                    <a:pt x="542772" y="841974"/>
                    <a:pt x="1151762" y="414035"/>
                  </a:cubicBezTo>
                  <a:cubicBezTo>
                    <a:pt x="1738827" y="2555"/>
                    <a:pt x="2188692" y="-19371"/>
                    <a:pt x="2512389" y="8031"/>
                  </a:cubicBezTo>
                  <a:cubicBezTo>
                    <a:pt x="3428618" y="84839"/>
                    <a:pt x="3735857" y="348218"/>
                    <a:pt x="4032123" y="606078"/>
                  </a:cubicBezTo>
                  <a:cubicBezTo>
                    <a:pt x="4114403" y="671904"/>
                    <a:pt x="4185742" y="737762"/>
                    <a:pt x="4273534" y="798122"/>
                  </a:cubicBezTo>
                  <a:cubicBezTo>
                    <a:pt x="4679537" y="1083425"/>
                    <a:pt x="4816697" y="1703359"/>
                    <a:pt x="4893507" y="2032562"/>
                  </a:cubicBezTo>
                  <a:cubicBezTo>
                    <a:pt x="4904491" y="2081931"/>
                    <a:pt x="4915436" y="2120353"/>
                    <a:pt x="4920947" y="2153263"/>
                  </a:cubicBezTo>
                  <a:cubicBezTo>
                    <a:pt x="4992282" y="2438566"/>
                    <a:pt x="4811229" y="3245057"/>
                    <a:pt x="4668553" y="3480972"/>
                  </a:cubicBezTo>
                  <a:cubicBezTo>
                    <a:pt x="4525916" y="3727850"/>
                    <a:pt x="4191245" y="4095439"/>
                    <a:pt x="3681001" y="4391724"/>
                  </a:cubicBezTo>
                  <a:cubicBezTo>
                    <a:pt x="3340814" y="4594672"/>
                    <a:pt x="2836075" y="4666005"/>
                    <a:pt x="2358778" y="4666005"/>
                  </a:cubicBezTo>
                  <a:close/>
                  <a:moveTo>
                    <a:pt x="2336793" y="150690"/>
                  </a:moveTo>
                  <a:cubicBezTo>
                    <a:pt x="2056997" y="150690"/>
                    <a:pt x="1689418" y="216515"/>
                    <a:pt x="1234027" y="534728"/>
                  </a:cubicBezTo>
                  <a:cubicBezTo>
                    <a:pt x="646963" y="946208"/>
                    <a:pt x="323275" y="1357688"/>
                    <a:pt x="191611" y="1873409"/>
                  </a:cubicBezTo>
                  <a:cubicBezTo>
                    <a:pt x="87360" y="2273907"/>
                    <a:pt x="147715" y="2734794"/>
                    <a:pt x="356213" y="3255982"/>
                  </a:cubicBezTo>
                  <a:cubicBezTo>
                    <a:pt x="444004" y="3469952"/>
                    <a:pt x="943277" y="4358749"/>
                    <a:pt x="1612598" y="4462990"/>
                  </a:cubicBezTo>
                  <a:cubicBezTo>
                    <a:pt x="2210606" y="4556254"/>
                    <a:pt x="3093927" y="4561726"/>
                    <a:pt x="3604162" y="4265480"/>
                  </a:cubicBezTo>
                  <a:cubicBezTo>
                    <a:pt x="4086975" y="3985683"/>
                    <a:pt x="4399680" y="3640030"/>
                    <a:pt x="4536840" y="3409611"/>
                  </a:cubicBezTo>
                  <a:cubicBezTo>
                    <a:pt x="4668523" y="3184659"/>
                    <a:pt x="4833086" y="2416573"/>
                    <a:pt x="4772736" y="2191631"/>
                  </a:cubicBezTo>
                  <a:cubicBezTo>
                    <a:pt x="4761752" y="2158718"/>
                    <a:pt x="4756279" y="2114823"/>
                    <a:pt x="4745296" y="2065453"/>
                  </a:cubicBezTo>
                  <a:cubicBezTo>
                    <a:pt x="4673960" y="1752709"/>
                    <a:pt x="4547785" y="1171160"/>
                    <a:pt x="4185673" y="918795"/>
                  </a:cubicBezTo>
                  <a:cubicBezTo>
                    <a:pt x="4092409" y="852970"/>
                    <a:pt x="4010089" y="781635"/>
                    <a:pt x="3933279" y="715808"/>
                  </a:cubicBezTo>
                  <a:cubicBezTo>
                    <a:pt x="3642500" y="463414"/>
                    <a:pt x="3362713" y="227519"/>
                    <a:pt x="2495842" y="156186"/>
                  </a:cubicBezTo>
                  <a:cubicBezTo>
                    <a:pt x="2451984" y="150675"/>
                    <a:pt x="2397107" y="150675"/>
                    <a:pt x="2336756" y="150675"/>
                  </a:cubicBezTo>
                  <a:close/>
                </a:path>
              </a:pathLst>
            </a:custGeom>
            <a:solidFill>
              <a:srgbClr val="24CE7B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DBB4BD75-00A2-FFDF-2920-51CC2A8DB407}"/>
                </a:ext>
              </a:extLst>
            </p:cNvPr>
            <p:cNvSpPr/>
            <p:nvPr/>
          </p:nvSpPr>
          <p:spPr>
            <a:xfrm>
              <a:off x="25828158" y="10519708"/>
              <a:ext cx="3633835" cy="3252187"/>
            </a:xfrm>
            <a:custGeom>
              <a:avLst/>
              <a:gdLst>
                <a:gd name="connsiteX0" fmla="*/ 3428549 w 3633835"/>
                <a:gd name="connsiteY0" fmla="*/ 1387870 h 3252187"/>
                <a:gd name="connsiteX1" fmla="*/ 2945736 w 3633835"/>
                <a:gd name="connsiteY1" fmla="*/ 1426293 h 3252187"/>
                <a:gd name="connsiteX2" fmla="*/ 3450485 w 3633835"/>
                <a:gd name="connsiteY2" fmla="*/ 1272674 h 3252187"/>
                <a:gd name="connsiteX3" fmla="*/ 3252974 w 3633835"/>
                <a:gd name="connsiteY3" fmla="*/ 1190394 h 3252187"/>
                <a:gd name="connsiteX4" fmla="*/ 2863420 w 3633835"/>
                <a:gd name="connsiteY4" fmla="*/ 1272674 h 3252187"/>
                <a:gd name="connsiteX5" fmla="*/ 3252974 w 3633835"/>
                <a:gd name="connsiteY5" fmla="*/ 1031263 h 3252187"/>
                <a:gd name="connsiteX6" fmla="*/ 2984131 w 3633835"/>
                <a:gd name="connsiteY6" fmla="*/ 1031263 h 3252187"/>
                <a:gd name="connsiteX7" fmla="*/ 2742719 w 3633835"/>
                <a:gd name="connsiteY7" fmla="*/ 1113543 h 3252187"/>
                <a:gd name="connsiteX8" fmla="*/ 3346243 w 3633835"/>
                <a:gd name="connsiteY8" fmla="*/ 636236 h 3252187"/>
                <a:gd name="connsiteX9" fmla="*/ 3028032 w 3633835"/>
                <a:gd name="connsiteY9" fmla="*/ 669149 h 3252187"/>
                <a:gd name="connsiteX10" fmla="*/ 2676902 w 3633835"/>
                <a:gd name="connsiteY10" fmla="*/ 1014802 h 3252187"/>
                <a:gd name="connsiteX11" fmla="*/ 2940240 w 3633835"/>
                <a:gd name="connsiteY11" fmla="*/ 586862 h 3252187"/>
                <a:gd name="connsiteX12" fmla="*/ 2748196 w 3633835"/>
                <a:gd name="connsiteY12" fmla="*/ 702096 h 3252187"/>
                <a:gd name="connsiteX13" fmla="*/ 2495802 w 3633835"/>
                <a:gd name="connsiteY13" fmla="*/ 872165 h 3252187"/>
                <a:gd name="connsiteX14" fmla="*/ 2720754 w 3633835"/>
                <a:gd name="connsiteY14" fmla="*/ 411317 h 3252187"/>
                <a:gd name="connsiteX15" fmla="*/ 2369625 w 3633835"/>
                <a:gd name="connsiteY15" fmla="*/ 877681 h 3252187"/>
                <a:gd name="connsiteX16" fmla="*/ 2528711 w 3633835"/>
                <a:gd name="connsiteY16" fmla="*/ 285150 h 3252187"/>
                <a:gd name="connsiteX17" fmla="*/ 2243486 w 3633835"/>
                <a:gd name="connsiteY17" fmla="*/ 850210 h 3252187"/>
                <a:gd name="connsiteX18" fmla="*/ 2172152 w 3633835"/>
                <a:gd name="connsiteY18" fmla="*/ 894106 h 3252187"/>
                <a:gd name="connsiteX19" fmla="*/ 2259943 w 3633835"/>
                <a:gd name="connsiteY19" fmla="*/ 378374 h 3252187"/>
                <a:gd name="connsiteX20" fmla="*/ 2106323 w 3633835"/>
                <a:gd name="connsiteY20" fmla="*/ 734971 h 3252187"/>
                <a:gd name="connsiteX21" fmla="*/ 2002072 w 3633835"/>
                <a:gd name="connsiteY21" fmla="*/ 981849 h 3252187"/>
                <a:gd name="connsiteX22" fmla="*/ 2106323 w 3633835"/>
                <a:gd name="connsiteY22" fmla="*/ 433209 h 3252187"/>
                <a:gd name="connsiteX23" fmla="*/ 1958181 w 3633835"/>
                <a:gd name="connsiteY23" fmla="*/ 482578 h 3252187"/>
                <a:gd name="connsiteX24" fmla="*/ 1925269 w 3633835"/>
                <a:gd name="connsiteY24" fmla="*/ 915984 h 3252187"/>
                <a:gd name="connsiteX25" fmla="*/ 1925269 w 3633835"/>
                <a:gd name="connsiteY25" fmla="*/ 317976 h 3252187"/>
                <a:gd name="connsiteX26" fmla="*/ 1925269 w 3633835"/>
                <a:gd name="connsiteY26" fmla="*/ 164357 h 3252187"/>
                <a:gd name="connsiteX27" fmla="*/ 1821017 w 3633835"/>
                <a:gd name="connsiteY27" fmla="*/ 614261 h 3252187"/>
                <a:gd name="connsiteX28" fmla="*/ 1821017 w 3633835"/>
                <a:gd name="connsiteY28" fmla="*/ 921490 h 3252187"/>
                <a:gd name="connsiteX29" fmla="*/ 1760665 w 3633835"/>
                <a:gd name="connsiteY29" fmla="*/ 279581 h 3252187"/>
                <a:gd name="connsiteX30" fmla="*/ 1656413 w 3633835"/>
                <a:gd name="connsiteY30" fmla="*/ 389299 h 3252187"/>
                <a:gd name="connsiteX31" fmla="*/ 1672870 w 3633835"/>
                <a:gd name="connsiteY31" fmla="*/ 751411 h 3252187"/>
                <a:gd name="connsiteX32" fmla="*/ 1601535 w 3633835"/>
                <a:gd name="connsiteY32" fmla="*/ 531975 h 3252187"/>
                <a:gd name="connsiteX33" fmla="*/ 1568622 w 3633835"/>
                <a:gd name="connsiteY33" fmla="*/ 93053 h 3252187"/>
                <a:gd name="connsiteX34" fmla="*/ 1371112 w 3633835"/>
                <a:gd name="connsiteY34" fmla="*/ 125966 h 3252187"/>
                <a:gd name="connsiteX35" fmla="*/ 1475363 w 3633835"/>
                <a:gd name="connsiteY35" fmla="*/ 542922 h 3252187"/>
                <a:gd name="connsiteX36" fmla="*/ 1508276 w 3633835"/>
                <a:gd name="connsiteY36" fmla="*/ 839168 h 3252187"/>
                <a:gd name="connsiteX37" fmla="*/ 1349189 w 3633835"/>
                <a:gd name="connsiteY37" fmla="*/ 312454 h 3252187"/>
                <a:gd name="connsiteX38" fmla="*/ 1179121 w 3633835"/>
                <a:gd name="connsiteY38" fmla="*/ 103961 h 3252187"/>
                <a:gd name="connsiteX39" fmla="*/ 1277856 w 3633835"/>
                <a:gd name="connsiteY39" fmla="*/ 416706 h 3252187"/>
                <a:gd name="connsiteX40" fmla="*/ 1387575 w 3633835"/>
                <a:gd name="connsiteY40" fmla="*/ 669100 h 3252187"/>
                <a:gd name="connsiteX41" fmla="*/ 1453400 w 3633835"/>
                <a:gd name="connsiteY41" fmla="*/ 954402 h 3252187"/>
                <a:gd name="connsiteX42" fmla="*/ 1217504 w 3633835"/>
                <a:gd name="connsiteY42" fmla="*/ 493554 h 3252187"/>
                <a:gd name="connsiteX43" fmla="*/ 1052902 w 3633835"/>
                <a:gd name="connsiteY43" fmla="*/ 263126 h 3252187"/>
                <a:gd name="connsiteX44" fmla="*/ 1140694 w 3633835"/>
                <a:gd name="connsiteY44" fmla="*/ 597796 h 3252187"/>
                <a:gd name="connsiteX45" fmla="*/ 1299779 w 3633835"/>
                <a:gd name="connsiteY45" fmla="*/ 910540 h 3252187"/>
                <a:gd name="connsiteX46" fmla="*/ 1030936 w 3633835"/>
                <a:gd name="connsiteY46" fmla="*/ 564887 h 3252187"/>
                <a:gd name="connsiteX47" fmla="*/ 1047392 w 3633835"/>
                <a:gd name="connsiteY47" fmla="*/ 734956 h 3252187"/>
                <a:gd name="connsiteX48" fmla="*/ 1173570 w 3633835"/>
                <a:gd name="connsiteY48" fmla="*/ 992817 h 3252187"/>
                <a:gd name="connsiteX49" fmla="*/ 838900 w 3633835"/>
                <a:gd name="connsiteY49" fmla="*/ 570354 h 3252187"/>
                <a:gd name="connsiteX50" fmla="*/ 833427 w 3633835"/>
                <a:gd name="connsiteY50" fmla="*/ 729440 h 3252187"/>
                <a:gd name="connsiteX51" fmla="*/ 1009011 w 3633835"/>
                <a:gd name="connsiteY51" fmla="*/ 992778 h 3252187"/>
                <a:gd name="connsiteX52" fmla="*/ 806024 w 3633835"/>
                <a:gd name="connsiteY52" fmla="*/ 839158 h 3252187"/>
                <a:gd name="connsiteX53" fmla="*/ 646938 w 3633835"/>
                <a:gd name="connsiteY53" fmla="*/ 899511 h 3252187"/>
                <a:gd name="connsiteX54" fmla="*/ 932241 w 3633835"/>
                <a:gd name="connsiteY54" fmla="*/ 1179307 h 3252187"/>
                <a:gd name="connsiteX55" fmla="*/ 553669 w 3633835"/>
                <a:gd name="connsiteY55" fmla="*/ 987264 h 3252187"/>
                <a:gd name="connsiteX56" fmla="*/ 378085 w 3633835"/>
                <a:gd name="connsiteY56" fmla="*/ 1025687 h 3252187"/>
                <a:gd name="connsiteX57" fmla="*/ 789565 w 3633835"/>
                <a:gd name="connsiteY57" fmla="*/ 1305484 h 3252187"/>
                <a:gd name="connsiteX58" fmla="*/ 114748 w 3633835"/>
                <a:gd name="connsiteY58" fmla="*/ 1135415 h 3252187"/>
                <a:gd name="connsiteX59" fmla="*/ 224466 w 3633835"/>
                <a:gd name="connsiteY59" fmla="*/ 1305484 h 3252187"/>
                <a:gd name="connsiteX60" fmla="*/ 712755 w 3633835"/>
                <a:gd name="connsiteY60" fmla="*/ 1464570 h 3252187"/>
                <a:gd name="connsiteX61" fmla="*/ 394544 w 3633835"/>
                <a:gd name="connsiteY61" fmla="*/ 1426147 h 3252187"/>
                <a:gd name="connsiteX62" fmla="*/ 120224 w 3633835"/>
                <a:gd name="connsiteY62" fmla="*/ 1535865 h 3252187"/>
                <a:gd name="connsiteX63" fmla="*/ 586588 w 3633835"/>
                <a:gd name="connsiteY63" fmla="*/ 1673025 h 3252187"/>
                <a:gd name="connsiteX64" fmla="*/ 142199 w 3633835"/>
                <a:gd name="connsiteY64" fmla="*/ 1788259 h 3252187"/>
                <a:gd name="connsiteX65" fmla="*/ 219007 w 3633835"/>
                <a:gd name="connsiteY65" fmla="*/ 1914436 h 3252187"/>
                <a:gd name="connsiteX66" fmla="*/ 723756 w 3633835"/>
                <a:gd name="connsiteY66" fmla="*/ 1826645 h 3252187"/>
                <a:gd name="connsiteX67" fmla="*/ 202557 w 3633835"/>
                <a:gd name="connsiteY67" fmla="*/ 2073523 h 3252187"/>
                <a:gd name="connsiteX68" fmla="*/ 378142 w 3633835"/>
                <a:gd name="connsiteY68" fmla="*/ 2216160 h 3252187"/>
                <a:gd name="connsiteX69" fmla="*/ 910323 w 3633835"/>
                <a:gd name="connsiteY69" fmla="*/ 1991207 h 3252187"/>
                <a:gd name="connsiteX70" fmla="*/ 350700 w 3633835"/>
                <a:gd name="connsiteY70" fmla="*/ 2441112 h 3252187"/>
                <a:gd name="connsiteX71" fmla="*/ 570136 w 3633835"/>
                <a:gd name="connsiteY71" fmla="*/ 2474024 h 3252187"/>
                <a:gd name="connsiteX72" fmla="*/ 959691 w 3633835"/>
                <a:gd name="connsiteY72" fmla="*/ 2155813 h 3252187"/>
                <a:gd name="connsiteX73" fmla="*/ 509786 w 3633835"/>
                <a:gd name="connsiteY73" fmla="*/ 2660562 h 3252187"/>
                <a:gd name="connsiteX74" fmla="*/ 795089 w 3633835"/>
                <a:gd name="connsiteY74" fmla="*/ 2720914 h 3252187"/>
                <a:gd name="connsiteX75" fmla="*/ 1096851 w 3633835"/>
                <a:gd name="connsiteY75" fmla="*/ 2265543 h 3252187"/>
                <a:gd name="connsiteX76" fmla="*/ 904807 w 3633835"/>
                <a:gd name="connsiteY76" fmla="*/ 2638599 h 3252187"/>
                <a:gd name="connsiteX77" fmla="*/ 795089 w 3633835"/>
                <a:gd name="connsiteY77" fmla="*/ 3132355 h 3252187"/>
                <a:gd name="connsiteX78" fmla="*/ 1069409 w 3633835"/>
                <a:gd name="connsiteY78" fmla="*/ 2742801 h 3252187"/>
                <a:gd name="connsiteX79" fmla="*/ 1228495 w 3633835"/>
                <a:gd name="connsiteY79" fmla="*/ 2364230 h 3252187"/>
                <a:gd name="connsiteX80" fmla="*/ 1184598 w 3633835"/>
                <a:gd name="connsiteY80" fmla="*/ 2731819 h 3252187"/>
                <a:gd name="connsiteX81" fmla="*/ 1162670 w 3633835"/>
                <a:gd name="connsiteY81" fmla="*/ 2918346 h 3252187"/>
                <a:gd name="connsiteX82" fmla="*/ 1371163 w 3633835"/>
                <a:gd name="connsiteY82" fmla="*/ 2671468 h 3252187"/>
                <a:gd name="connsiteX83" fmla="*/ 1469898 w 3633835"/>
                <a:gd name="connsiteY83" fmla="*/ 2364239 h 3252187"/>
                <a:gd name="connsiteX84" fmla="*/ 1426002 w 3633835"/>
                <a:gd name="connsiteY84" fmla="*/ 2709893 h 3252187"/>
                <a:gd name="connsiteX85" fmla="*/ 1519266 w 3633835"/>
                <a:gd name="connsiteY85" fmla="*/ 3022637 h 3252187"/>
                <a:gd name="connsiteX86" fmla="*/ 1645444 w 3633835"/>
                <a:gd name="connsiteY86" fmla="*/ 2638599 h 3252187"/>
                <a:gd name="connsiteX87" fmla="*/ 1689340 w 3633835"/>
                <a:gd name="connsiteY87" fmla="*/ 2375261 h 3252187"/>
                <a:gd name="connsiteX88" fmla="*/ 1733236 w 3633835"/>
                <a:gd name="connsiteY88" fmla="*/ 2731858 h 3252187"/>
                <a:gd name="connsiteX89" fmla="*/ 1694812 w 3633835"/>
                <a:gd name="connsiteY89" fmla="*/ 3187229 h 3252187"/>
                <a:gd name="connsiteX90" fmla="*/ 1842955 w 3633835"/>
                <a:gd name="connsiteY90" fmla="*/ 2929368 h 3252187"/>
                <a:gd name="connsiteX91" fmla="*/ 1886851 w 3633835"/>
                <a:gd name="connsiteY91" fmla="*/ 2506906 h 3252187"/>
                <a:gd name="connsiteX92" fmla="*/ 1925275 w 3633835"/>
                <a:gd name="connsiteY92" fmla="*/ 2764766 h 3252187"/>
                <a:gd name="connsiteX93" fmla="*/ 2034992 w 3633835"/>
                <a:gd name="connsiteY93" fmla="*/ 3093970 h 3252187"/>
                <a:gd name="connsiteX94" fmla="*/ 2073416 w 3633835"/>
                <a:gd name="connsiteY94" fmla="*/ 2726381 h 3252187"/>
                <a:gd name="connsiteX95" fmla="*/ 2084399 w 3633835"/>
                <a:gd name="connsiteY95" fmla="*/ 2484970 h 3252187"/>
                <a:gd name="connsiteX96" fmla="*/ 2243486 w 3633835"/>
                <a:gd name="connsiteY96" fmla="*/ 3126879 h 3252187"/>
                <a:gd name="connsiteX97" fmla="*/ 2303838 w 3633835"/>
                <a:gd name="connsiteY97" fmla="*/ 2918386 h 3252187"/>
                <a:gd name="connsiteX98" fmla="*/ 2227030 w 3633835"/>
                <a:gd name="connsiteY98" fmla="*/ 2534347 h 3252187"/>
                <a:gd name="connsiteX99" fmla="*/ 2380649 w 3633835"/>
                <a:gd name="connsiteY99" fmla="*/ 2847092 h 3252187"/>
                <a:gd name="connsiteX100" fmla="*/ 2633044 w 3633835"/>
                <a:gd name="connsiteY100" fmla="*/ 3220147 h 3252187"/>
                <a:gd name="connsiteX101" fmla="*/ 2484901 w 3633835"/>
                <a:gd name="connsiteY101" fmla="*/ 2759299 h 3252187"/>
                <a:gd name="connsiteX102" fmla="*/ 2287391 w 3633835"/>
                <a:gd name="connsiteY102" fmla="*/ 2397187 h 3252187"/>
                <a:gd name="connsiteX103" fmla="*/ 2600135 w 3633835"/>
                <a:gd name="connsiteY103" fmla="*/ 2819650 h 3252187"/>
                <a:gd name="connsiteX104" fmla="*/ 2808628 w 3633835"/>
                <a:gd name="connsiteY104" fmla="*/ 2929368 h 3252187"/>
                <a:gd name="connsiteX105" fmla="*/ 2649542 w 3633835"/>
                <a:gd name="connsiteY105" fmla="*/ 2495962 h 3252187"/>
                <a:gd name="connsiteX106" fmla="*/ 2501399 w 3633835"/>
                <a:gd name="connsiteY106" fmla="*/ 2298452 h 3252187"/>
                <a:gd name="connsiteX107" fmla="*/ 2951304 w 3633835"/>
                <a:gd name="connsiteY107" fmla="*/ 2770282 h 3252187"/>
                <a:gd name="connsiteX108" fmla="*/ 2781235 w 3633835"/>
                <a:gd name="connsiteY108" fmla="*/ 2386244 h 3252187"/>
                <a:gd name="connsiteX109" fmla="*/ 2633092 w 3633835"/>
                <a:gd name="connsiteY109" fmla="*/ 2199716 h 3252187"/>
                <a:gd name="connsiteX110" fmla="*/ 3066498 w 3633835"/>
                <a:gd name="connsiteY110" fmla="*/ 2594737 h 3252187"/>
                <a:gd name="connsiteX111" fmla="*/ 2973235 w 3633835"/>
                <a:gd name="connsiteY111" fmla="*/ 2320417 h 3252187"/>
                <a:gd name="connsiteX112" fmla="*/ 2715374 w 3633835"/>
                <a:gd name="connsiteY112" fmla="*/ 2095465 h 3252187"/>
                <a:gd name="connsiteX113" fmla="*/ 3203664 w 3633835"/>
                <a:gd name="connsiteY113" fmla="*/ 2413676 h 3252187"/>
                <a:gd name="connsiteX114" fmla="*/ 3104928 w 3633835"/>
                <a:gd name="connsiteY114" fmla="*/ 2199706 h 3252187"/>
                <a:gd name="connsiteX115" fmla="*/ 2863516 w 3633835"/>
                <a:gd name="connsiteY115" fmla="*/ 2035104 h 3252187"/>
                <a:gd name="connsiteX116" fmla="*/ 3285979 w 3633835"/>
                <a:gd name="connsiteY116" fmla="*/ 2243597 h 3252187"/>
                <a:gd name="connsiteX117" fmla="*/ 3242083 w 3633835"/>
                <a:gd name="connsiteY117" fmla="*/ 2078996 h 3252187"/>
                <a:gd name="connsiteX118" fmla="*/ 2929338 w 3633835"/>
                <a:gd name="connsiteY118" fmla="*/ 1881485 h 3252187"/>
                <a:gd name="connsiteX119" fmla="*/ 3477979 w 3633835"/>
                <a:gd name="connsiteY119" fmla="*/ 2106437 h 3252187"/>
                <a:gd name="connsiteX120" fmla="*/ 3242083 w 3633835"/>
                <a:gd name="connsiteY120" fmla="*/ 1859559 h 3252187"/>
                <a:gd name="connsiteX121" fmla="*/ 2973240 w 3633835"/>
                <a:gd name="connsiteY121" fmla="*/ 1760824 h 3252187"/>
                <a:gd name="connsiteX122" fmla="*/ 3549321 w 3633835"/>
                <a:gd name="connsiteY122" fmla="*/ 1771807 h 3252187"/>
                <a:gd name="connsiteX123" fmla="*/ 3428621 w 3633835"/>
                <a:gd name="connsiteY123" fmla="*/ 1656573 h 3252187"/>
                <a:gd name="connsiteX124" fmla="*/ 3061032 w 3633835"/>
                <a:gd name="connsiteY124" fmla="*/ 1596221 h 3252187"/>
                <a:gd name="connsiteX125" fmla="*/ 3620654 w 3633835"/>
                <a:gd name="connsiteY125" fmla="*/ 1519413 h 3252187"/>
                <a:gd name="connsiteX126" fmla="*/ 3428581 w 3633835"/>
                <a:gd name="connsiteY126" fmla="*/ 1387838 h 3252187"/>
                <a:gd name="connsiteX127" fmla="*/ 2622048 w 3633835"/>
                <a:gd name="connsiteY127" fmla="*/ 1722540 h 3252187"/>
                <a:gd name="connsiteX128" fmla="*/ 2210568 w 3633835"/>
                <a:gd name="connsiteY128" fmla="*/ 2024302 h 3252187"/>
                <a:gd name="connsiteX129" fmla="*/ 2062426 w 3633835"/>
                <a:gd name="connsiteY129" fmla="*/ 2166939 h 3252187"/>
                <a:gd name="connsiteX130" fmla="*/ 1469894 w 3633835"/>
                <a:gd name="connsiteY130" fmla="*/ 2018796 h 3252187"/>
                <a:gd name="connsiteX131" fmla="*/ 1206557 w 3633835"/>
                <a:gd name="connsiteY131" fmla="*/ 1920061 h 3252187"/>
                <a:gd name="connsiteX132" fmla="*/ 1102306 w 3633835"/>
                <a:gd name="connsiteY132" fmla="*/ 1541489 h 3252187"/>
                <a:gd name="connsiteX133" fmla="*/ 1305292 w 3633835"/>
                <a:gd name="connsiteY133" fmla="*/ 1371421 h 3252187"/>
                <a:gd name="connsiteX134" fmla="*/ 1530245 w 3633835"/>
                <a:gd name="connsiteY134" fmla="*/ 1086118 h 3252187"/>
                <a:gd name="connsiteX135" fmla="*/ 1700313 w 3633835"/>
                <a:gd name="connsiteY135" fmla="*/ 1020293 h 3252187"/>
                <a:gd name="connsiteX136" fmla="*/ 2002075 w 3633835"/>
                <a:gd name="connsiteY136" fmla="*/ 1190362 h 3252187"/>
                <a:gd name="connsiteX137" fmla="*/ 2440997 w 3633835"/>
                <a:gd name="connsiteY137" fmla="*/ 1245241 h 3252187"/>
                <a:gd name="connsiteX138" fmla="*/ 2682408 w 3633835"/>
                <a:gd name="connsiteY138" fmla="*/ 1596371 h 3252187"/>
                <a:gd name="connsiteX139" fmla="*/ 2622056 w 3633835"/>
                <a:gd name="connsiteY139" fmla="*/ 1722548 h 3252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</a:cxnLst>
              <a:rect l="l" t="t" r="r" b="b"/>
              <a:pathLst>
                <a:path w="3633835" h="3252187">
                  <a:moveTo>
                    <a:pt x="3428549" y="1387870"/>
                  </a:moveTo>
                  <a:cubicBezTo>
                    <a:pt x="3214579" y="1393342"/>
                    <a:pt x="2874432" y="1486605"/>
                    <a:pt x="2945736" y="1426293"/>
                  </a:cubicBezTo>
                  <a:cubicBezTo>
                    <a:pt x="3017071" y="1365941"/>
                    <a:pt x="3373675" y="1360468"/>
                    <a:pt x="3450485" y="1272674"/>
                  </a:cubicBezTo>
                  <a:cubicBezTo>
                    <a:pt x="3527292" y="1184883"/>
                    <a:pt x="3445012" y="1168423"/>
                    <a:pt x="3252974" y="1190394"/>
                  </a:cubicBezTo>
                  <a:cubicBezTo>
                    <a:pt x="3060931" y="1212323"/>
                    <a:pt x="2775667" y="1360462"/>
                    <a:pt x="2863420" y="1272674"/>
                  </a:cubicBezTo>
                  <a:cubicBezTo>
                    <a:pt x="2951212" y="1179410"/>
                    <a:pt x="3274900" y="1124532"/>
                    <a:pt x="3252974" y="1031263"/>
                  </a:cubicBezTo>
                  <a:cubicBezTo>
                    <a:pt x="3231046" y="937999"/>
                    <a:pt x="3088373" y="970910"/>
                    <a:pt x="2984131" y="1031263"/>
                  </a:cubicBezTo>
                  <a:cubicBezTo>
                    <a:pt x="2879879" y="1091615"/>
                    <a:pt x="2682369" y="1190349"/>
                    <a:pt x="2742719" y="1113543"/>
                  </a:cubicBezTo>
                  <a:cubicBezTo>
                    <a:pt x="2803072" y="1031263"/>
                    <a:pt x="3296836" y="844700"/>
                    <a:pt x="3346243" y="636236"/>
                  </a:cubicBezTo>
                  <a:cubicBezTo>
                    <a:pt x="3395612" y="427743"/>
                    <a:pt x="3137750" y="477150"/>
                    <a:pt x="3028032" y="669149"/>
                  </a:cubicBezTo>
                  <a:cubicBezTo>
                    <a:pt x="2918314" y="861192"/>
                    <a:pt x="2605569" y="1146456"/>
                    <a:pt x="2676902" y="1014802"/>
                  </a:cubicBezTo>
                  <a:cubicBezTo>
                    <a:pt x="2748237" y="883118"/>
                    <a:pt x="2890872" y="735005"/>
                    <a:pt x="2940240" y="586862"/>
                  </a:cubicBezTo>
                  <a:cubicBezTo>
                    <a:pt x="2989609" y="438720"/>
                    <a:pt x="2841504" y="548439"/>
                    <a:pt x="2748196" y="702096"/>
                  </a:cubicBezTo>
                  <a:cubicBezTo>
                    <a:pt x="2649461" y="855716"/>
                    <a:pt x="2402543" y="1025784"/>
                    <a:pt x="2495802" y="872165"/>
                  </a:cubicBezTo>
                  <a:cubicBezTo>
                    <a:pt x="2594538" y="718546"/>
                    <a:pt x="2835949" y="383875"/>
                    <a:pt x="2720754" y="411317"/>
                  </a:cubicBezTo>
                  <a:cubicBezTo>
                    <a:pt x="2605520" y="444230"/>
                    <a:pt x="2369625" y="1042234"/>
                    <a:pt x="2369625" y="877681"/>
                  </a:cubicBezTo>
                  <a:cubicBezTo>
                    <a:pt x="2369625" y="713079"/>
                    <a:pt x="2627486" y="257708"/>
                    <a:pt x="2528711" y="285150"/>
                  </a:cubicBezTo>
                  <a:cubicBezTo>
                    <a:pt x="2430053" y="312551"/>
                    <a:pt x="2270928" y="729499"/>
                    <a:pt x="2243486" y="850210"/>
                  </a:cubicBezTo>
                  <a:cubicBezTo>
                    <a:pt x="2221558" y="970910"/>
                    <a:pt x="2073418" y="1058703"/>
                    <a:pt x="2172152" y="894106"/>
                  </a:cubicBezTo>
                  <a:cubicBezTo>
                    <a:pt x="2270887" y="729504"/>
                    <a:pt x="2270887" y="515534"/>
                    <a:pt x="2259943" y="378374"/>
                  </a:cubicBezTo>
                  <a:cubicBezTo>
                    <a:pt x="2248959" y="241214"/>
                    <a:pt x="2128259" y="619786"/>
                    <a:pt x="2106323" y="734971"/>
                  </a:cubicBezTo>
                  <a:cubicBezTo>
                    <a:pt x="2089867" y="850205"/>
                    <a:pt x="2007588" y="1058659"/>
                    <a:pt x="2002072" y="981849"/>
                  </a:cubicBezTo>
                  <a:cubicBezTo>
                    <a:pt x="1996599" y="910514"/>
                    <a:pt x="2117306" y="553910"/>
                    <a:pt x="2106323" y="433209"/>
                  </a:cubicBezTo>
                  <a:cubicBezTo>
                    <a:pt x="2095340" y="312508"/>
                    <a:pt x="1974640" y="246681"/>
                    <a:pt x="1958181" y="482578"/>
                  </a:cubicBezTo>
                  <a:cubicBezTo>
                    <a:pt x="1947197" y="713007"/>
                    <a:pt x="1963653" y="959885"/>
                    <a:pt x="1925269" y="915984"/>
                  </a:cubicBezTo>
                  <a:cubicBezTo>
                    <a:pt x="1881372" y="872088"/>
                    <a:pt x="1881372" y="455136"/>
                    <a:pt x="1925269" y="317976"/>
                  </a:cubicBezTo>
                  <a:cubicBezTo>
                    <a:pt x="1969165" y="175339"/>
                    <a:pt x="2018532" y="93024"/>
                    <a:pt x="1925269" y="164357"/>
                  </a:cubicBezTo>
                  <a:cubicBezTo>
                    <a:pt x="1832005" y="235690"/>
                    <a:pt x="1799091" y="482568"/>
                    <a:pt x="1821017" y="614261"/>
                  </a:cubicBezTo>
                  <a:cubicBezTo>
                    <a:pt x="1842946" y="740439"/>
                    <a:pt x="1848457" y="1014759"/>
                    <a:pt x="1821017" y="921490"/>
                  </a:cubicBezTo>
                  <a:cubicBezTo>
                    <a:pt x="1793577" y="828226"/>
                    <a:pt x="1760665" y="394776"/>
                    <a:pt x="1760665" y="279581"/>
                  </a:cubicBezTo>
                  <a:cubicBezTo>
                    <a:pt x="1760665" y="164347"/>
                    <a:pt x="1645431" y="180845"/>
                    <a:pt x="1656413" y="389299"/>
                  </a:cubicBezTo>
                  <a:cubicBezTo>
                    <a:pt x="1667397" y="597792"/>
                    <a:pt x="1650941" y="652637"/>
                    <a:pt x="1672870" y="751411"/>
                  </a:cubicBezTo>
                  <a:cubicBezTo>
                    <a:pt x="1694799" y="850147"/>
                    <a:pt x="1601535" y="795307"/>
                    <a:pt x="1601535" y="531975"/>
                  </a:cubicBezTo>
                  <a:cubicBezTo>
                    <a:pt x="1601535" y="268642"/>
                    <a:pt x="1656414" y="180845"/>
                    <a:pt x="1568622" y="93053"/>
                  </a:cubicBezTo>
                  <a:cubicBezTo>
                    <a:pt x="1480831" y="-211"/>
                    <a:pt x="1332726" y="-71549"/>
                    <a:pt x="1371112" y="125966"/>
                  </a:cubicBezTo>
                  <a:cubicBezTo>
                    <a:pt x="1409535" y="323476"/>
                    <a:pt x="1475363" y="345402"/>
                    <a:pt x="1475363" y="542922"/>
                  </a:cubicBezTo>
                  <a:cubicBezTo>
                    <a:pt x="1475363" y="740433"/>
                    <a:pt x="1579615" y="915978"/>
                    <a:pt x="1508276" y="839168"/>
                  </a:cubicBezTo>
                  <a:cubicBezTo>
                    <a:pt x="1436941" y="756888"/>
                    <a:pt x="1458907" y="411229"/>
                    <a:pt x="1349189" y="312454"/>
                  </a:cubicBezTo>
                  <a:cubicBezTo>
                    <a:pt x="1239471" y="213719"/>
                    <a:pt x="1190104" y="-38675"/>
                    <a:pt x="1179121" y="103961"/>
                  </a:cubicBezTo>
                  <a:cubicBezTo>
                    <a:pt x="1168137" y="246598"/>
                    <a:pt x="1212033" y="296005"/>
                    <a:pt x="1277856" y="416706"/>
                  </a:cubicBezTo>
                  <a:cubicBezTo>
                    <a:pt x="1343680" y="537406"/>
                    <a:pt x="1387575" y="559342"/>
                    <a:pt x="1387575" y="669100"/>
                  </a:cubicBezTo>
                  <a:cubicBezTo>
                    <a:pt x="1387575" y="778818"/>
                    <a:pt x="1530211" y="987311"/>
                    <a:pt x="1453400" y="954402"/>
                  </a:cubicBezTo>
                  <a:cubicBezTo>
                    <a:pt x="1382065" y="921490"/>
                    <a:pt x="1321716" y="597806"/>
                    <a:pt x="1217504" y="493554"/>
                  </a:cubicBezTo>
                  <a:cubicBezTo>
                    <a:pt x="1113253" y="389303"/>
                    <a:pt x="1118769" y="169867"/>
                    <a:pt x="1052902" y="263126"/>
                  </a:cubicBezTo>
                  <a:cubicBezTo>
                    <a:pt x="987077" y="356390"/>
                    <a:pt x="1052902" y="460636"/>
                    <a:pt x="1140694" y="597796"/>
                  </a:cubicBezTo>
                  <a:cubicBezTo>
                    <a:pt x="1228485" y="734956"/>
                    <a:pt x="1294313" y="866639"/>
                    <a:pt x="1299779" y="910540"/>
                  </a:cubicBezTo>
                  <a:cubicBezTo>
                    <a:pt x="1305252" y="954437"/>
                    <a:pt x="1113252" y="592329"/>
                    <a:pt x="1030936" y="564887"/>
                  </a:cubicBezTo>
                  <a:cubicBezTo>
                    <a:pt x="954128" y="542958"/>
                    <a:pt x="992513" y="647168"/>
                    <a:pt x="1047392" y="734956"/>
                  </a:cubicBezTo>
                  <a:cubicBezTo>
                    <a:pt x="1102272" y="828220"/>
                    <a:pt x="1217461" y="1009276"/>
                    <a:pt x="1173570" y="992817"/>
                  </a:cubicBezTo>
                  <a:cubicBezTo>
                    <a:pt x="1129674" y="976361"/>
                    <a:pt x="965077" y="586813"/>
                    <a:pt x="838900" y="570354"/>
                  </a:cubicBezTo>
                  <a:cubicBezTo>
                    <a:pt x="712722" y="553898"/>
                    <a:pt x="734648" y="586810"/>
                    <a:pt x="833427" y="729440"/>
                  </a:cubicBezTo>
                  <a:cubicBezTo>
                    <a:pt x="932163" y="872077"/>
                    <a:pt x="976064" y="921484"/>
                    <a:pt x="1009011" y="992778"/>
                  </a:cubicBezTo>
                  <a:cubicBezTo>
                    <a:pt x="1047435" y="1064113"/>
                    <a:pt x="943186" y="954354"/>
                    <a:pt x="806024" y="839158"/>
                  </a:cubicBezTo>
                  <a:cubicBezTo>
                    <a:pt x="668864" y="723924"/>
                    <a:pt x="548163" y="767824"/>
                    <a:pt x="646938" y="899511"/>
                  </a:cubicBezTo>
                  <a:cubicBezTo>
                    <a:pt x="745674" y="1031194"/>
                    <a:pt x="921258" y="1113480"/>
                    <a:pt x="932241" y="1179307"/>
                  </a:cubicBezTo>
                  <a:cubicBezTo>
                    <a:pt x="943223" y="1245134"/>
                    <a:pt x="712804" y="1140884"/>
                    <a:pt x="553669" y="987264"/>
                  </a:cubicBezTo>
                  <a:cubicBezTo>
                    <a:pt x="394583" y="833645"/>
                    <a:pt x="257423" y="899473"/>
                    <a:pt x="378085" y="1025687"/>
                  </a:cubicBezTo>
                  <a:cubicBezTo>
                    <a:pt x="504262" y="1151865"/>
                    <a:pt x="795042" y="1245124"/>
                    <a:pt x="789565" y="1305484"/>
                  </a:cubicBezTo>
                  <a:cubicBezTo>
                    <a:pt x="789565" y="1305484"/>
                    <a:pt x="301275" y="1118956"/>
                    <a:pt x="114748" y="1135415"/>
                  </a:cubicBezTo>
                  <a:cubicBezTo>
                    <a:pt x="-71780" y="1146399"/>
                    <a:pt x="-27889" y="1239667"/>
                    <a:pt x="224466" y="1305484"/>
                  </a:cubicBezTo>
                  <a:cubicBezTo>
                    <a:pt x="476860" y="1371309"/>
                    <a:pt x="712755" y="1464570"/>
                    <a:pt x="712755" y="1464570"/>
                  </a:cubicBezTo>
                  <a:cubicBezTo>
                    <a:pt x="712755" y="1464570"/>
                    <a:pt x="553669" y="1448114"/>
                    <a:pt x="394544" y="1426147"/>
                  </a:cubicBezTo>
                  <a:cubicBezTo>
                    <a:pt x="235458" y="1404217"/>
                    <a:pt x="70856" y="1437130"/>
                    <a:pt x="120224" y="1535865"/>
                  </a:cubicBezTo>
                  <a:cubicBezTo>
                    <a:pt x="169593" y="1634600"/>
                    <a:pt x="586588" y="1673025"/>
                    <a:pt x="586588" y="1673025"/>
                  </a:cubicBezTo>
                  <a:cubicBezTo>
                    <a:pt x="586588" y="1673025"/>
                    <a:pt x="257384" y="1673025"/>
                    <a:pt x="142199" y="1788259"/>
                  </a:cubicBezTo>
                  <a:cubicBezTo>
                    <a:pt x="26965" y="1903493"/>
                    <a:pt x="32481" y="1930895"/>
                    <a:pt x="219007" y="1914436"/>
                  </a:cubicBezTo>
                  <a:cubicBezTo>
                    <a:pt x="405535" y="1903453"/>
                    <a:pt x="723756" y="1826645"/>
                    <a:pt x="723756" y="1826645"/>
                  </a:cubicBezTo>
                  <a:cubicBezTo>
                    <a:pt x="723756" y="1826645"/>
                    <a:pt x="246449" y="1963805"/>
                    <a:pt x="202557" y="2073523"/>
                  </a:cubicBezTo>
                  <a:cubicBezTo>
                    <a:pt x="153189" y="2183241"/>
                    <a:pt x="202557" y="2287493"/>
                    <a:pt x="378142" y="2216160"/>
                  </a:cubicBezTo>
                  <a:cubicBezTo>
                    <a:pt x="553726" y="2144827"/>
                    <a:pt x="910323" y="1991207"/>
                    <a:pt x="910323" y="1991207"/>
                  </a:cubicBezTo>
                  <a:cubicBezTo>
                    <a:pt x="910323" y="1991207"/>
                    <a:pt x="284873" y="2342337"/>
                    <a:pt x="350700" y="2441112"/>
                  </a:cubicBezTo>
                  <a:cubicBezTo>
                    <a:pt x="416525" y="2539847"/>
                    <a:pt x="438491" y="2561813"/>
                    <a:pt x="570136" y="2474024"/>
                  </a:cubicBezTo>
                  <a:cubicBezTo>
                    <a:pt x="701820" y="2380760"/>
                    <a:pt x="893824" y="2161280"/>
                    <a:pt x="959691" y="2155813"/>
                  </a:cubicBezTo>
                  <a:cubicBezTo>
                    <a:pt x="1025516" y="2150341"/>
                    <a:pt x="471401" y="2512410"/>
                    <a:pt x="509786" y="2660562"/>
                  </a:cubicBezTo>
                  <a:cubicBezTo>
                    <a:pt x="548209" y="2808705"/>
                    <a:pt x="707296" y="2890991"/>
                    <a:pt x="795089" y="2720914"/>
                  </a:cubicBezTo>
                  <a:cubicBezTo>
                    <a:pt x="882880" y="2550846"/>
                    <a:pt x="1096851" y="2265543"/>
                    <a:pt x="1096851" y="2265543"/>
                  </a:cubicBezTo>
                  <a:cubicBezTo>
                    <a:pt x="1096851" y="2265543"/>
                    <a:pt x="976150" y="2517937"/>
                    <a:pt x="904807" y="2638599"/>
                  </a:cubicBezTo>
                  <a:cubicBezTo>
                    <a:pt x="838982" y="2759299"/>
                    <a:pt x="668911" y="3159797"/>
                    <a:pt x="795089" y="3132355"/>
                  </a:cubicBezTo>
                  <a:cubicBezTo>
                    <a:pt x="921266" y="3110426"/>
                    <a:pt x="1047483" y="2967753"/>
                    <a:pt x="1069409" y="2742801"/>
                  </a:cubicBezTo>
                  <a:cubicBezTo>
                    <a:pt x="1091338" y="2517849"/>
                    <a:pt x="1228495" y="2364230"/>
                    <a:pt x="1228495" y="2364230"/>
                  </a:cubicBezTo>
                  <a:cubicBezTo>
                    <a:pt x="1228495" y="2364230"/>
                    <a:pt x="1179126" y="2676974"/>
                    <a:pt x="1184598" y="2731819"/>
                  </a:cubicBezTo>
                  <a:cubicBezTo>
                    <a:pt x="1190071" y="2786698"/>
                    <a:pt x="1096807" y="2918346"/>
                    <a:pt x="1162670" y="2918346"/>
                  </a:cubicBezTo>
                  <a:cubicBezTo>
                    <a:pt x="1228495" y="2918346"/>
                    <a:pt x="1343721" y="2852521"/>
                    <a:pt x="1371163" y="2671468"/>
                  </a:cubicBezTo>
                  <a:cubicBezTo>
                    <a:pt x="1398602" y="2490417"/>
                    <a:pt x="1469898" y="2364239"/>
                    <a:pt x="1469898" y="2364239"/>
                  </a:cubicBezTo>
                  <a:cubicBezTo>
                    <a:pt x="1469898" y="2364239"/>
                    <a:pt x="1415019" y="2605651"/>
                    <a:pt x="1426002" y="2709893"/>
                  </a:cubicBezTo>
                  <a:cubicBezTo>
                    <a:pt x="1436986" y="2814144"/>
                    <a:pt x="1426002" y="3143299"/>
                    <a:pt x="1519266" y="3022637"/>
                  </a:cubicBezTo>
                  <a:cubicBezTo>
                    <a:pt x="1612530" y="2901936"/>
                    <a:pt x="1612530" y="2775759"/>
                    <a:pt x="1645444" y="2638599"/>
                  </a:cubicBezTo>
                  <a:cubicBezTo>
                    <a:pt x="1678357" y="2501439"/>
                    <a:pt x="1689340" y="2375261"/>
                    <a:pt x="1689340" y="2375261"/>
                  </a:cubicBezTo>
                  <a:cubicBezTo>
                    <a:pt x="1689340" y="2375261"/>
                    <a:pt x="1733236" y="2616673"/>
                    <a:pt x="1733236" y="2731858"/>
                  </a:cubicBezTo>
                  <a:cubicBezTo>
                    <a:pt x="1733236" y="2847092"/>
                    <a:pt x="1634500" y="3181762"/>
                    <a:pt x="1694812" y="3187229"/>
                  </a:cubicBezTo>
                  <a:cubicBezTo>
                    <a:pt x="1755165" y="3192702"/>
                    <a:pt x="1826496" y="3093965"/>
                    <a:pt x="1842955" y="2929368"/>
                  </a:cubicBezTo>
                  <a:cubicBezTo>
                    <a:pt x="1853938" y="2764766"/>
                    <a:pt x="1919762" y="2572772"/>
                    <a:pt x="1886851" y="2506906"/>
                  </a:cubicBezTo>
                  <a:cubicBezTo>
                    <a:pt x="1853938" y="2441080"/>
                    <a:pt x="1941731" y="2550802"/>
                    <a:pt x="1925275" y="2764766"/>
                  </a:cubicBezTo>
                  <a:cubicBezTo>
                    <a:pt x="1914291" y="2978736"/>
                    <a:pt x="2013065" y="3176246"/>
                    <a:pt x="2034992" y="3093970"/>
                  </a:cubicBezTo>
                  <a:cubicBezTo>
                    <a:pt x="2056922" y="3011690"/>
                    <a:pt x="2106328" y="2869018"/>
                    <a:pt x="2073416" y="2726381"/>
                  </a:cubicBezTo>
                  <a:cubicBezTo>
                    <a:pt x="2040503" y="2583744"/>
                    <a:pt x="2067943" y="2402693"/>
                    <a:pt x="2084399" y="2484970"/>
                  </a:cubicBezTo>
                  <a:cubicBezTo>
                    <a:pt x="2100856" y="2572761"/>
                    <a:pt x="2183135" y="3110419"/>
                    <a:pt x="2243486" y="3126879"/>
                  </a:cubicBezTo>
                  <a:cubicBezTo>
                    <a:pt x="2303838" y="3143335"/>
                    <a:pt x="2309311" y="3061053"/>
                    <a:pt x="2303838" y="2918386"/>
                  </a:cubicBezTo>
                  <a:cubicBezTo>
                    <a:pt x="2298365" y="2775749"/>
                    <a:pt x="2270926" y="2638589"/>
                    <a:pt x="2227030" y="2534347"/>
                  </a:cubicBezTo>
                  <a:cubicBezTo>
                    <a:pt x="2177662" y="2430096"/>
                    <a:pt x="2342264" y="2594700"/>
                    <a:pt x="2380649" y="2847092"/>
                  </a:cubicBezTo>
                  <a:cubicBezTo>
                    <a:pt x="2419073" y="3099486"/>
                    <a:pt x="2660446" y="3340848"/>
                    <a:pt x="2633044" y="3220147"/>
                  </a:cubicBezTo>
                  <a:cubicBezTo>
                    <a:pt x="2600131" y="3099446"/>
                    <a:pt x="2556236" y="2901936"/>
                    <a:pt x="2484901" y="2759299"/>
                  </a:cubicBezTo>
                  <a:cubicBezTo>
                    <a:pt x="2419076" y="2616663"/>
                    <a:pt x="2210581" y="2336837"/>
                    <a:pt x="2287391" y="2397187"/>
                  </a:cubicBezTo>
                  <a:cubicBezTo>
                    <a:pt x="2364198" y="2457540"/>
                    <a:pt x="2523286" y="2704416"/>
                    <a:pt x="2600135" y="2819650"/>
                  </a:cubicBezTo>
                  <a:cubicBezTo>
                    <a:pt x="2671470" y="2934884"/>
                    <a:pt x="2863472" y="3115896"/>
                    <a:pt x="2808628" y="2929368"/>
                  </a:cubicBezTo>
                  <a:cubicBezTo>
                    <a:pt x="2753748" y="2748317"/>
                    <a:pt x="2759259" y="2611157"/>
                    <a:pt x="2649542" y="2495962"/>
                  </a:cubicBezTo>
                  <a:cubicBezTo>
                    <a:pt x="2539824" y="2380728"/>
                    <a:pt x="2419113" y="2238101"/>
                    <a:pt x="2501399" y="2298452"/>
                  </a:cubicBezTo>
                  <a:cubicBezTo>
                    <a:pt x="2589191" y="2358804"/>
                    <a:pt x="2896420" y="2808667"/>
                    <a:pt x="2951304" y="2770282"/>
                  </a:cubicBezTo>
                  <a:cubicBezTo>
                    <a:pt x="3006183" y="2731859"/>
                    <a:pt x="2907408" y="2506945"/>
                    <a:pt x="2781235" y="2386244"/>
                  </a:cubicBezTo>
                  <a:cubicBezTo>
                    <a:pt x="2655063" y="2265543"/>
                    <a:pt x="2495932" y="2079015"/>
                    <a:pt x="2633092" y="2199716"/>
                  </a:cubicBezTo>
                  <a:cubicBezTo>
                    <a:pt x="2775729" y="2314950"/>
                    <a:pt x="2967763" y="2594737"/>
                    <a:pt x="3066498" y="2594737"/>
                  </a:cubicBezTo>
                  <a:cubicBezTo>
                    <a:pt x="3165234" y="2594737"/>
                    <a:pt x="3143306" y="2435651"/>
                    <a:pt x="2973235" y="2320417"/>
                  </a:cubicBezTo>
                  <a:cubicBezTo>
                    <a:pt x="2803166" y="2205183"/>
                    <a:pt x="2616638" y="2051573"/>
                    <a:pt x="2715374" y="2095465"/>
                  </a:cubicBezTo>
                  <a:cubicBezTo>
                    <a:pt x="2819625" y="2139361"/>
                    <a:pt x="3143313" y="2468520"/>
                    <a:pt x="3203664" y="2413676"/>
                  </a:cubicBezTo>
                  <a:cubicBezTo>
                    <a:pt x="3264016" y="2358796"/>
                    <a:pt x="3247560" y="2303958"/>
                    <a:pt x="3104928" y="2199706"/>
                  </a:cubicBezTo>
                  <a:cubicBezTo>
                    <a:pt x="2962291" y="2095455"/>
                    <a:pt x="2896435" y="2068023"/>
                    <a:pt x="2863516" y="2035104"/>
                  </a:cubicBezTo>
                  <a:cubicBezTo>
                    <a:pt x="2825093" y="1996681"/>
                    <a:pt x="3203664" y="2243597"/>
                    <a:pt x="3285979" y="2243597"/>
                  </a:cubicBezTo>
                  <a:cubicBezTo>
                    <a:pt x="3362787" y="2243597"/>
                    <a:pt x="3395697" y="2183245"/>
                    <a:pt x="3242083" y="2078996"/>
                  </a:cubicBezTo>
                  <a:cubicBezTo>
                    <a:pt x="3088464" y="1974744"/>
                    <a:pt x="2808677" y="1865026"/>
                    <a:pt x="2929338" y="1881485"/>
                  </a:cubicBezTo>
                  <a:cubicBezTo>
                    <a:pt x="3050039" y="1897942"/>
                    <a:pt x="3406645" y="2177731"/>
                    <a:pt x="3477979" y="2106437"/>
                  </a:cubicBezTo>
                  <a:cubicBezTo>
                    <a:pt x="3549314" y="2040613"/>
                    <a:pt x="3456050" y="1958295"/>
                    <a:pt x="3242083" y="1859559"/>
                  </a:cubicBezTo>
                  <a:cubicBezTo>
                    <a:pt x="3028113" y="1760824"/>
                    <a:pt x="2890953" y="1788224"/>
                    <a:pt x="2973240" y="1760824"/>
                  </a:cubicBezTo>
                  <a:cubicBezTo>
                    <a:pt x="3061031" y="1738895"/>
                    <a:pt x="3461529" y="1810193"/>
                    <a:pt x="3549321" y="1771807"/>
                  </a:cubicBezTo>
                  <a:cubicBezTo>
                    <a:pt x="3642585" y="1733384"/>
                    <a:pt x="3604201" y="1678543"/>
                    <a:pt x="3428621" y="1656573"/>
                  </a:cubicBezTo>
                  <a:cubicBezTo>
                    <a:pt x="3253036" y="1634644"/>
                    <a:pt x="3000681" y="1601694"/>
                    <a:pt x="3061032" y="1596221"/>
                  </a:cubicBezTo>
                  <a:cubicBezTo>
                    <a:pt x="3121382" y="1590748"/>
                    <a:pt x="3598689" y="1557797"/>
                    <a:pt x="3620654" y="1519413"/>
                  </a:cubicBezTo>
                  <a:cubicBezTo>
                    <a:pt x="3653528" y="1464687"/>
                    <a:pt x="3637072" y="1382371"/>
                    <a:pt x="3428581" y="1387838"/>
                  </a:cubicBezTo>
                  <a:close/>
                  <a:moveTo>
                    <a:pt x="2622048" y="1722540"/>
                  </a:moveTo>
                  <a:cubicBezTo>
                    <a:pt x="2495871" y="1728013"/>
                    <a:pt x="2276395" y="1909068"/>
                    <a:pt x="2210568" y="2024302"/>
                  </a:cubicBezTo>
                  <a:cubicBezTo>
                    <a:pt x="2144743" y="2139536"/>
                    <a:pt x="2122777" y="2238272"/>
                    <a:pt x="2062426" y="2166939"/>
                  </a:cubicBezTo>
                  <a:cubicBezTo>
                    <a:pt x="2002073" y="2095604"/>
                    <a:pt x="1656422" y="1969428"/>
                    <a:pt x="1469894" y="2018796"/>
                  </a:cubicBezTo>
                  <a:cubicBezTo>
                    <a:pt x="1288843" y="2068165"/>
                    <a:pt x="1173648" y="2029780"/>
                    <a:pt x="1206557" y="1920061"/>
                  </a:cubicBezTo>
                  <a:cubicBezTo>
                    <a:pt x="1244980" y="1810342"/>
                    <a:pt x="1135222" y="1656723"/>
                    <a:pt x="1102306" y="1541489"/>
                  </a:cubicBezTo>
                  <a:cubicBezTo>
                    <a:pt x="1069393" y="1426255"/>
                    <a:pt x="1201041" y="1431771"/>
                    <a:pt x="1305292" y="1371421"/>
                  </a:cubicBezTo>
                  <a:cubicBezTo>
                    <a:pt x="1409544" y="1311068"/>
                    <a:pt x="1513786" y="1245243"/>
                    <a:pt x="1530245" y="1086118"/>
                  </a:cubicBezTo>
                  <a:cubicBezTo>
                    <a:pt x="1546701" y="927032"/>
                    <a:pt x="1700313" y="1020293"/>
                    <a:pt x="1700313" y="1020293"/>
                  </a:cubicBezTo>
                  <a:cubicBezTo>
                    <a:pt x="1700313" y="1020293"/>
                    <a:pt x="1799049" y="1080645"/>
                    <a:pt x="2002075" y="1190362"/>
                  </a:cubicBezTo>
                  <a:cubicBezTo>
                    <a:pt x="2205062" y="1300080"/>
                    <a:pt x="2402573" y="1151938"/>
                    <a:pt x="2440997" y="1245241"/>
                  </a:cubicBezTo>
                  <a:cubicBezTo>
                    <a:pt x="2479420" y="1338505"/>
                    <a:pt x="2589140" y="1557985"/>
                    <a:pt x="2682408" y="1596371"/>
                  </a:cubicBezTo>
                  <a:cubicBezTo>
                    <a:pt x="2786660" y="1623811"/>
                    <a:pt x="2748272" y="1717072"/>
                    <a:pt x="2622056" y="1722548"/>
                  </a:cubicBezTo>
                  <a:close/>
                </a:path>
              </a:pathLst>
            </a:custGeom>
            <a:solidFill>
              <a:srgbClr val="009639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00" name="组合 99">
            <a:extLst>
              <a:ext uri="{FF2B5EF4-FFF2-40B4-BE49-F238E27FC236}">
                <a16:creationId xmlns:a16="http://schemas.microsoft.com/office/drawing/2014/main" id="{0728CBAA-2349-5E58-FDC0-0C78FA37CD93}"/>
              </a:ext>
            </a:extLst>
          </p:cNvPr>
          <p:cNvGrpSpPr/>
          <p:nvPr/>
        </p:nvGrpSpPr>
        <p:grpSpPr>
          <a:xfrm>
            <a:off x="9439708" y="2353962"/>
            <a:ext cx="6731000" cy="5573094"/>
            <a:chOff x="-5472236" y="2866013"/>
            <a:chExt cx="5102323" cy="4224592"/>
          </a:xfrm>
        </p:grpSpPr>
        <p:sp>
          <p:nvSpPr>
            <p:cNvPr id="101" name="椭圆 100">
              <a:extLst>
                <a:ext uri="{FF2B5EF4-FFF2-40B4-BE49-F238E27FC236}">
                  <a16:creationId xmlns:a16="http://schemas.microsoft.com/office/drawing/2014/main" id="{7DF2D855-EE88-16F1-DB98-6E7FDCCAB3C3}"/>
                </a:ext>
              </a:extLst>
            </p:cNvPr>
            <p:cNvSpPr/>
            <p:nvPr/>
          </p:nvSpPr>
          <p:spPr>
            <a:xfrm rot="20938960">
              <a:off x="-4730714" y="3456535"/>
              <a:ext cx="1588169" cy="2470932"/>
            </a:xfrm>
            <a:prstGeom prst="ellipse">
              <a:avLst/>
            </a:prstGeom>
            <a:solidFill>
              <a:srgbClr val="24CE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F4329836-7DDF-6865-7167-5BBD76BBBC1D}"/>
                </a:ext>
              </a:extLst>
            </p:cNvPr>
            <p:cNvSpPr/>
            <p:nvPr/>
          </p:nvSpPr>
          <p:spPr>
            <a:xfrm>
              <a:off x="-2624978" y="3122314"/>
              <a:ext cx="1682567" cy="2705876"/>
            </a:xfrm>
            <a:custGeom>
              <a:avLst/>
              <a:gdLst>
                <a:gd name="connsiteX0" fmla="*/ 941563 w 1682567"/>
                <a:gd name="connsiteY0" fmla="*/ 190 h 2705876"/>
                <a:gd name="connsiteX1" fmla="*/ 1036810 w 1682567"/>
                <a:gd name="connsiteY1" fmla="*/ 15521 h 2705876"/>
                <a:gd name="connsiteX2" fmla="*/ 1335193 w 1682567"/>
                <a:gd name="connsiteY2" fmla="*/ 804792 h 2705876"/>
                <a:gd name="connsiteX3" fmla="*/ 1681702 w 1682567"/>
                <a:gd name="connsiteY3" fmla="*/ 1247554 h 2705876"/>
                <a:gd name="connsiteX4" fmla="*/ 1258191 w 1682567"/>
                <a:gd name="connsiteY4" fmla="*/ 2287083 h 2705876"/>
                <a:gd name="connsiteX5" fmla="*/ 632549 w 1682567"/>
                <a:gd name="connsiteY5" fmla="*/ 2700969 h 2705876"/>
                <a:gd name="connsiteX6" fmla="*/ 151285 w 1682567"/>
                <a:gd name="connsiteY6" fmla="*/ 2046451 h 2705876"/>
                <a:gd name="connsiteX7" fmla="*/ 82856 w 1682567"/>
                <a:gd name="connsiteY7" fmla="*/ 1903125 h 2705876"/>
                <a:gd name="connsiteX8" fmla="*/ 69855 w 1682567"/>
                <a:gd name="connsiteY8" fmla="*/ 1866228 h 2705876"/>
                <a:gd name="connsiteX9" fmla="*/ 75769 w 1682567"/>
                <a:gd name="connsiteY9" fmla="*/ 1852998 h 2705876"/>
                <a:gd name="connsiteX10" fmla="*/ 110906 w 1682567"/>
                <a:gd name="connsiteY10" fmla="*/ 1674293 h 2705876"/>
                <a:gd name="connsiteX11" fmla="*/ 409876 w 1682567"/>
                <a:gd name="connsiteY11" fmla="*/ 1921788 h 2705876"/>
                <a:gd name="connsiteX12" fmla="*/ 701948 w 1682567"/>
                <a:gd name="connsiteY12" fmla="*/ 2578922 h 2705876"/>
                <a:gd name="connsiteX13" fmla="*/ 605737 w 1682567"/>
                <a:gd name="connsiteY13" fmla="*/ 1587255 h 2705876"/>
                <a:gd name="connsiteX14" fmla="*/ 1217412 w 1682567"/>
                <a:gd name="connsiteY14" fmla="*/ 1537772 h 2705876"/>
                <a:gd name="connsiteX15" fmla="*/ 616073 w 1682567"/>
                <a:gd name="connsiteY15" fmla="*/ 1414886 h 2705876"/>
                <a:gd name="connsiteX16" fmla="*/ 727741 w 1682567"/>
                <a:gd name="connsiteY16" fmla="*/ 989857 h 2705876"/>
                <a:gd name="connsiteX17" fmla="*/ 1177871 w 1682567"/>
                <a:gd name="connsiteY17" fmla="*/ 756028 h 2705876"/>
                <a:gd name="connsiteX18" fmla="*/ 738028 w 1682567"/>
                <a:gd name="connsiteY18" fmla="*/ 817490 h 2705876"/>
                <a:gd name="connsiteX19" fmla="*/ 847982 w 1682567"/>
                <a:gd name="connsiteY19" fmla="*/ 165441 h 2705876"/>
                <a:gd name="connsiteX20" fmla="*/ 463140 w 1682567"/>
                <a:gd name="connsiteY20" fmla="*/ 1059851 h 2705876"/>
                <a:gd name="connsiteX21" fmla="*/ 33594 w 1682567"/>
                <a:gd name="connsiteY21" fmla="*/ 873823 h 2705876"/>
                <a:gd name="connsiteX22" fmla="*/ 452804 w 1682567"/>
                <a:gd name="connsiteY22" fmla="*/ 1232262 h 2705876"/>
                <a:gd name="connsiteX23" fmla="*/ 420160 w 1682567"/>
                <a:gd name="connsiteY23" fmla="*/ 1749443 h 2705876"/>
                <a:gd name="connsiteX24" fmla="*/ 107455 w 1682567"/>
                <a:gd name="connsiteY24" fmla="*/ 1611176 h 2705876"/>
                <a:gd name="connsiteX25" fmla="*/ 96031 w 1682567"/>
                <a:gd name="connsiteY25" fmla="*/ 1536533 h 2705876"/>
                <a:gd name="connsiteX26" fmla="*/ 123293 w 1682567"/>
                <a:gd name="connsiteY26" fmla="*/ 1538089 h 2705876"/>
                <a:gd name="connsiteX27" fmla="*/ 324540 w 1682567"/>
                <a:gd name="connsiteY27" fmla="*/ 1545938 h 2705876"/>
                <a:gd name="connsiteX28" fmla="*/ 93534 w 1682567"/>
                <a:gd name="connsiteY28" fmla="*/ 1209053 h 2705876"/>
                <a:gd name="connsiteX29" fmla="*/ 74283 w 1682567"/>
                <a:gd name="connsiteY29" fmla="*/ 352405 h 2705876"/>
                <a:gd name="connsiteX30" fmla="*/ 941563 w 1682567"/>
                <a:gd name="connsiteY30" fmla="*/ 190 h 2705876"/>
                <a:gd name="connsiteX0" fmla="*/ 941563 w 1682567"/>
                <a:gd name="connsiteY0" fmla="*/ 190 h 2705876"/>
                <a:gd name="connsiteX1" fmla="*/ 1036810 w 1682567"/>
                <a:gd name="connsiteY1" fmla="*/ 15521 h 2705876"/>
                <a:gd name="connsiteX2" fmla="*/ 1335193 w 1682567"/>
                <a:gd name="connsiteY2" fmla="*/ 804792 h 2705876"/>
                <a:gd name="connsiteX3" fmla="*/ 1681702 w 1682567"/>
                <a:gd name="connsiteY3" fmla="*/ 1247554 h 2705876"/>
                <a:gd name="connsiteX4" fmla="*/ 1258191 w 1682567"/>
                <a:gd name="connsiteY4" fmla="*/ 2287083 h 2705876"/>
                <a:gd name="connsiteX5" fmla="*/ 632549 w 1682567"/>
                <a:gd name="connsiteY5" fmla="*/ 2700969 h 2705876"/>
                <a:gd name="connsiteX6" fmla="*/ 151285 w 1682567"/>
                <a:gd name="connsiteY6" fmla="*/ 2046451 h 2705876"/>
                <a:gd name="connsiteX7" fmla="*/ 82856 w 1682567"/>
                <a:gd name="connsiteY7" fmla="*/ 1903125 h 2705876"/>
                <a:gd name="connsiteX8" fmla="*/ 69855 w 1682567"/>
                <a:gd name="connsiteY8" fmla="*/ 1866228 h 2705876"/>
                <a:gd name="connsiteX9" fmla="*/ 75769 w 1682567"/>
                <a:gd name="connsiteY9" fmla="*/ 1852998 h 2705876"/>
                <a:gd name="connsiteX10" fmla="*/ 110906 w 1682567"/>
                <a:gd name="connsiteY10" fmla="*/ 1674293 h 2705876"/>
                <a:gd name="connsiteX11" fmla="*/ 409876 w 1682567"/>
                <a:gd name="connsiteY11" fmla="*/ 1921788 h 2705876"/>
                <a:gd name="connsiteX12" fmla="*/ 701948 w 1682567"/>
                <a:gd name="connsiteY12" fmla="*/ 2578922 h 2705876"/>
                <a:gd name="connsiteX13" fmla="*/ 605737 w 1682567"/>
                <a:gd name="connsiteY13" fmla="*/ 1587255 h 2705876"/>
                <a:gd name="connsiteX14" fmla="*/ 1217412 w 1682567"/>
                <a:gd name="connsiteY14" fmla="*/ 1537772 h 2705876"/>
                <a:gd name="connsiteX15" fmla="*/ 616073 w 1682567"/>
                <a:gd name="connsiteY15" fmla="*/ 1414886 h 2705876"/>
                <a:gd name="connsiteX16" fmla="*/ 727741 w 1682567"/>
                <a:gd name="connsiteY16" fmla="*/ 989857 h 2705876"/>
                <a:gd name="connsiteX17" fmla="*/ 1177871 w 1682567"/>
                <a:gd name="connsiteY17" fmla="*/ 756028 h 2705876"/>
                <a:gd name="connsiteX18" fmla="*/ 738028 w 1682567"/>
                <a:gd name="connsiteY18" fmla="*/ 817490 h 2705876"/>
                <a:gd name="connsiteX19" fmla="*/ 463140 w 1682567"/>
                <a:gd name="connsiteY19" fmla="*/ 1059851 h 2705876"/>
                <a:gd name="connsiteX20" fmla="*/ 33594 w 1682567"/>
                <a:gd name="connsiteY20" fmla="*/ 873823 h 2705876"/>
                <a:gd name="connsiteX21" fmla="*/ 452804 w 1682567"/>
                <a:gd name="connsiteY21" fmla="*/ 1232262 h 2705876"/>
                <a:gd name="connsiteX22" fmla="*/ 420160 w 1682567"/>
                <a:gd name="connsiteY22" fmla="*/ 1749443 h 2705876"/>
                <a:gd name="connsiteX23" fmla="*/ 107455 w 1682567"/>
                <a:gd name="connsiteY23" fmla="*/ 1611176 h 2705876"/>
                <a:gd name="connsiteX24" fmla="*/ 96031 w 1682567"/>
                <a:gd name="connsiteY24" fmla="*/ 1536533 h 2705876"/>
                <a:gd name="connsiteX25" fmla="*/ 123293 w 1682567"/>
                <a:gd name="connsiteY25" fmla="*/ 1538089 h 2705876"/>
                <a:gd name="connsiteX26" fmla="*/ 324540 w 1682567"/>
                <a:gd name="connsiteY26" fmla="*/ 1545938 h 2705876"/>
                <a:gd name="connsiteX27" fmla="*/ 93534 w 1682567"/>
                <a:gd name="connsiteY27" fmla="*/ 1209053 h 2705876"/>
                <a:gd name="connsiteX28" fmla="*/ 74283 w 1682567"/>
                <a:gd name="connsiteY28" fmla="*/ 352405 h 2705876"/>
                <a:gd name="connsiteX29" fmla="*/ 941563 w 1682567"/>
                <a:gd name="connsiteY29" fmla="*/ 190 h 2705876"/>
                <a:gd name="connsiteX0" fmla="*/ 941563 w 1682567"/>
                <a:gd name="connsiteY0" fmla="*/ 190 h 2705876"/>
                <a:gd name="connsiteX1" fmla="*/ 1036810 w 1682567"/>
                <a:gd name="connsiteY1" fmla="*/ 15521 h 2705876"/>
                <a:gd name="connsiteX2" fmla="*/ 1335193 w 1682567"/>
                <a:gd name="connsiteY2" fmla="*/ 804792 h 2705876"/>
                <a:gd name="connsiteX3" fmla="*/ 1681702 w 1682567"/>
                <a:gd name="connsiteY3" fmla="*/ 1247554 h 2705876"/>
                <a:gd name="connsiteX4" fmla="*/ 1258191 w 1682567"/>
                <a:gd name="connsiteY4" fmla="*/ 2287083 h 2705876"/>
                <a:gd name="connsiteX5" fmla="*/ 632549 w 1682567"/>
                <a:gd name="connsiteY5" fmla="*/ 2700969 h 2705876"/>
                <a:gd name="connsiteX6" fmla="*/ 151285 w 1682567"/>
                <a:gd name="connsiteY6" fmla="*/ 2046451 h 2705876"/>
                <a:gd name="connsiteX7" fmla="*/ 82856 w 1682567"/>
                <a:gd name="connsiteY7" fmla="*/ 1903125 h 2705876"/>
                <a:gd name="connsiteX8" fmla="*/ 69855 w 1682567"/>
                <a:gd name="connsiteY8" fmla="*/ 1866228 h 2705876"/>
                <a:gd name="connsiteX9" fmla="*/ 75769 w 1682567"/>
                <a:gd name="connsiteY9" fmla="*/ 1852998 h 2705876"/>
                <a:gd name="connsiteX10" fmla="*/ 110906 w 1682567"/>
                <a:gd name="connsiteY10" fmla="*/ 1674293 h 2705876"/>
                <a:gd name="connsiteX11" fmla="*/ 409876 w 1682567"/>
                <a:gd name="connsiteY11" fmla="*/ 1921788 h 2705876"/>
                <a:gd name="connsiteX12" fmla="*/ 701948 w 1682567"/>
                <a:gd name="connsiteY12" fmla="*/ 2578922 h 2705876"/>
                <a:gd name="connsiteX13" fmla="*/ 605737 w 1682567"/>
                <a:gd name="connsiteY13" fmla="*/ 1587255 h 2705876"/>
                <a:gd name="connsiteX14" fmla="*/ 1217412 w 1682567"/>
                <a:gd name="connsiteY14" fmla="*/ 1537772 h 2705876"/>
                <a:gd name="connsiteX15" fmla="*/ 616073 w 1682567"/>
                <a:gd name="connsiteY15" fmla="*/ 1414886 h 2705876"/>
                <a:gd name="connsiteX16" fmla="*/ 727741 w 1682567"/>
                <a:gd name="connsiteY16" fmla="*/ 989857 h 2705876"/>
                <a:gd name="connsiteX17" fmla="*/ 738028 w 1682567"/>
                <a:gd name="connsiteY17" fmla="*/ 817490 h 2705876"/>
                <a:gd name="connsiteX18" fmla="*/ 463140 w 1682567"/>
                <a:gd name="connsiteY18" fmla="*/ 1059851 h 2705876"/>
                <a:gd name="connsiteX19" fmla="*/ 33594 w 1682567"/>
                <a:gd name="connsiteY19" fmla="*/ 873823 h 2705876"/>
                <a:gd name="connsiteX20" fmla="*/ 452804 w 1682567"/>
                <a:gd name="connsiteY20" fmla="*/ 1232262 h 2705876"/>
                <a:gd name="connsiteX21" fmla="*/ 420160 w 1682567"/>
                <a:gd name="connsiteY21" fmla="*/ 1749443 h 2705876"/>
                <a:gd name="connsiteX22" fmla="*/ 107455 w 1682567"/>
                <a:gd name="connsiteY22" fmla="*/ 1611176 h 2705876"/>
                <a:gd name="connsiteX23" fmla="*/ 96031 w 1682567"/>
                <a:gd name="connsiteY23" fmla="*/ 1536533 h 2705876"/>
                <a:gd name="connsiteX24" fmla="*/ 123293 w 1682567"/>
                <a:gd name="connsiteY24" fmla="*/ 1538089 h 2705876"/>
                <a:gd name="connsiteX25" fmla="*/ 324540 w 1682567"/>
                <a:gd name="connsiteY25" fmla="*/ 1545938 h 2705876"/>
                <a:gd name="connsiteX26" fmla="*/ 93534 w 1682567"/>
                <a:gd name="connsiteY26" fmla="*/ 1209053 h 2705876"/>
                <a:gd name="connsiteX27" fmla="*/ 74283 w 1682567"/>
                <a:gd name="connsiteY27" fmla="*/ 352405 h 2705876"/>
                <a:gd name="connsiteX28" fmla="*/ 941563 w 1682567"/>
                <a:gd name="connsiteY28" fmla="*/ 190 h 2705876"/>
                <a:gd name="connsiteX0" fmla="*/ 941563 w 1682567"/>
                <a:gd name="connsiteY0" fmla="*/ 190 h 2705876"/>
                <a:gd name="connsiteX1" fmla="*/ 1036810 w 1682567"/>
                <a:gd name="connsiteY1" fmla="*/ 15521 h 2705876"/>
                <a:gd name="connsiteX2" fmla="*/ 1335193 w 1682567"/>
                <a:gd name="connsiteY2" fmla="*/ 804792 h 2705876"/>
                <a:gd name="connsiteX3" fmla="*/ 1681702 w 1682567"/>
                <a:gd name="connsiteY3" fmla="*/ 1247554 h 2705876"/>
                <a:gd name="connsiteX4" fmla="*/ 1258191 w 1682567"/>
                <a:gd name="connsiteY4" fmla="*/ 2287083 h 2705876"/>
                <a:gd name="connsiteX5" fmla="*/ 632549 w 1682567"/>
                <a:gd name="connsiteY5" fmla="*/ 2700969 h 2705876"/>
                <a:gd name="connsiteX6" fmla="*/ 151285 w 1682567"/>
                <a:gd name="connsiteY6" fmla="*/ 2046451 h 2705876"/>
                <a:gd name="connsiteX7" fmla="*/ 82856 w 1682567"/>
                <a:gd name="connsiteY7" fmla="*/ 1903125 h 2705876"/>
                <a:gd name="connsiteX8" fmla="*/ 69855 w 1682567"/>
                <a:gd name="connsiteY8" fmla="*/ 1866228 h 2705876"/>
                <a:gd name="connsiteX9" fmla="*/ 75769 w 1682567"/>
                <a:gd name="connsiteY9" fmla="*/ 1852998 h 2705876"/>
                <a:gd name="connsiteX10" fmla="*/ 110906 w 1682567"/>
                <a:gd name="connsiteY10" fmla="*/ 1674293 h 2705876"/>
                <a:gd name="connsiteX11" fmla="*/ 409876 w 1682567"/>
                <a:gd name="connsiteY11" fmla="*/ 1921788 h 2705876"/>
                <a:gd name="connsiteX12" fmla="*/ 701948 w 1682567"/>
                <a:gd name="connsiteY12" fmla="*/ 2578922 h 2705876"/>
                <a:gd name="connsiteX13" fmla="*/ 605737 w 1682567"/>
                <a:gd name="connsiteY13" fmla="*/ 1587255 h 2705876"/>
                <a:gd name="connsiteX14" fmla="*/ 1217412 w 1682567"/>
                <a:gd name="connsiteY14" fmla="*/ 1537772 h 2705876"/>
                <a:gd name="connsiteX15" fmla="*/ 616073 w 1682567"/>
                <a:gd name="connsiteY15" fmla="*/ 1414886 h 2705876"/>
                <a:gd name="connsiteX16" fmla="*/ 738028 w 1682567"/>
                <a:gd name="connsiteY16" fmla="*/ 817490 h 2705876"/>
                <a:gd name="connsiteX17" fmla="*/ 463140 w 1682567"/>
                <a:gd name="connsiteY17" fmla="*/ 1059851 h 2705876"/>
                <a:gd name="connsiteX18" fmla="*/ 33594 w 1682567"/>
                <a:gd name="connsiteY18" fmla="*/ 873823 h 2705876"/>
                <a:gd name="connsiteX19" fmla="*/ 452804 w 1682567"/>
                <a:gd name="connsiteY19" fmla="*/ 1232262 h 2705876"/>
                <a:gd name="connsiteX20" fmla="*/ 420160 w 1682567"/>
                <a:gd name="connsiteY20" fmla="*/ 1749443 h 2705876"/>
                <a:gd name="connsiteX21" fmla="*/ 107455 w 1682567"/>
                <a:gd name="connsiteY21" fmla="*/ 1611176 h 2705876"/>
                <a:gd name="connsiteX22" fmla="*/ 96031 w 1682567"/>
                <a:gd name="connsiteY22" fmla="*/ 1536533 h 2705876"/>
                <a:gd name="connsiteX23" fmla="*/ 123293 w 1682567"/>
                <a:gd name="connsiteY23" fmla="*/ 1538089 h 2705876"/>
                <a:gd name="connsiteX24" fmla="*/ 324540 w 1682567"/>
                <a:gd name="connsiteY24" fmla="*/ 1545938 h 2705876"/>
                <a:gd name="connsiteX25" fmla="*/ 93534 w 1682567"/>
                <a:gd name="connsiteY25" fmla="*/ 1209053 h 2705876"/>
                <a:gd name="connsiteX26" fmla="*/ 74283 w 1682567"/>
                <a:gd name="connsiteY26" fmla="*/ 352405 h 2705876"/>
                <a:gd name="connsiteX27" fmla="*/ 941563 w 1682567"/>
                <a:gd name="connsiteY27" fmla="*/ 190 h 2705876"/>
                <a:gd name="connsiteX0" fmla="*/ 941563 w 1682567"/>
                <a:gd name="connsiteY0" fmla="*/ 190 h 2705876"/>
                <a:gd name="connsiteX1" fmla="*/ 1036810 w 1682567"/>
                <a:gd name="connsiteY1" fmla="*/ 15521 h 2705876"/>
                <a:gd name="connsiteX2" fmla="*/ 1335193 w 1682567"/>
                <a:gd name="connsiteY2" fmla="*/ 804792 h 2705876"/>
                <a:gd name="connsiteX3" fmla="*/ 1681702 w 1682567"/>
                <a:gd name="connsiteY3" fmla="*/ 1247554 h 2705876"/>
                <a:gd name="connsiteX4" fmla="*/ 1258191 w 1682567"/>
                <a:gd name="connsiteY4" fmla="*/ 2287083 h 2705876"/>
                <a:gd name="connsiteX5" fmla="*/ 632549 w 1682567"/>
                <a:gd name="connsiteY5" fmla="*/ 2700969 h 2705876"/>
                <a:gd name="connsiteX6" fmla="*/ 151285 w 1682567"/>
                <a:gd name="connsiteY6" fmla="*/ 2046451 h 2705876"/>
                <a:gd name="connsiteX7" fmla="*/ 82856 w 1682567"/>
                <a:gd name="connsiteY7" fmla="*/ 1903125 h 2705876"/>
                <a:gd name="connsiteX8" fmla="*/ 69855 w 1682567"/>
                <a:gd name="connsiteY8" fmla="*/ 1866228 h 2705876"/>
                <a:gd name="connsiteX9" fmla="*/ 75769 w 1682567"/>
                <a:gd name="connsiteY9" fmla="*/ 1852998 h 2705876"/>
                <a:gd name="connsiteX10" fmla="*/ 110906 w 1682567"/>
                <a:gd name="connsiteY10" fmla="*/ 1674293 h 2705876"/>
                <a:gd name="connsiteX11" fmla="*/ 409876 w 1682567"/>
                <a:gd name="connsiteY11" fmla="*/ 1921788 h 2705876"/>
                <a:gd name="connsiteX12" fmla="*/ 701948 w 1682567"/>
                <a:gd name="connsiteY12" fmla="*/ 2578922 h 2705876"/>
                <a:gd name="connsiteX13" fmla="*/ 605737 w 1682567"/>
                <a:gd name="connsiteY13" fmla="*/ 1587255 h 2705876"/>
                <a:gd name="connsiteX14" fmla="*/ 1217412 w 1682567"/>
                <a:gd name="connsiteY14" fmla="*/ 1537772 h 2705876"/>
                <a:gd name="connsiteX15" fmla="*/ 616073 w 1682567"/>
                <a:gd name="connsiteY15" fmla="*/ 1414886 h 2705876"/>
                <a:gd name="connsiteX16" fmla="*/ 463140 w 1682567"/>
                <a:gd name="connsiteY16" fmla="*/ 1059851 h 2705876"/>
                <a:gd name="connsiteX17" fmla="*/ 33594 w 1682567"/>
                <a:gd name="connsiteY17" fmla="*/ 873823 h 2705876"/>
                <a:gd name="connsiteX18" fmla="*/ 452804 w 1682567"/>
                <a:gd name="connsiteY18" fmla="*/ 1232262 h 2705876"/>
                <a:gd name="connsiteX19" fmla="*/ 420160 w 1682567"/>
                <a:gd name="connsiteY19" fmla="*/ 1749443 h 2705876"/>
                <a:gd name="connsiteX20" fmla="*/ 107455 w 1682567"/>
                <a:gd name="connsiteY20" fmla="*/ 1611176 h 2705876"/>
                <a:gd name="connsiteX21" fmla="*/ 96031 w 1682567"/>
                <a:gd name="connsiteY21" fmla="*/ 1536533 h 2705876"/>
                <a:gd name="connsiteX22" fmla="*/ 123293 w 1682567"/>
                <a:gd name="connsiteY22" fmla="*/ 1538089 h 2705876"/>
                <a:gd name="connsiteX23" fmla="*/ 324540 w 1682567"/>
                <a:gd name="connsiteY23" fmla="*/ 1545938 h 2705876"/>
                <a:gd name="connsiteX24" fmla="*/ 93534 w 1682567"/>
                <a:gd name="connsiteY24" fmla="*/ 1209053 h 2705876"/>
                <a:gd name="connsiteX25" fmla="*/ 74283 w 1682567"/>
                <a:gd name="connsiteY25" fmla="*/ 352405 h 2705876"/>
                <a:gd name="connsiteX26" fmla="*/ 941563 w 1682567"/>
                <a:gd name="connsiteY26" fmla="*/ 190 h 2705876"/>
                <a:gd name="connsiteX0" fmla="*/ 941563 w 1682567"/>
                <a:gd name="connsiteY0" fmla="*/ 190 h 2705876"/>
                <a:gd name="connsiteX1" fmla="*/ 1036810 w 1682567"/>
                <a:gd name="connsiteY1" fmla="*/ 15521 h 2705876"/>
                <a:gd name="connsiteX2" fmla="*/ 1335193 w 1682567"/>
                <a:gd name="connsiteY2" fmla="*/ 804792 h 2705876"/>
                <a:gd name="connsiteX3" fmla="*/ 1681702 w 1682567"/>
                <a:gd name="connsiteY3" fmla="*/ 1247554 h 2705876"/>
                <a:gd name="connsiteX4" fmla="*/ 1258191 w 1682567"/>
                <a:gd name="connsiteY4" fmla="*/ 2287083 h 2705876"/>
                <a:gd name="connsiteX5" fmla="*/ 632549 w 1682567"/>
                <a:gd name="connsiteY5" fmla="*/ 2700969 h 2705876"/>
                <a:gd name="connsiteX6" fmla="*/ 151285 w 1682567"/>
                <a:gd name="connsiteY6" fmla="*/ 2046451 h 2705876"/>
                <a:gd name="connsiteX7" fmla="*/ 82856 w 1682567"/>
                <a:gd name="connsiteY7" fmla="*/ 1903125 h 2705876"/>
                <a:gd name="connsiteX8" fmla="*/ 69855 w 1682567"/>
                <a:gd name="connsiteY8" fmla="*/ 1866228 h 2705876"/>
                <a:gd name="connsiteX9" fmla="*/ 75769 w 1682567"/>
                <a:gd name="connsiteY9" fmla="*/ 1852998 h 2705876"/>
                <a:gd name="connsiteX10" fmla="*/ 110906 w 1682567"/>
                <a:gd name="connsiteY10" fmla="*/ 1674293 h 2705876"/>
                <a:gd name="connsiteX11" fmla="*/ 409876 w 1682567"/>
                <a:gd name="connsiteY11" fmla="*/ 1921788 h 2705876"/>
                <a:gd name="connsiteX12" fmla="*/ 701948 w 1682567"/>
                <a:gd name="connsiteY12" fmla="*/ 2578922 h 2705876"/>
                <a:gd name="connsiteX13" fmla="*/ 605737 w 1682567"/>
                <a:gd name="connsiteY13" fmla="*/ 1587255 h 2705876"/>
                <a:gd name="connsiteX14" fmla="*/ 616073 w 1682567"/>
                <a:gd name="connsiteY14" fmla="*/ 1414886 h 2705876"/>
                <a:gd name="connsiteX15" fmla="*/ 463140 w 1682567"/>
                <a:gd name="connsiteY15" fmla="*/ 1059851 h 2705876"/>
                <a:gd name="connsiteX16" fmla="*/ 33594 w 1682567"/>
                <a:gd name="connsiteY16" fmla="*/ 873823 h 2705876"/>
                <a:gd name="connsiteX17" fmla="*/ 452804 w 1682567"/>
                <a:gd name="connsiteY17" fmla="*/ 1232262 h 2705876"/>
                <a:gd name="connsiteX18" fmla="*/ 420160 w 1682567"/>
                <a:gd name="connsiteY18" fmla="*/ 1749443 h 2705876"/>
                <a:gd name="connsiteX19" fmla="*/ 107455 w 1682567"/>
                <a:gd name="connsiteY19" fmla="*/ 1611176 h 2705876"/>
                <a:gd name="connsiteX20" fmla="*/ 96031 w 1682567"/>
                <a:gd name="connsiteY20" fmla="*/ 1536533 h 2705876"/>
                <a:gd name="connsiteX21" fmla="*/ 123293 w 1682567"/>
                <a:gd name="connsiteY21" fmla="*/ 1538089 h 2705876"/>
                <a:gd name="connsiteX22" fmla="*/ 324540 w 1682567"/>
                <a:gd name="connsiteY22" fmla="*/ 1545938 h 2705876"/>
                <a:gd name="connsiteX23" fmla="*/ 93534 w 1682567"/>
                <a:gd name="connsiteY23" fmla="*/ 1209053 h 2705876"/>
                <a:gd name="connsiteX24" fmla="*/ 74283 w 1682567"/>
                <a:gd name="connsiteY24" fmla="*/ 352405 h 2705876"/>
                <a:gd name="connsiteX25" fmla="*/ 941563 w 1682567"/>
                <a:gd name="connsiteY25" fmla="*/ 190 h 2705876"/>
                <a:gd name="connsiteX0" fmla="*/ 941563 w 1682567"/>
                <a:gd name="connsiteY0" fmla="*/ 190 h 2705876"/>
                <a:gd name="connsiteX1" fmla="*/ 1036810 w 1682567"/>
                <a:gd name="connsiteY1" fmla="*/ 15521 h 2705876"/>
                <a:gd name="connsiteX2" fmla="*/ 1335193 w 1682567"/>
                <a:gd name="connsiteY2" fmla="*/ 804792 h 2705876"/>
                <a:gd name="connsiteX3" fmla="*/ 1681702 w 1682567"/>
                <a:gd name="connsiteY3" fmla="*/ 1247554 h 2705876"/>
                <a:gd name="connsiteX4" fmla="*/ 1258191 w 1682567"/>
                <a:gd name="connsiteY4" fmla="*/ 2287083 h 2705876"/>
                <a:gd name="connsiteX5" fmla="*/ 632549 w 1682567"/>
                <a:gd name="connsiteY5" fmla="*/ 2700969 h 2705876"/>
                <a:gd name="connsiteX6" fmla="*/ 151285 w 1682567"/>
                <a:gd name="connsiteY6" fmla="*/ 2046451 h 2705876"/>
                <a:gd name="connsiteX7" fmla="*/ 82856 w 1682567"/>
                <a:gd name="connsiteY7" fmla="*/ 1903125 h 2705876"/>
                <a:gd name="connsiteX8" fmla="*/ 69855 w 1682567"/>
                <a:gd name="connsiteY8" fmla="*/ 1866228 h 2705876"/>
                <a:gd name="connsiteX9" fmla="*/ 75769 w 1682567"/>
                <a:gd name="connsiteY9" fmla="*/ 1852998 h 2705876"/>
                <a:gd name="connsiteX10" fmla="*/ 110906 w 1682567"/>
                <a:gd name="connsiteY10" fmla="*/ 1674293 h 2705876"/>
                <a:gd name="connsiteX11" fmla="*/ 409876 w 1682567"/>
                <a:gd name="connsiteY11" fmla="*/ 1921788 h 2705876"/>
                <a:gd name="connsiteX12" fmla="*/ 701948 w 1682567"/>
                <a:gd name="connsiteY12" fmla="*/ 2578922 h 2705876"/>
                <a:gd name="connsiteX13" fmla="*/ 616073 w 1682567"/>
                <a:gd name="connsiteY13" fmla="*/ 1414886 h 2705876"/>
                <a:gd name="connsiteX14" fmla="*/ 463140 w 1682567"/>
                <a:gd name="connsiteY14" fmla="*/ 1059851 h 2705876"/>
                <a:gd name="connsiteX15" fmla="*/ 33594 w 1682567"/>
                <a:gd name="connsiteY15" fmla="*/ 873823 h 2705876"/>
                <a:gd name="connsiteX16" fmla="*/ 452804 w 1682567"/>
                <a:gd name="connsiteY16" fmla="*/ 1232262 h 2705876"/>
                <a:gd name="connsiteX17" fmla="*/ 420160 w 1682567"/>
                <a:gd name="connsiteY17" fmla="*/ 1749443 h 2705876"/>
                <a:gd name="connsiteX18" fmla="*/ 107455 w 1682567"/>
                <a:gd name="connsiteY18" fmla="*/ 1611176 h 2705876"/>
                <a:gd name="connsiteX19" fmla="*/ 96031 w 1682567"/>
                <a:gd name="connsiteY19" fmla="*/ 1536533 h 2705876"/>
                <a:gd name="connsiteX20" fmla="*/ 123293 w 1682567"/>
                <a:gd name="connsiteY20" fmla="*/ 1538089 h 2705876"/>
                <a:gd name="connsiteX21" fmla="*/ 324540 w 1682567"/>
                <a:gd name="connsiteY21" fmla="*/ 1545938 h 2705876"/>
                <a:gd name="connsiteX22" fmla="*/ 93534 w 1682567"/>
                <a:gd name="connsiteY22" fmla="*/ 1209053 h 2705876"/>
                <a:gd name="connsiteX23" fmla="*/ 74283 w 1682567"/>
                <a:gd name="connsiteY23" fmla="*/ 352405 h 2705876"/>
                <a:gd name="connsiteX24" fmla="*/ 941563 w 1682567"/>
                <a:gd name="connsiteY24" fmla="*/ 190 h 2705876"/>
                <a:gd name="connsiteX0" fmla="*/ 941563 w 1682567"/>
                <a:gd name="connsiteY0" fmla="*/ 190 h 2705876"/>
                <a:gd name="connsiteX1" fmla="*/ 1036810 w 1682567"/>
                <a:gd name="connsiteY1" fmla="*/ 15521 h 2705876"/>
                <a:gd name="connsiteX2" fmla="*/ 1335193 w 1682567"/>
                <a:gd name="connsiteY2" fmla="*/ 804792 h 2705876"/>
                <a:gd name="connsiteX3" fmla="*/ 1681702 w 1682567"/>
                <a:gd name="connsiteY3" fmla="*/ 1247554 h 2705876"/>
                <a:gd name="connsiteX4" fmla="*/ 1258191 w 1682567"/>
                <a:gd name="connsiteY4" fmla="*/ 2287083 h 2705876"/>
                <a:gd name="connsiteX5" fmla="*/ 632549 w 1682567"/>
                <a:gd name="connsiteY5" fmla="*/ 2700969 h 2705876"/>
                <a:gd name="connsiteX6" fmla="*/ 151285 w 1682567"/>
                <a:gd name="connsiteY6" fmla="*/ 2046451 h 2705876"/>
                <a:gd name="connsiteX7" fmla="*/ 82856 w 1682567"/>
                <a:gd name="connsiteY7" fmla="*/ 1903125 h 2705876"/>
                <a:gd name="connsiteX8" fmla="*/ 69855 w 1682567"/>
                <a:gd name="connsiteY8" fmla="*/ 1866228 h 2705876"/>
                <a:gd name="connsiteX9" fmla="*/ 75769 w 1682567"/>
                <a:gd name="connsiteY9" fmla="*/ 1852998 h 2705876"/>
                <a:gd name="connsiteX10" fmla="*/ 110906 w 1682567"/>
                <a:gd name="connsiteY10" fmla="*/ 1674293 h 2705876"/>
                <a:gd name="connsiteX11" fmla="*/ 409876 w 1682567"/>
                <a:gd name="connsiteY11" fmla="*/ 1921788 h 2705876"/>
                <a:gd name="connsiteX12" fmla="*/ 616073 w 1682567"/>
                <a:gd name="connsiteY12" fmla="*/ 1414886 h 2705876"/>
                <a:gd name="connsiteX13" fmla="*/ 463140 w 1682567"/>
                <a:gd name="connsiteY13" fmla="*/ 1059851 h 2705876"/>
                <a:gd name="connsiteX14" fmla="*/ 33594 w 1682567"/>
                <a:gd name="connsiteY14" fmla="*/ 873823 h 2705876"/>
                <a:gd name="connsiteX15" fmla="*/ 452804 w 1682567"/>
                <a:gd name="connsiteY15" fmla="*/ 1232262 h 2705876"/>
                <a:gd name="connsiteX16" fmla="*/ 420160 w 1682567"/>
                <a:gd name="connsiteY16" fmla="*/ 1749443 h 2705876"/>
                <a:gd name="connsiteX17" fmla="*/ 107455 w 1682567"/>
                <a:gd name="connsiteY17" fmla="*/ 1611176 h 2705876"/>
                <a:gd name="connsiteX18" fmla="*/ 96031 w 1682567"/>
                <a:gd name="connsiteY18" fmla="*/ 1536533 h 2705876"/>
                <a:gd name="connsiteX19" fmla="*/ 123293 w 1682567"/>
                <a:gd name="connsiteY19" fmla="*/ 1538089 h 2705876"/>
                <a:gd name="connsiteX20" fmla="*/ 324540 w 1682567"/>
                <a:gd name="connsiteY20" fmla="*/ 1545938 h 2705876"/>
                <a:gd name="connsiteX21" fmla="*/ 93534 w 1682567"/>
                <a:gd name="connsiteY21" fmla="*/ 1209053 h 2705876"/>
                <a:gd name="connsiteX22" fmla="*/ 74283 w 1682567"/>
                <a:gd name="connsiteY22" fmla="*/ 352405 h 2705876"/>
                <a:gd name="connsiteX23" fmla="*/ 941563 w 1682567"/>
                <a:gd name="connsiteY23" fmla="*/ 190 h 2705876"/>
                <a:gd name="connsiteX0" fmla="*/ 941563 w 1682567"/>
                <a:gd name="connsiteY0" fmla="*/ 190 h 2705876"/>
                <a:gd name="connsiteX1" fmla="*/ 1036810 w 1682567"/>
                <a:gd name="connsiteY1" fmla="*/ 15521 h 2705876"/>
                <a:gd name="connsiteX2" fmla="*/ 1335193 w 1682567"/>
                <a:gd name="connsiteY2" fmla="*/ 804792 h 2705876"/>
                <a:gd name="connsiteX3" fmla="*/ 1681702 w 1682567"/>
                <a:gd name="connsiteY3" fmla="*/ 1247554 h 2705876"/>
                <a:gd name="connsiteX4" fmla="*/ 1258191 w 1682567"/>
                <a:gd name="connsiteY4" fmla="*/ 2287083 h 2705876"/>
                <a:gd name="connsiteX5" fmla="*/ 632549 w 1682567"/>
                <a:gd name="connsiteY5" fmla="*/ 2700969 h 2705876"/>
                <a:gd name="connsiteX6" fmla="*/ 151285 w 1682567"/>
                <a:gd name="connsiteY6" fmla="*/ 2046451 h 2705876"/>
                <a:gd name="connsiteX7" fmla="*/ 82856 w 1682567"/>
                <a:gd name="connsiteY7" fmla="*/ 1903125 h 2705876"/>
                <a:gd name="connsiteX8" fmla="*/ 69855 w 1682567"/>
                <a:gd name="connsiteY8" fmla="*/ 1866228 h 2705876"/>
                <a:gd name="connsiteX9" fmla="*/ 75769 w 1682567"/>
                <a:gd name="connsiteY9" fmla="*/ 1852998 h 2705876"/>
                <a:gd name="connsiteX10" fmla="*/ 110906 w 1682567"/>
                <a:gd name="connsiteY10" fmla="*/ 1674293 h 2705876"/>
                <a:gd name="connsiteX11" fmla="*/ 409876 w 1682567"/>
                <a:gd name="connsiteY11" fmla="*/ 1921788 h 2705876"/>
                <a:gd name="connsiteX12" fmla="*/ 463140 w 1682567"/>
                <a:gd name="connsiteY12" fmla="*/ 1059851 h 2705876"/>
                <a:gd name="connsiteX13" fmla="*/ 33594 w 1682567"/>
                <a:gd name="connsiteY13" fmla="*/ 873823 h 2705876"/>
                <a:gd name="connsiteX14" fmla="*/ 452804 w 1682567"/>
                <a:gd name="connsiteY14" fmla="*/ 1232262 h 2705876"/>
                <a:gd name="connsiteX15" fmla="*/ 420160 w 1682567"/>
                <a:gd name="connsiteY15" fmla="*/ 1749443 h 2705876"/>
                <a:gd name="connsiteX16" fmla="*/ 107455 w 1682567"/>
                <a:gd name="connsiteY16" fmla="*/ 1611176 h 2705876"/>
                <a:gd name="connsiteX17" fmla="*/ 96031 w 1682567"/>
                <a:gd name="connsiteY17" fmla="*/ 1536533 h 2705876"/>
                <a:gd name="connsiteX18" fmla="*/ 123293 w 1682567"/>
                <a:gd name="connsiteY18" fmla="*/ 1538089 h 2705876"/>
                <a:gd name="connsiteX19" fmla="*/ 324540 w 1682567"/>
                <a:gd name="connsiteY19" fmla="*/ 1545938 h 2705876"/>
                <a:gd name="connsiteX20" fmla="*/ 93534 w 1682567"/>
                <a:gd name="connsiteY20" fmla="*/ 1209053 h 2705876"/>
                <a:gd name="connsiteX21" fmla="*/ 74283 w 1682567"/>
                <a:gd name="connsiteY21" fmla="*/ 352405 h 2705876"/>
                <a:gd name="connsiteX22" fmla="*/ 941563 w 1682567"/>
                <a:gd name="connsiteY22" fmla="*/ 190 h 2705876"/>
                <a:gd name="connsiteX0" fmla="*/ 941563 w 1682567"/>
                <a:gd name="connsiteY0" fmla="*/ 190 h 2705876"/>
                <a:gd name="connsiteX1" fmla="*/ 1036810 w 1682567"/>
                <a:gd name="connsiteY1" fmla="*/ 15521 h 2705876"/>
                <a:gd name="connsiteX2" fmla="*/ 1335193 w 1682567"/>
                <a:gd name="connsiteY2" fmla="*/ 804792 h 2705876"/>
                <a:gd name="connsiteX3" fmla="*/ 1681702 w 1682567"/>
                <a:gd name="connsiteY3" fmla="*/ 1247554 h 2705876"/>
                <a:gd name="connsiteX4" fmla="*/ 1258191 w 1682567"/>
                <a:gd name="connsiteY4" fmla="*/ 2287083 h 2705876"/>
                <a:gd name="connsiteX5" fmla="*/ 632549 w 1682567"/>
                <a:gd name="connsiteY5" fmla="*/ 2700969 h 2705876"/>
                <a:gd name="connsiteX6" fmla="*/ 151285 w 1682567"/>
                <a:gd name="connsiteY6" fmla="*/ 2046451 h 2705876"/>
                <a:gd name="connsiteX7" fmla="*/ 82856 w 1682567"/>
                <a:gd name="connsiteY7" fmla="*/ 1903125 h 2705876"/>
                <a:gd name="connsiteX8" fmla="*/ 69855 w 1682567"/>
                <a:gd name="connsiteY8" fmla="*/ 1866228 h 2705876"/>
                <a:gd name="connsiteX9" fmla="*/ 75769 w 1682567"/>
                <a:gd name="connsiteY9" fmla="*/ 1852998 h 2705876"/>
                <a:gd name="connsiteX10" fmla="*/ 110906 w 1682567"/>
                <a:gd name="connsiteY10" fmla="*/ 1674293 h 2705876"/>
                <a:gd name="connsiteX11" fmla="*/ 409876 w 1682567"/>
                <a:gd name="connsiteY11" fmla="*/ 1921788 h 2705876"/>
                <a:gd name="connsiteX12" fmla="*/ 33594 w 1682567"/>
                <a:gd name="connsiteY12" fmla="*/ 873823 h 2705876"/>
                <a:gd name="connsiteX13" fmla="*/ 452804 w 1682567"/>
                <a:gd name="connsiteY13" fmla="*/ 1232262 h 2705876"/>
                <a:gd name="connsiteX14" fmla="*/ 420160 w 1682567"/>
                <a:gd name="connsiteY14" fmla="*/ 1749443 h 2705876"/>
                <a:gd name="connsiteX15" fmla="*/ 107455 w 1682567"/>
                <a:gd name="connsiteY15" fmla="*/ 1611176 h 2705876"/>
                <a:gd name="connsiteX16" fmla="*/ 96031 w 1682567"/>
                <a:gd name="connsiteY16" fmla="*/ 1536533 h 2705876"/>
                <a:gd name="connsiteX17" fmla="*/ 123293 w 1682567"/>
                <a:gd name="connsiteY17" fmla="*/ 1538089 h 2705876"/>
                <a:gd name="connsiteX18" fmla="*/ 324540 w 1682567"/>
                <a:gd name="connsiteY18" fmla="*/ 1545938 h 2705876"/>
                <a:gd name="connsiteX19" fmla="*/ 93534 w 1682567"/>
                <a:gd name="connsiteY19" fmla="*/ 1209053 h 2705876"/>
                <a:gd name="connsiteX20" fmla="*/ 74283 w 1682567"/>
                <a:gd name="connsiteY20" fmla="*/ 352405 h 2705876"/>
                <a:gd name="connsiteX21" fmla="*/ 941563 w 1682567"/>
                <a:gd name="connsiteY21" fmla="*/ 190 h 2705876"/>
                <a:gd name="connsiteX0" fmla="*/ 941563 w 1682567"/>
                <a:gd name="connsiteY0" fmla="*/ 190 h 2705876"/>
                <a:gd name="connsiteX1" fmla="*/ 1036810 w 1682567"/>
                <a:gd name="connsiteY1" fmla="*/ 15521 h 2705876"/>
                <a:gd name="connsiteX2" fmla="*/ 1335193 w 1682567"/>
                <a:gd name="connsiteY2" fmla="*/ 804792 h 2705876"/>
                <a:gd name="connsiteX3" fmla="*/ 1681702 w 1682567"/>
                <a:gd name="connsiteY3" fmla="*/ 1247554 h 2705876"/>
                <a:gd name="connsiteX4" fmla="*/ 1258191 w 1682567"/>
                <a:gd name="connsiteY4" fmla="*/ 2287083 h 2705876"/>
                <a:gd name="connsiteX5" fmla="*/ 632549 w 1682567"/>
                <a:gd name="connsiteY5" fmla="*/ 2700969 h 2705876"/>
                <a:gd name="connsiteX6" fmla="*/ 151285 w 1682567"/>
                <a:gd name="connsiteY6" fmla="*/ 2046451 h 2705876"/>
                <a:gd name="connsiteX7" fmla="*/ 82856 w 1682567"/>
                <a:gd name="connsiteY7" fmla="*/ 1903125 h 2705876"/>
                <a:gd name="connsiteX8" fmla="*/ 69855 w 1682567"/>
                <a:gd name="connsiteY8" fmla="*/ 1866228 h 2705876"/>
                <a:gd name="connsiteX9" fmla="*/ 75769 w 1682567"/>
                <a:gd name="connsiteY9" fmla="*/ 1852998 h 2705876"/>
                <a:gd name="connsiteX10" fmla="*/ 110906 w 1682567"/>
                <a:gd name="connsiteY10" fmla="*/ 1674293 h 2705876"/>
                <a:gd name="connsiteX11" fmla="*/ 409876 w 1682567"/>
                <a:gd name="connsiteY11" fmla="*/ 1921788 h 2705876"/>
                <a:gd name="connsiteX12" fmla="*/ 33594 w 1682567"/>
                <a:gd name="connsiteY12" fmla="*/ 873823 h 2705876"/>
                <a:gd name="connsiteX13" fmla="*/ 420160 w 1682567"/>
                <a:gd name="connsiteY13" fmla="*/ 1749443 h 2705876"/>
                <a:gd name="connsiteX14" fmla="*/ 107455 w 1682567"/>
                <a:gd name="connsiteY14" fmla="*/ 1611176 h 2705876"/>
                <a:gd name="connsiteX15" fmla="*/ 96031 w 1682567"/>
                <a:gd name="connsiteY15" fmla="*/ 1536533 h 2705876"/>
                <a:gd name="connsiteX16" fmla="*/ 123293 w 1682567"/>
                <a:gd name="connsiteY16" fmla="*/ 1538089 h 2705876"/>
                <a:gd name="connsiteX17" fmla="*/ 324540 w 1682567"/>
                <a:gd name="connsiteY17" fmla="*/ 1545938 h 2705876"/>
                <a:gd name="connsiteX18" fmla="*/ 93534 w 1682567"/>
                <a:gd name="connsiteY18" fmla="*/ 1209053 h 2705876"/>
                <a:gd name="connsiteX19" fmla="*/ 74283 w 1682567"/>
                <a:gd name="connsiteY19" fmla="*/ 352405 h 2705876"/>
                <a:gd name="connsiteX20" fmla="*/ 941563 w 1682567"/>
                <a:gd name="connsiteY20" fmla="*/ 190 h 2705876"/>
                <a:gd name="connsiteX0" fmla="*/ 941563 w 1682567"/>
                <a:gd name="connsiteY0" fmla="*/ 190 h 2705876"/>
                <a:gd name="connsiteX1" fmla="*/ 1036810 w 1682567"/>
                <a:gd name="connsiteY1" fmla="*/ 15521 h 2705876"/>
                <a:gd name="connsiteX2" fmla="*/ 1335193 w 1682567"/>
                <a:gd name="connsiteY2" fmla="*/ 804792 h 2705876"/>
                <a:gd name="connsiteX3" fmla="*/ 1681702 w 1682567"/>
                <a:gd name="connsiteY3" fmla="*/ 1247554 h 2705876"/>
                <a:gd name="connsiteX4" fmla="*/ 1258191 w 1682567"/>
                <a:gd name="connsiteY4" fmla="*/ 2287083 h 2705876"/>
                <a:gd name="connsiteX5" fmla="*/ 632549 w 1682567"/>
                <a:gd name="connsiteY5" fmla="*/ 2700969 h 2705876"/>
                <a:gd name="connsiteX6" fmla="*/ 151285 w 1682567"/>
                <a:gd name="connsiteY6" fmla="*/ 2046451 h 2705876"/>
                <a:gd name="connsiteX7" fmla="*/ 82856 w 1682567"/>
                <a:gd name="connsiteY7" fmla="*/ 1903125 h 2705876"/>
                <a:gd name="connsiteX8" fmla="*/ 69855 w 1682567"/>
                <a:gd name="connsiteY8" fmla="*/ 1866228 h 2705876"/>
                <a:gd name="connsiteX9" fmla="*/ 75769 w 1682567"/>
                <a:gd name="connsiteY9" fmla="*/ 1852998 h 2705876"/>
                <a:gd name="connsiteX10" fmla="*/ 110906 w 1682567"/>
                <a:gd name="connsiteY10" fmla="*/ 1674293 h 2705876"/>
                <a:gd name="connsiteX11" fmla="*/ 409876 w 1682567"/>
                <a:gd name="connsiteY11" fmla="*/ 1921788 h 2705876"/>
                <a:gd name="connsiteX12" fmla="*/ 420160 w 1682567"/>
                <a:gd name="connsiteY12" fmla="*/ 1749443 h 2705876"/>
                <a:gd name="connsiteX13" fmla="*/ 107455 w 1682567"/>
                <a:gd name="connsiteY13" fmla="*/ 1611176 h 2705876"/>
                <a:gd name="connsiteX14" fmla="*/ 96031 w 1682567"/>
                <a:gd name="connsiteY14" fmla="*/ 1536533 h 2705876"/>
                <a:gd name="connsiteX15" fmla="*/ 123293 w 1682567"/>
                <a:gd name="connsiteY15" fmla="*/ 1538089 h 2705876"/>
                <a:gd name="connsiteX16" fmla="*/ 324540 w 1682567"/>
                <a:gd name="connsiteY16" fmla="*/ 1545938 h 2705876"/>
                <a:gd name="connsiteX17" fmla="*/ 93534 w 1682567"/>
                <a:gd name="connsiteY17" fmla="*/ 1209053 h 2705876"/>
                <a:gd name="connsiteX18" fmla="*/ 74283 w 1682567"/>
                <a:gd name="connsiteY18" fmla="*/ 352405 h 2705876"/>
                <a:gd name="connsiteX19" fmla="*/ 941563 w 1682567"/>
                <a:gd name="connsiteY19" fmla="*/ 190 h 2705876"/>
                <a:gd name="connsiteX0" fmla="*/ 941563 w 1682567"/>
                <a:gd name="connsiteY0" fmla="*/ 190 h 2705876"/>
                <a:gd name="connsiteX1" fmla="*/ 1036810 w 1682567"/>
                <a:gd name="connsiteY1" fmla="*/ 15521 h 2705876"/>
                <a:gd name="connsiteX2" fmla="*/ 1335193 w 1682567"/>
                <a:gd name="connsiteY2" fmla="*/ 804792 h 2705876"/>
                <a:gd name="connsiteX3" fmla="*/ 1681702 w 1682567"/>
                <a:gd name="connsiteY3" fmla="*/ 1247554 h 2705876"/>
                <a:gd name="connsiteX4" fmla="*/ 1258191 w 1682567"/>
                <a:gd name="connsiteY4" fmla="*/ 2287083 h 2705876"/>
                <a:gd name="connsiteX5" fmla="*/ 632549 w 1682567"/>
                <a:gd name="connsiteY5" fmla="*/ 2700969 h 2705876"/>
                <a:gd name="connsiteX6" fmla="*/ 151285 w 1682567"/>
                <a:gd name="connsiteY6" fmla="*/ 2046451 h 2705876"/>
                <a:gd name="connsiteX7" fmla="*/ 82856 w 1682567"/>
                <a:gd name="connsiteY7" fmla="*/ 1903125 h 2705876"/>
                <a:gd name="connsiteX8" fmla="*/ 69855 w 1682567"/>
                <a:gd name="connsiteY8" fmla="*/ 1866228 h 2705876"/>
                <a:gd name="connsiteX9" fmla="*/ 75769 w 1682567"/>
                <a:gd name="connsiteY9" fmla="*/ 1852998 h 2705876"/>
                <a:gd name="connsiteX10" fmla="*/ 110906 w 1682567"/>
                <a:gd name="connsiteY10" fmla="*/ 1674293 h 2705876"/>
                <a:gd name="connsiteX11" fmla="*/ 409876 w 1682567"/>
                <a:gd name="connsiteY11" fmla="*/ 1921788 h 2705876"/>
                <a:gd name="connsiteX12" fmla="*/ 107455 w 1682567"/>
                <a:gd name="connsiteY12" fmla="*/ 1611176 h 2705876"/>
                <a:gd name="connsiteX13" fmla="*/ 96031 w 1682567"/>
                <a:gd name="connsiteY13" fmla="*/ 1536533 h 2705876"/>
                <a:gd name="connsiteX14" fmla="*/ 123293 w 1682567"/>
                <a:gd name="connsiteY14" fmla="*/ 1538089 h 2705876"/>
                <a:gd name="connsiteX15" fmla="*/ 324540 w 1682567"/>
                <a:gd name="connsiteY15" fmla="*/ 1545938 h 2705876"/>
                <a:gd name="connsiteX16" fmla="*/ 93534 w 1682567"/>
                <a:gd name="connsiteY16" fmla="*/ 1209053 h 2705876"/>
                <a:gd name="connsiteX17" fmla="*/ 74283 w 1682567"/>
                <a:gd name="connsiteY17" fmla="*/ 352405 h 2705876"/>
                <a:gd name="connsiteX18" fmla="*/ 941563 w 1682567"/>
                <a:gd name="connsiteY18" fmla="*/ 190 h 2705876"/>
                <a:gd name="connsiteX0" fmla="*/ 941563 w 1682567"/>
                <a:gd name="connsiteY0" fmla="*/ 190 h 2705876"/>
                <a:gd name="connsiteX1" fmla="*/ 1036810 w 1682567"/>
                <a:gd name="connsiteY1" fmla="*/ 15521 h 2705876"/>
                <a:gd name="connsiteX2" fmla="*/ 1335193 w 1682567"/>
                <a:gd name="connsiteY2" fmla="*/ 804792 h 2705876"/>
                <a:gd name="connsiteX3" fmla="*/ 1681702 w 1682567"/>
                <a:gd name="connsiteY3" fmla="*/ 1247554 h 2705876"/>
                <a:gd name="connsiteX4" fmla="*/ 1258191 w 1682567"/>
                <a:gd name="connsiteY4" fmla="*/ 2287083 h 2705876"/>
                <a:gd name="connsiteX5" fmla="*/ 632549 w 1682567"/>
                <a:gd name="connsiteY5" fmla="*/ 2700969 h 2705876"/>
                <a:gd name="connsiteX6" fmla="*/ 151285 w 1682567"/>
                <a:gd name="connsiteY6" fmla="*/ 2046451 h 2705876"/>
                <a:gd name="connsiteX7" fmla="*/ 82856 w 1682567"/>
                <a:gd name="connsiteY7" fmla="*/ 1903125 h 2705876"/>
                <a:gd name="connsiteX8" fmla="*/ 69855 w 1682567"/>
                <a:gd name="connsiteY8" fmla="*/ 1866228 h 2705876"/>
                <a:gd name="connsiteX9" fmla="*/ 75769 w 1682567"/>
                <a:gd name="connsiteY9" fmla="*/ 1852998 h 2705876"/>
                <a:gd name="connsiteX10" fmla="*/ 110906 w 1682567"/>
                <a:gd name="connsiteY10" fmla="*/ 1674293 h 2705876"/>
                <a:gd name="connsiteX11" fmla="*/ 107455 w 1682567"/>
                <a:gd name="connsiteY11" fmla="*/ 1611176 h 2705876"/>
                <a:gd name="connsiteX12" fmla="*/ 96031 w 1682567"/>
                <a:gd name="connsiteY12" fmla="*/ 1536533 h 2705876"/>
                <a:gd name="connsiteX13" fmla="*/ 123293 w 1682567"/>
                <a:gd name="connsiteY13" fmla="*/ 1538089 h 2705876"/>
                <a:gd name="connsiteX14" fmla="*/ 324540 w 1682567"/>
                <a:gd name="connsiteY14" fmla="*/ 1545938 h 2705876"/>
                <a:gd name="connsiteX15" fmla="*/ 93534 w 1682567"/>
                <a:gd name="connsiteY15" fmla="*/ 1209053 h 2705876"/>
                <a:gd name="connsiteX16" fmla="*/ 74283 w 1682567"/>
                <a:gd name="connsiteY16" fmla="*/ 352405 h 2705876"/>
                <a:gd name="connsiteX17" fmla="*/ 941563 w 1682567"/>
                <a:gd name="connsiteY17" fmla="*/ 190 h 270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682567" h="2705876">
                  <a:moveTo>
                    <a:pt x="941563" y="190"/>
                  </a:moveTo>
                  <a:cubicBezTo>
                    <a:pt x="978256" y="1184"/>
                    <a:pt x="1010541" y="6096"/>
                    <a:pt x="1036810" y="15521"/>
                  </a:cubicBezTo>
                  <a:cubicBezTo>
                    <a:pt x="1246962" y="90919"/>
                    <a:pt x="1227711" y="599453"/>
                    <a:pt x="1335193" y="804792"/>
                  </a:cubicBezTo>
                  <a:cubicBezTo>
                    <a:pt x="1442675" y="1010131"/>
                    <a:pt x="1699348" y="997297"/>
                    <a:pt x="1681702" y="1247554"/>
                  </a:cubicBezTo>
                  <a:cubicBezTo>
                    <a:pt x="1664056" y="1497811"/>
                    <a:pt x="1433050" y="2044847"/>
                    <a:pt x="1258191" y="2287083"/>
                  </a:cubicBezTo>
                  <a:cubicBezTo>
                    <a:pt x="1083332" y="2529319"/>
                    <a:pt x="817033" y="2741074"/>
                    <a:pt x="632549" y="2700969"/>
                  </a:cubicBezTo>
                  <a:cubicBezTo>
                    <a:pt x="448065" y="2660864"/>
                    <a:pt x="253954" y="2235748"/>
                    <a:pt x="151285" y="2046451"/>
                  </a:cubicBezTo>
                  <a:cubicBezTo>
                    <a:pt x="125618" y="1999127"/>
                    <a:pt x="102557" y="1950600"/>
                    <a:pt x="82856" y="1903125"/>
                  </a:cubicBezTo>
                  <a:lnTo>
                    <a:pt x="69855" y="1866228"/>
                  </a:lnTo>
                  <a:lnTo>
                    <a:pt x="75769" y="1852998"/>
                  </a:lnTo>
                  <a:cubicBezTo>
                    <a:pt x="98076" y="1793192"/>
                    <a:pt x="110906" y="1733556"/>
                    <a:pt x="110906" y="1674293"/>
                  </a:cubicBezTo>
                  <a:cubicBezTo>
                    <a:pt x="116187" y="1633989"/>
                    <a:pt x="109934" y="1634136"/>
                    <a:pt x="107455" y="1611176"/>
                  </a:cubicBezTo>
                  <a:lnTo>
                    <a:pt x="96031" y="1536533"/>
                  </a:lnTo>
                  <a:lnTo>
                    <a:pt x="123293" y="1538089"/>
                  </a:lnTo>
                  <a:cubicBezTo>
                    <a:pt x="209488" y="1548695"/>
                    <a:pt x="316519" y="1583036"/>
                    <a:pt x="324540" y="1545938"/>
                  </a:cubicBezTo>
                  <a:cubicBezTo>
                    <a:pt x="337374" y="1486582"/>
                    <a:pt x="135243" y="1407975"/>
                    <a:pt x="93534" y="1209053"/>
                  </a:cubicBezTo>
                  <a:cubicBezTo>
                    <a:pt x="51824" y="1010131"/>
                    <a:pt x="-82930" y="551327"/>
                    <a:pt x="74283" y="352405"/>
                  </a:cubicBezTo>
                  <a:cubicBezTo>
                    <a:pt x="211845" y="178348"/>
                    <a:pt x="684711" y="-6763"/>
                    <a:pt x="941563" y="190"/>
                  </a:cubicBezTo>
                  <a:close/>
                </a:path>
              </a:pathLst>
            </a:custGeom>
            <a:solidFill>
              <a:srgbClr val="24CE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2B52707D-2A1C-2071-B0A2-2CF21D00D970}"/>
                </a:ext>
              </a:extLst>
            </p:cNvPr>
            <p:cNvSpPr/>
            <p:nvPr/>
          </p:nvSpPr>
          <p:spPr>
            <a:xfrm>
              <a:off x="-5472236" y="2866013"/>
              <a:ext cx="5102323" cy="4224592"/>
            </a:xfrm>
            <a:custGeom>
              <a:avLst/>
              <a:gdLst>
                <a:gd name="connsiteX0" fmla="*/ 3765691 w 5102323"/>
                <a:gd name="connsiteY0" fmla="*/ 142 h 4224592"/>
                <a:gd name="connsiteX1" fmla="*/ 3123096 w 5102323"/>
                <a:gd name="connsiteY1" fmla="*/ 346638 h 4224592"/>
                <a:gd name="connsiteX2" fmla="*/ 2516594 w 5102323"/>
                <a:gd name="connsiteY2" fmla="*/ 447323 h 4224592"/>
                <a:gd name="connsiteX3" fmla="*/ 2806952 w 5102323"/>
                <a:gd name="connsiteY3" fmla="*/ 1452706 h 4224592"/>
                <a:gd name="connsiteX4" fmla="*/ 2954713 w 5102323"/>
                <a:gd name="connsiteY4" fmla="*/ 1867478 h 4224592"/>
                <a:gd name="connsiteX5" fmla="*/ 3267418 w 5102323"/>
                <a:gd name="connsiteY5" fmla="*/ 2005745 h 4224592"/>
                <a:gd name="connsiteX6" fmla="*/ 3300062 w 5102323"/>
                <a:gd name="connsiteY6" fmla="*/ 1488564 h 4224592"/>
                <a:gd name="connsiteX7" fmla="*/ 2880852 w 5102323"/>
                <a:gd name="connsiteY7" fmla="*/ 1130125 h 4224592"/>
                <a:gd name="connsiteX8" fmla="*/ 3310398 w 5102323"/>
                <a:gd name="connsiteY8" fmla="*/ 1316153 h 4224592"/>
                <a:gd name="connsiteX9" fmla="*/ 3695240 w 5102323"/>
                <a:gd name="connsiteY9" fmla="*/ 421743 h 4224592"/>
                <a:gd name="connsiteX10" fmla="*/ 3585286 w 5102323"/>
                <a:gd name="connsiteY10" fmla="*/ 1073792 h 4224592"/>
                <a:gd name="connsiteX11" fmla="*/ 4025129 w 5102323"/>
                <a:gd name="connsiteY11" fmla="*/ 1012330 h 4224592"/>
                <a:gd name="connsiteX12" fmla="*/ 3574999 w 5102323"/>
                <a:gd name="connsiteY12" fmla="*/ 1246159 h 4224592"/>
                <a:gd name="connsiteX13" fmla="*/ 3463331 w 5102323"/>
                <a:gd name="connsiteY13" fmla="*/ 1671188 h 4224592"/>
                <a:gd name="connsiteX14" fmla="*/ 4064670 w 5102323"/>
                <a:gd name="connsiteY14" fmla="*/ 1794074 h 4224592"/>
                <a:gd name="connsiteX15" fmla="*/ 3452995 w 5102323"/>
                <a:gd name="connsiteY15" fmla="*/ 1843557 h 4224592"/>
                <a:gd name="connsiteX16" fmla="*/ 3549206 w 5102323"/>
                <a:gd name="connsiteY16" fmla="*/ 2835224 h 4224592"/>
                <a:gd name="connsiteX17" fmla="*/ 3257134 w 5102323"/>
                <a:gd name="connsiteY17" fmla="*/ 2178090 h 4224592"/>
                <a:gd name="connsiteX18" fmla="*/ 2958164 w 5102323"/>
                <a:gd name="connsiteY18" fmla="*/ 1930595 h 4224592"/>
                <a:gd name="connsiteX19" fmla="*/ 2831026 w 5102323"/>
                <a:gd name="connsiteY19" fmla="*/ 2289033 h 4224592"/>
                <a:gd name="connsiteX20" fmla="*/ 2678103 w 5102323"/>
                <a:gd name="connsiteY20" fmla="*/ 2476786 h 4224592"/>
                <a:gd name="connsiteX21" fmla="*/ 2779484 w 5102323"/>
                <a:gd name="connsiteY21" fmla="*/ 2536526 h 4224592"/>
                <a:gd name="connsiteX22" fmla="*/ 3016565 w 5102323"/>
                <a:gd name="connsiteY22" fmla="*/ 2966640 h 4224592"/>
                <a:gd name="connsiteX23" fmla="*/ 2806955 w 5102323"/>
                <a:gd name="connsiteY23" fmla="*/ 3577698 h 4224592"/>
                <a:gd name="connsiteX24" fmla="*/ 2372285 w 5102323"/>
                <a:gd name="connsiteY24" fmla="*/ 2966640 h 4224592"/>
                <a:gd name="connsiteX25" fmla="*/ 2463330 w 5102323"/>
                <a:gd name="connsiteY25" fmla="*/ 2527993 h 4224592"/>
                <a:gd name="connsiteX26" fmla="*/ 2848171 w 5102323"/>
                <a:gd name="connsiteY26" fmla="*/ 1930592 h 4224592"/>
                <a:gd name="connsiteX27" fmla="*/ 2695248 w 5102323"/>
                <a:gd name="connsiteY27" fmla="*/ 1471429 h 4224592"/>
                <a:gd name="connsiteX28" fmla="*/ 2573244 w 5102323"/>
                <a:gd name="connsiteY28" fmla="*/ 674304 h 4224592"/>
                <a:gd name="connsiteX29" fmla="*/ 1583635 w 5102323"/>
                <a:gd name="connsiteY29" fmla="*/ 455818 h 4224592"/>
                <a:gd name="connsiteX30" fmla="*/ 1040697 w 5102323"/>
                <a:gd name="connsiteY30" fmla="*/ 244151 h 4224592"/>
                <a:gd name="connsiteX31" fmla="*/ 374070 w 5102323"/>
                <a:gd name="connsiteY31" fmla="*/ 565047 h 4224592"/>
                <a:gd name="connsiteX32" fmla="*/ 386087 w 5102323"/>
                <a:gd name="connsiteY32" fmla="*/ 1415066 h 4224592"/>
                <a:gd name="connsiteX33" fmla="*/ 1245 w 5102323"/>
                <a:gd name="connsiteY33" fmla="*/ 2237801 h 4224592"/>
                <a:gd name="connsiteX34" fmla="*/ 868900 w 5102323"/>
                <a:gd name="connsiteY34" fmla="*/ 2912001 h 4224592"/>
                <a:gd name="connsiteX35" fmla="*/ 1858509 w 5102323"/>
                <a:gd name="connsiteY35" fmla="*/ 3459916 h 4224592"/>
                <a:gd name="connsiteX36" fmla="*/ 2178063 w 5102323"/>
                <a:gd name="connsiteY36" fmla="*/ 3263630 h 4224592"/>
                <a:gd name="connsiteX37" fmla="*/ 2738185 w 5102323"/>
                <a:gd name="connsiteY37" fmla="*/ 4224593 h 4224592"/>
                <a:gd name="connsiteX38" fmla="*/ 3080085 w 5102323"/>
                <a:gd name="connsiteY38" fmla="*/ 4154597 h 4224592"/>
                <a:gd name="connsiteX39" fmla="*/ 3279399 w 5102323"/>
                <a:gd name="connsiteY39" fmla="*/ 3195320 h 4224592"/>
                <a:gd name="connsiteX40" fmla="*/ 3617861 w 5102323"/>
                <a:gd name="connsiteY40" fmla="*/ 3296005 h 4224592"/>
                <a:gd name="connsiteX41" fmla="*/ 4408216 w 5102323"/>
                <a:gd name="connsiteY41" fmla="*/ 2495471 h 4224592"/>
                <a:gd name="connsiteX42" fmla="*/ 5102324 w 5102323"/>
                <a:gd name="connsiteY42" fmla="*/ 1657394 h 4224592"/>
                <a:gd name="connsiteX43" fmla="*/ 4500985 w 5102323"/>
                <a:gd name="connsiteY43" fmla="*/ 954145 h 4224592"/>
                <a:gd name="connsiteX44" fmla="*/ 4287937 w 5102323"/>
                <a:gd name="connsiteY44" fmla="*/ 167278 h 4224592"/>
                <a:gd name="connsiteX45" fmla="*/ 3765631 w 5102323"/>
                <a:gd name="connsiteY45" fmla="*/ 1 h 4224592"/>
                <a:gd name="connsiteX46" fmla="*/ 1045906 w 5102323"/>
                <a:gd name="connsiteY46" fmla="*/ 713610 h 4224592"/>
                <a:gd name="connsiteX47" fmla="*/ 1650683 w 5102323"/>
                <a:gd name="connsiteY47" fmla="*/ 1478286 h 4224592"/>
                <a:gd name="connsiteX48" fmla="*/ 2090526 w 5102323"/>
                <a:gd name="connsiteY48" fmla="*/ 1205191 h 4224592"/>
                <a:gd name="connsiteX49" fmla="*/ 1705685 w 5102323"/>
                <a:gd name="connsiteY49" fmla="*/ 1642163 h 4224592"/>
                <a:gd name="connsiteX50" fmla="*/ 1870629 w 5102323"/>
                <a:gd name="connsiteY50" fmla="*/ 2133745 h 4224592"/>
                <a:gd name="connsiteX51" fmla="*/ 2200519 w 5102323"/>
                <a:gd name="connsiteY51" fmla="*/ 1860649 h 4224592"/>
                <a:gd name="connsiteX52" fmla="*/ 1925621 w 5102323"/>
                <a:gd name="connsiteY52" fmla="*/ 2297622 h 4224592"/>
                <a:gd name="connsiteX53" fmla="*/ 1815667 w 5102323"/>
                <a:gd name="connsiteY53" fmla="*/ 3007689 h 4224592"/>
                <a:gd name="connsiteX54" fmla="*/ 1650723 w 5102323"/>
                <a:gd name="connsiteY54" fmla="*/ 2024546 h 4224592"/>
                <a:gd name="connsiteX55" fmla="*/ 1045945 w 5102323"/>
                <a:gd name="connsiteY55" fmla="*/ 2133764 h 4224592"/>
                <a:gd name="connsiteX56" fmla="*/ 1595731 w 5102323"/>
                <a:gd name="connsiteY56" fmla="*/ 1860669 h 4224592"/>
                <a:gd name="connsiteX57" fmla="*/ 1375795 w 5102323"/>
                <a:gd name="connsiteY57" fmla="*/ 1478316 h 4224592"/>
                <a:gd name="connsiteX58" fmla="*/ 880961 w 5102323"/>
                <a:gd name="connsiteY58" fmla="*/ 1369097 h 4224592"/>
                <a:gd name="connsiteX59" fmla="*/ 1320804 w 5102323"/>
                <a:gd name="connsiteY59" fmla="*/ 1314486 h 4224592"/>
                <a:gd name="connsiteX60" fmla="*/ 1045906 w 5102323"/>
                <a:gd name="connsiteY60" fmla="*/ 713647 h 4224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5102323" h="4224592">
                  <a:moveTo>
                    <a:pt x="3765691" y="142"/>
                  </a:moveTo>
                  <a:cubicBezTo>
                    <a:pt x="3480045" y="640"/>
                    <a:pt x="3226201" y="141819"/>
                    <a:pt x="3123096" y="346638"/>
                  </a:cubicBezTo>
                  <a:cubicBezTo>
                    <a:pt x="2932816" y="315142"/>
                    <a:pt x="2706179" y="338410"/>
                    <a:pt x="2516594" y="447323"/>
                  </a:cubicBezTo>
                  <a:cubicBezTo>
                    <a:pt x="2792403" y="685707"/>
                    <a:pt x="2853988" y="1132477"/>
                    <a:pt x="2806952" y="1452706"/>
                  </a:cubicBezTo>
                  <a:cubicBezTo>
                    <a:pt x="2888697" y="1577424"/>
                    <a:pt x="2942388" y="1719453"/>
                    <a:pt x="2954713" y="1867478"/>
                  </a:cubicBezTo>
                  <a:cubicBezTo>
                    <a:pt x="3063363" y="1928021"/>
                    <a:pt x="3172160" y="1994801"/>
                    <a:pt x="3267418" y="2005745"/>
                  </a:cubicBezTo>
                  <a:lnTo>
                    <a:pt x="3300062" y="1488564"/>
                  </a:lnTo>
                  <a:cubicBezTo>
                    <a:pt x="3112270" y="1425456"/>
                    <a:pt x="2990805" y="1239344"/>
                    <a:pt x="2880852" y="1130125"/>
                  </a:cubicBezTo>
                  <a:cubicBezTo>
                    <a:pt x="3082839" y="1246006"/>
                    <a:pt x="3136842" y="1305827"/>
                    <a:pt x="3310398" y="1316153"/>
                  </a:cubicBezTo>
                  <a:cubicBezTo>
                    <a:pt x="3345453" y="1024081"/>
                    <a:pt x="3525514" y="636594"/>
                    <a:pt x="3695240" y="421743"/>
                  </a:cubicBezTo>
                  <a:cubicBezTo>
                    <a:pt x="3631711" y="608310"/>
                    <a:pt x="3567230" y="795837"/>
                    <a:pt x="3585286" y="1073792"/>
                  </a:cubicBezTo>
                  <a:lnTo>
                    <a:pt x="4025129" y="1012330"/>
                  </a:lnTo>
                  <a:lnTo>
                    <a:pt x="3574999" y="1246159"/>
                  </a:lnTo>
                  <a:cubicBezTo>
                    <a:pt x="3497234" y="1379948"/>
                    <a:pt x="3473736" y="1498739"/>
                    <a:pt x="3463331" y="1671188"/>
                  </a:cubicBezTo>
                  <a:cubicBezTo>
                    <a:pt x="3622652" y="1628785"/>
                    <a:pt x="3862682" y="1678230"/>
                    <a:pt x="4064670" y="1794074"/>
                  </a:cubicBezTo>
                  <a:cubicBezTo>
                    <a:pt x="3823797" y="1745088"/>
                    <a:pt x="3598120" y="1748417"/>
                    <a:pt x="3452995" y="1843557"/>
                  </a:cubicBezTo>
                  <a:cubicBezTo>
                    <a:pt x="3417940" y="2135630"/>
                    <a:pt x="3435391" y="2413173"/>
                    <a:pt x="3549206" y="2835224"/>
                  </a:cubicBezTo>
                  <a:cubicBezTo>
                    <a:pt x="3439184" y="2638321"/>
                    <a:pt x="3328271" y="2441888"/>
                    <a:pt x="3257134" y="2178090"/>
                  </a:cubicBezTo>
                  <a:cubicBezTo>
                    <a:pt x="3155528" y="2119805"/>
                    <a:pt x="3047073" y="2032358"/>
                    <a:pt x="2958164" y="1930595"/>
                  </a:cubicBezTo>
                  <a:cubicBezTo>
                    <a:pt x="2958164" y="2049121"/>
                    <a:pt x="2906844" y="2169136"/>
                    <a:pt x="2831026" y="2289033"/>
                  </a:cubicBezTo>
                  <a:cubicBezTo>
                    <a:pt x="2789274" y="2355088"/>
                    <a:pt x="2736155" y="2417621"/>
                    <a:pt x="2678103" y="2476786"/>
                  </a:cubicBezTo>
                  <a:cubicBezTo>
                    <a:pt x="2710671" y="2497069"/>
                    <a:pt x="2744846" y="2516663"/>
                    <a:pt x="2779484" y="2536526"/>
                  </a:cubicBezTo>
                  <a:cubicBezTo>
                    <a:pt x="2829120" y="2687314"/>
                    <a:pt x="2910785" y="2839169"/>
                    <a:pt x="3016565" y="2966640"/>
                  </a:cubicBezTo>
                  <a:cubicBezTo>
                    <a:pt x="2922458" y="3170930"/>
                    <a:pt x="2853227" y="3375024"/>
                    <a:pt x="2806955" y="3577698"/>
                  </a:cubicBezTo>
                  <a:cubicBezTo>
                    <a:pt x="2678985" y="3355733"/>
                    <a:pt x="2532135" y="3148651"/>
                    <a:pt x="2372285" y="2966640"/>
                  </a:cubicBezTo>
                  <a:cubicBezTo>
                    <a:pt x="2432216" y="2826531"/>
                    <a:pt x="2463330" y="2673108"/>
                    <a:pt x="2463330" y="2527993"/>
                  </a:cubicBezTo>
                  <a:cubicBezTo>
                    <a:pt x="2683080" y="2368064"/>
                    <a:pt x="2848171" y="2095076"/>
                    <a:pt x="2848171" y="1930592"/>
                  </a:cubicBezTo>
                  <a:cubicBezTo>
                    <a:pt x="2848171" y="1766069"/>
                    <a:pt x="2793560" y="1603612"/>
                    <a:pt x="2695248" y="1471429"/>
                  </a:cubicBezTo>
                  <a:cubicBezTo>
                    <a:pt x="2738570" y="1221259"/>
                    <a:pt x="2738187" y="948468"/>
                    <a:pt x="2573244" y="674304"/>
                  </a:cubicBezTo>
                  <a:cubicBezTo>
                    <a:pt x="2298346" y="290452"/>
                    <a:pt x="1913465" y="291951"/>
                    <a:pt x="1583635" y="455818"/>
                  </a:cubicBezTo>
                  <a:cubicBezTo>
                    <a:pt x="1446171" y="346139"/>
                    <a:pt x="1253745" y="250882"/>
                    <a:pt x="1040697" y="244151"/>
                  </a:cubicBezTo>
                  <a:cubicBezTo>
                    <a:pt x="827648" y="237420"/>
                    <a:pt x="593967" y="319237"/>
                    <a:pt x="374070" y="565047"/>
                  </a:cubicBezTo>
                  <a:cubicBezTo>
                    <a:pt x="154134" y="892751"/>
                    <a:pt x="276136" y="1140893"/>
                    <a:pt x="386087" y="1415066"/>
                  </a:cubicBezTo>
                  <a:cubicBezTo>
                    <a:pt x="56197" y="1579551"/>
                    <a:pt x="-10472" y="1875375"/>
                    <a:pt x="1245" y="2237801"/>
                  </a:cubicBezTo>
                  <a:cubicBezTo>
                    <a:pt x="-10465" y="2640091"/>
                    <a:pt x="484058" y="2912001"/>
                    <a:pt x="868900" y="2912001"/>
                  </a:cubicBezTo>
                  <a:cubicBezTo>
                    <a:pt x="978853" y="3241009"/>
                    <a:pt x="1473677" y="3569135"/>
                    <a:pt x="1858509" y="3459916"/>
                  </a:cubicBezTo>
                  <a:cubicBezTo>
                    <a:pt x="1982698" y="3424669"/>
                    <a:pt x="2090084" y="3354597"/>
                    <a:pt x="2178063" y="3263630"/>
                  </a:cubicBezTo>
                  <a:cubicBezTo>
                    <a:pt x="2426783" y="3546905"/>
                    <a:pt x="2632827" y="3910624"/>
                    <a:pt x="2738185" y="4224593"/>
                  </a:cubicBezTo>
                  <a:lnTo>
                    <a:pt x="3080085" y="4154597"/>
                  </a:lnTo>
                  <a:cubicBezTo>
                    <a:pt x="3023867" y="3852111"/>
                    <a:pt x="3167495" y="3413267"/>
                    <a:pt x="3279399" y="3195320"/>
                  </a:cubicBezTo>
                  <a:cubicBezTo>
                    <a:pt x="3392448" y="3249013"/>
                    <a:pt x="3512659" y="3294516"/>
                    <a:pt x="3617861" y="3296005"/>
                  </a:cubicBezTo>
                  <a:cubicBezTo>
                    <a:pt x="4002702" y="3296005"/>
                    <a:pt x="4388200" y="2858690"/>
                    <a:pt x="4408216" y="2495471"/>
                  </a:cubicBezTo>
                  <a:cubicBezTo>
                    <a:pt x="4773081" y="2367109"/>
                    <a:pt x="5102324" y="1985098"/>
                    <a:pt x="5102324" y="1657394"/>
                  </a:cubicBezTo>
                  <a:cubicBezTo>
                    <a:pt x="5102324" y="1329689"/>
                    <a:pt x="4882691" y="1056858"/>
                    <a:pt x="4500985" y="954145"/>
                  </a:cubicBezTo>
                  <a:cubicBezTo>
                    <a:pt x="4552803" y="674505"/>
                    <a:pt x="4496775" y="346301"/>
                    <a:pt x="4287937" y="167278"/>
                  </a:cubicBezTo>
                  <a:cubicBezTo>
                    <a:pt x="4118857" y="50055"/>
                    <a:pt x="3937042" y="-302"/>
                    <a:pt x="3765631" y="1"/>
                  </a:cubicBezTo>
                  <a:close/>
                  <a:moveTo>
                    <a:pt x="1045906" y="713610"/>
                  </a:moveTo>
                  <a:cubicBezTo>
                    <a:pt x="1265842" y="877486"/>
                    <a:pt x="1540740" y="1205191"/>
                    <a:pt x="1650683" y="1478286"/>
                  </a:cubicBezTo>
                  <a:cubicBezTo>
                    <a:pt x="1815628" y="1423675"/>
                    <a:pt x="1925581" y="1369068"/>
                    <a:pt x="2090526" y="1205191"/>
                  </a:cubicBezTo>
                  <a:cubicBezTo>
                    <a:pt x="1980573" y="1369068"/>
                    <a:pt x="1870590" y="1532896"/>
                    <a:pt x="1705685" y="1642163"/>
                  </a:cubicBezTo>
                  <a:lnTo>
                    <a:pt x="1870629" y="2133745"/>
                  </a:lnTo>
                  <a:cubicBezTo>
                    <a:pt x="1980582" y="2090537"/>
                    <a:pt x="2090565" y="1959003"/>
                    <a:pt x="2200519" y="1860649"/>
                  </a:cubicBezTo>
                  <a:cubicBezTo>
                    <a:pt x="2145525" y="2024526"/>
                    <a:pt x="2035574" y="2188354"/>
                    <a:pt x="1925621" y="2297622"/>
                  </a:cubicBezTo>
                  <a:cubicBezTo>
                    <a:pt x="1925621" y="2570717"/>
                    <a:pt x="1870626" y="2789203"/>
                    <a:pt x="1815667" y="3007689"/>
                  </a:cubicBezTo>
                  <a:cubicBezTo>
                    <a:pt x="1815667" y="2570717"/>
                    <a:pt x="1760673" y="2297622"/>
                    <a:pt x="1650723" y="2024546"/>
                  </a:cubicBezTo>
                  <a:cubicBezTo>
                    <a:pt x="1485778" y="1969935"/>
                    <a:pt x="1265881" y="2024546"/>
                    <a:pt x="1045945" y="2133764"/>
                  </a:cubicBezTo>
                  <a:cubicBezTo>
                    <a:pt x="1210890" y="1969887"/>
                    <a:pt x="1430786" y="1860669"/>
                    <a:pt x="1595731" y="1860669"/>
                  </a:cubicBezTo>
                  <a:cubicBezTo>
                    <a:pt x="1540737" y="1696792"/>
                    <a:pt x="1485778" y="1587574"/>
                    <a:pt x="1375795" y="1478316"/>
                  </a:cubicBezTo>
                  <a:lnTo>
                    <a:pt x="880961" y="1369097"/>
                  </a:lnTo>
                  <a:lnTo>
                    <a:pt x="1320804" y="1314486"/>
                  </a:lnTo>
                  <a:cubicBezTo>
                    <a:pt x="1265809" y="1041391"/>
                    <a:pt x="1155859" y="877514"/>
                    <a:pt x="1045906" y="713647"/>
                  </a:cubicBezTo>
                  <a:close/>
                </a:path>
              </a:pathLst>
            </a:custGeom>
            <a:solidFill>
              <a:srgbClr val="009639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04" name="文本框 103">
            <a:extLst>
              <a:ext uri="{FF2B5EF4-FFF2-40B4-BE49-F238E27FC236}">
                <a16:creationId xmlns:a16="http://schemas.microsoft.com/office/drawing/2014/main" id="{DA5E2872-42FA-A780-28E8-6989EEB4C4C1}"/>
              </a:ext>
            </a:extLst>
          </p:cNvPr>
          <p:cNvSpPr txBox="1"/>
          <p:nvPr/>
        </p:nvSpPr>
        <p:spPr>
          <a:xfrm>
            <a:off x="819285" y="2237282"/>
            <a:ext cx="549347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>
                <a:solidFill>
                  <a:schemeClr val="bg1"/>
                </a:solidFill>
                <a:latin typeface="Jumble" panose="02000503000000020004" pitchFamily="2" charset="0"/>
              </a:rPr>
              <a:t>POWERPOINT TEMPLET </a:t>
            </a:r>
            <a:endParaRPr lang="zh-CN" altLang="en-US" sz="5400">
              <a:solidFill>
                <a:schemeClr val="bg1"/>
              </a:solidFill>
              <a:latin typeface="Jumble" panose="02000503000000020004" pitchFamily="2" charset="0"/>
            </a:endParaRPr>
          </a:p>
        </p:txBody>
      </p:sp>
      <p:sp>
        <p:nvSpPr>
          <p:cNvPr id="106" name="文本框 105">
            <a:extLst>
              <a:ext uri="{FF2B5EF4-FFF2-40B4-BE49-F238E27FC236}">
                <a16:creationId xmlns:a16="http://schemas.microsoft.com/office/drawing/2014/main" id="{AC792069-3008-A8E7-F6ED-E0C5C5DC4EE0}"/>
              </a:ext>
            </a:extLst>
          </p:cNvPr>
          <p:cNvSpPr txBox="1"/>
          <p:nvPr/>
        </p:nvSpPr>
        <p:spPr>
          <a:xfrm>
            <a:off x="8818491" y="1388442"/>
            <a:ext cx="3110540" cy="40811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400" b="1">
                <a:solidFill>
                  <a:schemeClr val="bg1"/>
                </a:solidFill>
                <a:latin typeface="Dreaming Outloud Pro" panose="03050502040302030504" pitchFamily="66" charset="0"/>
                <a:cs typeface="Dreaming Outloud Pro" panose="03050502040302030504" pitchFamily="66" charset="0"/>
              </a:rPr>
              <a:t>Fusce est. Vivamus a tellus. Pellentesque habitant morbi tristique senectus et netus et malesuada fames ac turpis egestas. Proin pharetra nonummy pede.</a:t>
            </a:r>
            <a:endParaRPr lang="zh-CN" altLang="en-US" sz="2400" b="1">
              <a:solidFill>
                <a:schemeClr val="bg1"/>
              </a:solidFill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  <p:pic>
        <p:nvPicPr>
          <p:cNvPr id="107" name="图片 106" descr="绿色的橘子&#10;&#10;描述已自动生成">
            <a:extLst>
              <a:ext uri="{FF2B5EF4-FFF2-40B4-BE49-F238E27FC236}">
                <a16:creationId xmlns:a16="http://schemas.microsoft.com/office/drawing/2014/main" id="{718AD08D-9B86-C9AC-C5D3-9622B542FAE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143" b="99714" l="429" r="90000">
                        <a14:foregroundMark x1="45000" y1="8857" x2="714" y2="9429"/>
                        <a14:foregroundMark x1="56143" y1="12714" x2="72143" y2="53286"/>
                        <a14:foregroundMark x1="90000" y1="58429" x2="88143" y2="88143"/>
                        <a14:foregroundMark x1="88143" y1="88143" x2="88143" y2="88143"/>
                        <a14:foregroundMark x1="42571" y1="90857" x2="76000" y2="90143"/>
                        <a14:foregroundMark x1="76000" y1="90143" x2="79714" y2="90286"/>
                        <a14:foregroundMark x1="59143" y1="80571" x2="64857" y2="92286"/>
                        <a14:foregroundMark x1="63143" y1="83857" x2="74571" y2="99857"/>
                        <a14:foregroundMark x1="31000" y1="7571" x2="50143" y2="2143"/>
                        <a14:backgroundMark x1="62714" y1="18000" x2="61000" y2="188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1606" y="2883402"/>
            <a:ext cx="4039262" cy="4039262"/>
          </a:xfrm>
          <a:prstGeom prst="rect">
            <a:avLst/>
          </a:prstGeom>
        </p:spPr>
      </p:pic>
      <p:pic>
        <p:nvPicPr>
          <p:cNvPr id="109" name="图片 108" descr="切片的水果&#10;&#10;描述已自动生成">
            <a:extLst>
              <a:ext uri="{FF2B5EF4-FFF2-40B4-BE49-F238E27FC236}">
                <a16:creationId xmlns:a16="http://schemas.microsoft.com/office/drawing/2014/main" id="{5023F817-8E69-1858-4708-D065EF1B498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45623" y="-468288"/>
            <a:ext cx="3107343" cy="3107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55903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4B5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矩形 70">
            <a:extLst>
              <a:ext uri="{FF2B5EF4-FFF2-40B4-BE49-F238E27FC236}">
                <a16:creationId xmlns:a16="http://schemas.microsoft.com/office/drawing/2014/main" id="{DF4057D0-2327-BFB1-E70B-C423D9BF494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F4B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0153FF6A-B085-F081-5CBB-EA7BD9AFBF3A}"/>
              </a:ext>
            </a:extLst>
          </p:cNvPr>
          <p:cNvSpPr/>
          <p:nvPr/>
        </p:nvSpPr>
        <p:spPr>
          <a:xfrm>
            <a:off x="8555521" y="0"/>
            <a:ext cx="3636479" cy="6858000"/>
          </a:xfrm>
          <a:prstGeom prst="rect">
            <a:avLst/>
          </a:prstGeom>
          <a:solidFill>
            <a:srgbClr val="CCEA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44348661-06D4-4BBF-1278-9A8BA5016CAD}"/>
              </a:ext>
            </a:extLst>
          </p:cNvPr>
          <p:cNvGrpSpPr/>
          <p:nvPr/>
        </p:nvGrpSpPr>
        <p:grpSpPr>
          <a:xfrm rot="1569827">
            <a:off x="6747187" y="-97244"/>
            <a:ext cx="1422481" cy="2080684"/>
            <a:chOff x="10769519" y="7365320"/>
            <a:chExt cx="3057059" cy="4471605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C3EF0F99-1A28-6137-58F7-9BACA92BB3B1}"/>
                </a:ext>
              </a:extLst>
            </p:cNvPr>
            <p:cNvSpPr/>
            <p:nvPr/>
          </p:nvSpPr>
          <p:spPr>
            <a:xfrm>
              <a:off x="10973596" y="8191500"/>
              <a:ext cx="2031204" cy="2286000"/>
            </a:xfrm>
            <a:prstGeom prst="ellipse">
              <a:avLst/>
            </a:prstGeom>
            <a:solidFill>
              <a:srgbClr val="97E3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CEE615D6-B857-A0CD-E94B-AE497A5B422D}"/>
                </a:ext>
              </a:extLst>
            </p:cNvPr>
            <p:cNvSpPr/>
            <p:nvPr/>
          </p:nvSpPr>
          <p:spPr>
            <a:xfrm>
              <a:off x="10769519" y="7365320"/>
              <a:ext cx="3057059" cy="4471605"/>
            </a:xfrm>
            <a:custGeom>
              <a:avLst/>
              <a:gdLst>
                <a:gd name="connsiteX0" fmla="*/ 1903205 w 3057059"/>
                <a:gd name="connsiteY0" fmla="*/ 380389 h 4471605"/>
                <a:gd name="connsiteX1" fmla="*/ 1930109 w 3057059"/>
                <a:gd name="connsiteY1" fmla="*/ 81380 h 4471605"/>
                <a:gd name="connsiteX2" fmla="*/ 1881812 w 3057059"/>
                <a:gd name="connsiteY2" fmla="*/ 7290 h 4471605"/>
                <a:gd name="connsiteX3" fmla="*/ 1794595 w 3057059"/>
                <a:gd name="connsiteY3" fmla="*/ 19919 h 4471605"/>
                <a:gd name="connsiteX4" fmla="*/ 1585563 w 3057059"/>
                <a:gd name="connsiteY4" fmla="*/ 239933 h 4471605"/>
                <a:gd name="connsiteX5" fmla="*/ 1482428 w 3057059"/>
                <a:gd name="connsiteY5" fmla="*/ 80269 h 4471605"/>
                <a:gd name="connsiteX6" fmla="*/ 1400415 w 3057059"/>
                <a:gd name="connsiteY6" fmla="*/ 48390 h 4471605"/>
                <a:gd name="connsiteX7" fmla="*/ 1336467 w 3057059"/>
                <a:gd name="connsiteY7" fmla="*/ 108781 h 4471605"/>
                <a:gd name="connsiteX8" fmla="*/ 1294790 w 3057059"/>
                <a:gd name="connsiteY8" fmla="*/ 341963 h 4471605"/>
                <a:gd name="connsiteX9" fmla="*/ 0 w 3057059"/>
                <a:gd name="connsiteY9" fmla="*/ 2393877 h 4471605"/>
                <a:gd name="connsiteX10" fmla="*/ 1086895 w 3057059"/>
                <a:gd name="connsiteY10" fmla="*/ 4382207 h 4471605"/>
                <a:gd name="connsiteX11" fmla="*/ 1086895 w 3057059"/>
                <a:gd name="connsiteY11" fmla="*/ 4389325 h 4471605"/>
                <a:gd name="connsiteX12" fmla="*/ 1169176 w 3057059"/>
                <a:gd name="connsiteY12" fmla="*/ 4471605 h 4471605"/>
                <a:gd name="connsiteX13" fmla="*/ 1887884 w 3057059"/>
                <a:gd name="connsiteY13" fmla="*/ 4471605 h 4471605"/>
                <a:gd name="connsiteX14" fmla="*/ 1970164 w 3057059"/>
                <a:gd name="connsiteY14" fmla="*/ 4389325 h 4471605"/>
                <a:gd name="connsiteX15" fmla="*/ 1970164 w 3057059"/>
                <a:gd name="connsiteY15" fmla="*/ 4382207 h 4471605"/>
                <a:gd name="connsiteX16" fmla="*/ 3057059 w 3057059"/>
                <a:gd name="connsiteY16" fmla="*/ 2393877 h 4471605"/>
                <a:gd name="connsiteX17" fmla="*/ 1903250 w 3057059"/>
                <a:gd name="connsiteY17" fmla="*/ 380368 h 4471605"/>
                <a:gd name="connsiteX18" fmla="*/ 633495 w 3057059"/>
                <a:gd name="connsiteY18" fmla="*/ 1455724 h 4471605"/>
                <a:gd name="connsiteX19" fmla="*/ 633533 w 3057059"/>
                <a:gd name="connsiteY19" fmla="*/ 1455685 h 4471605"/>
                <a:gd name="connsiteX20" fmla="*/ 524236 w 3057059"/>
                <a:gd name="connsiteY20" fmla="*/ 1728056 h 4471605"/>
                <a:gd name="connsiteX21" fmla="*/ 445438 w 3057059"/>
                <a:gd name="connsiteY21" fmla="*/ 1786571 h 4471605"/>
                <a:gd name="connsiteX22" fmla="*/ 421634 w 3057059"/>
                <a:gd name="connsiteY22" fmla="*/ 1783127 h 4471605"/>
                <a:gd name="connsiteX23" fmla="*/ 366792 w 3057059"/>
                <a:gd name="connsiteY23" fmla="*/ 1680600 h 4471605"/>
                <a:gd name="connsiteX24" fmla="*/ 487454 w 3057059"/>
                <a:gd name="connsiteY24" fmla="*/ 1380259 h 4471605"/>
                <a:gd name="connsiteX25" fmla="*/ 535521 w 3057059"/>
                <a:gd name="connsiteY25" fmla="*/ 1338735 h 4471605"/>
                <a:gd name="connsiteX26" fmla="*/ 598857 w 3057059"/>
                <a:gd name="connsiteY26" fmla="*/ 1343787 h 4471605"/>
                <a:gd name="connsiteX27" fmla="*/ 639692 w 3057059"/>
                <a:gd name="connsiteY27" fmla="*/ 1392467 h 4471605"/>
                <a:gd name="connsiteX28" fmla="*/ 633722 w 3057059"/>
                <a:gd name="connsiteY28" fmla="*/ 1455689 h 4471605"/>
                <a:gd name="connsiteX29" fmla="*/ 763689 w 3057059"/>
                <a:gd name="connsiteY29" fmla="*/ 1249641 h 4471605"/>
                <a:gd name="connsiteX30" fmla="*/ 740957 w 3057059"/>
                <a:gd name="connsiteY30" fmla="*/ 1280104 h 4471605"/>
                <a:gd name="connsiteX31" fmla="*/ 740995 w 3057059"/>
                <a:gd name="connsiteY31" fmla="*/ 1280066 h 4471605"/>
                <a:gd name="connsiteX32" fmla="*/ 626075 w 3057059"/>
                <a:gd name="connsiteY32" fmla="*/ 1298550 h 4471605"/>
                <a:gd name="connsiteX33" fmla="*/ 607591 w 3057059"/>
                <a:gd name="connsiteY33" fmla="*/ 1183630 h 4471605"/>
                <a:gd name="connsiteX34" fmla="*/ 633537 w 3057059"/>
                <a:gd name="connsiteY34" fmla="*/ 1148918 h 4471605"/>
                <a:gd name="connsiteX35" fmla="*/ 748997 w 3057059"/>
                <a:gd name="connsiteY35" fmla="*/ 1134184 h 4471605"/>
                <a:gd name="connsiteX36" fmla="*/ 763730 w 3057059"/>
                <a:gd name="connsiteY36" fmla="*/ 1249644 h 4471605"/>
                <a:gd name="connsiteX37" fmla="*/ 1743600 w 3057059"/>
                <a:gd name="connsiteY37" fmla="*/ 338124 h 4471605"/>
                <a:gd name="connsiteX38" fmla="*/ 1721097 w 3057059"/>
                <a:gd name="connsiteY38" fmla="*/ 333723 h 4471605"/>
                <a:gd name="connsiteX39" fmla="*/ 1750717 w 3057059"/>
                <a:gd name="connsiteY39" fmla="*/ 296946 h 4471605"/>
                <a:gd name="connsiteX40" fmla="*/ 1743599 w 3057059"/>
                <a:gd name="connsiteY40" fmla="*/ 338124 h 4471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057059" h="4471605">
                  <a:moveTo>
                    <a:pt x="1903205" y="380389"/>
                  </a:moveTo>
                  <a:cubicBezTo>
                    <a:pt x="1921345" y="281732"/>
                    <a:pt x="1930338" y="181654"/>
                    <a:pt x="1930109" y="81380"/>
                  </a:cubicBezTo>
                  <a:cubicBezTo>
                    <a:pt x="1929649" y="49425"/>
                    <a:pt x="1910859" y="20608"/>
                    <a:pt x="1881812" y="7290"/>
                  </a:cubicBezTo>
                  <a:cubicBezTo>
                    <a:pt x="1852765" y="-5876"/>
                    <a:pt x="1818743" y="-938"/>
                    <a:pt x="1794595" y="19919"/>
                  </a:cubicBezTo>
                  <a:cubicBezTo>
                    <a:pt x="1717940" y="86279"/>
                    <a:pt x="1647941" y="159989"/>
                    <a:pt x="1585563" y="239933"/>
                  </a:cubicBezTo>
                  <a:cubicBezTo>
                    <a:pt x="1532329" y="148850"/>
                    <a:pt x="1485181" y="84139"/>
                    <a:pt x="1482428" y="80269"/>
                  </a:cubicBezTo>
                  <a:cubicBezTo>
                    <a:pt x="1463523" y="54705"/>
                    <a:pt x="1431605" y="42306"/>
                    <a:pt x="1400415" y="48390"/>
                  </a:cubicBezTo>
                  <a:cubicBezTo>
                    <a:pt x="1369225" y="54475"/>
                    <a:pt x="1344349" y="78011"/>
                    <a:pt x="1336467" y="108781"/>
                  </a:cubicBezTo>
                  <a:cubicBezTo>
                    <a:pt x="1317676" y="185551"/>
                    <a:pt x="1303746" y="263429"/>
                    <a:pt x="1294790" y="341963"/>
                  </a:cubicBezTo>
                  <a:cubicBezTo>
                    <a:pt x="551932" y="495582"/>
                    <a:pt x="0" y="1362433"/>
                    <a:pt x="0" y="2393877"/>
                  </a:cubicBezTo>
                  <a:cubicBezTo>
                    <a:pt x="0" y="3314504"/>
                    <a:pt x="444389" y="4121015"/>
                    <a:pt x="1086895" y="4382207"/>
                  </a:cubicBezTo>
                  <a:lnTo>
                    <a:pt x="1086895" y="4389325"/>
                  </a:lnTo>
                  <a:cubicBezTo>
                    <a:pt x="1086895" y="4434752"/>
                    <a:pt x="1123711" y="4471605"/>
                    <a:pt x="1169176" y="4471605"/>
                  </a:cubicBezTo>
                  <a:lnTo>
                    <a:pt x="1887884" y="4471605"/>
                  </a:lnTo>
                  <a:cubicBezTo>
                    <a:pt x="1933349" y="4471605"/>
                    <a:pt x="1970164" y="4434752"/>
                    <a:pt x="1970164" y="4389325"/>
                  </a:cubicBezTo>
                  <a:lnTo>
                    <a:pt x="1970164" y="4382207"/>
                  </a:lnTo>
                  <a:cubicBezTo>
                    <a:pt x="2613180" y="4121054"/>
                    <a:pt x="3057059" y="3314514"/>
                    <a:pt x="3057059" y="2393877"/>
                  </a:cubicBezTo>
                  <a:cubicBezTo>
                    <a:pt x="3057059" y="1439762"/>
                    <a:pt x="2575892" y="609719"/>
                    <a:pt x="1903250" y="380368"/>
                  </a:cubicBezTo>
                  <a:close/>
                  <a:moveTo>
                    <a:pt x="633495" y="1455724"/>
                  </a:moveTo>
                  <a:lnTo>
                    <a:pt x="633533" y="1455685"/>
                  </a:lnTo>
                  <a:cubicBezTo>
                    <a:pt x="588872" y="1542980"/>
                    <a:pt x="552286" y="1634140"/>
                    <a:pt x="524236" y="1728056"/>
                  </a:cubicBezTo>
                  <a:cubicBezTo>
                    <a:pt x="513751" y="1762805"/>
                    <a:pt x="481757" y="1786571"/>
                    <a:pt x="445438" y="1786571"/>
                  </a:cubicBezTo>
                  <a:cubicBezTo>
                    <a:pt x="437401" y="1786571"/>
                    <a:pt x="429365" y="1785423"/>
                    <a:pt x="421634" y="1783127"/>
                  </a:cubicBezTo>
                  <a:cubicBezTo>
                    <a:pt x="378197" y="1769923"/>
                    <a:pt x="353628" y="1724038"/>
                    <a:pt x="366792" y="1680600"/>
                  </a:cubicBezTo>
                  <a:cubicBezTo>
                    <a:pt x="397792" y="1577005"/>
                    <a:pt x="438167" y="1476467"/>
                    <a:pt x="487454" y="1380259"/>
                  </a:cubicBezTo>
                  <a:cubicBezTo>
                    <a:pt x="497289" y="1360550"/>
                    <a:pt x="514587" y="1345586"/>
                    <a:pt x="535521" y="1338735"/>
                  </a:cubicBezTo>
                  <a:cubicBezTo>
                    <a:pt x="556493" y="1331885"/>
                    <a:pt x="579302" y="1333684"/>
                    <a:pt x="598857" y="1343787"/>
                  </a:cubicBezTo>
                  <a:cubicBezTo>
                    <a:pt x="618452" y="1353890"/>
                    <a:pt x="633147" y="1371418"/>
                    <a:pt x="639692" y="1392467"/>
                  </a:cubicBezTo>
                  <a:cubicBezTo>
                    <a:pt x="646274" y="1413477"/>
                    <a:pt x="644131" y="1436248"/>
                    <a:pt x="633722" y="1455689"/>
                  </a:cubicBezTo>
                  <a:close/>
                  <a:moveTo>
                    <a:pt x="763689" y="1249641"/>
                  </a:moveTo>
                  <a:cubicBezTo>
                    <a:pt x="755959" y="1259629"/>
                    <a:pt x="748419" y="1269771"/>
                    <a:pt x="740957" y="1280104"/>
                  </a:cubicBezTo>
                  <a:lnTo>
                    <a:pt x="740995" y="1280066"/>
                  </a:lnTo>
                  <a:cubicBezTo>
                    <a:pt x="714359" y="1316920"/>
                    <a:pt x="662886" y="1325187"/>
                    <a:pt x="626075" y="1298550"/>
                  </a:cubicBezTo>
                  <a:cubicBezTo>
                    <a:pt x="589221" y="1271914"/>
                    <a:pt x="580954" y="1220479"/>
                    <a:pt x="607591" y="1183630"/>
                  </a:cubicBezTo>
                  <a:cubicBezTo>
                    <a:pt x="616125" y="1171843"/>
                    <a:pt x="624774" y="1160285"/>
                    <a:pt x="633537" y="1148918"/>
                  </a:cubicBezTo>
                  <a:cubicBezTo>
                    <a:pt x="661359" y="1112944"/>
                    <a:pt x="713024" y="1106361"/>
                    <a:pt x="748997" y="1134184"/>
                  </a:cubicBezTo>
                  <a:cubicBezTo>
                    <a:pt x="784932" y="1161968"/>
                    <a:pt x="791514" y="1213672"/>
                    <a:pt x="763730" y="1249644"/>
                  </a:cubicBezTo>
                  <a:close/>
                  <a:moveTo>
                    <a:pt x="1743600" y="338124"/>
                  </a:moveTo>
                  <a:cubicBezTo>
                    <a:pt x="1735907" y="336479"/>
                    <a:pt x="1728789" y="334833"/>
                    <a:pt x="1721097" y="333723"/>
                  </a:cubicBezTo>
                  <a:cubicBezTo>
                    <a:pt x="1730434" y="321668"/>
                    <a:pt x="1740308" y="309039"/>
                    <a:pt x="1750717" y="296946"/>
                  </a:cubicBezTo>
                  <a:cubicBezTo>
                    <a:pt x="1748536" y="310684"/>
                    <a:pt x="1746316" y="324386"/>
                    <a:pt x="1743599" y="338124"/>
                  </a:cubicBezTo>
                  <a:close/>
                </a:path>
              </a:pathLst>
            </a:custGeom>
            <a:solidFill>
              <a:srgbClr val="5ABA46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BAC87255-6A70-40C1-240C-4B5EC46B9AA7}"/>
              </a:ext>
            </a:extLst>
          </p:cNvPr>
          <p:cNvGrpSpPr/>
          <p:nvPr/>
        </p:nvGrpSpPr>
        <p:grpSpPr>
          <a:xfrm>
            <a:off x="5444069" y="563597"/>
            <a:ext cx="1806823" cy="1707642"/>
            <a:chOff x="25246540" y="9748866"/>
            <a:chExt cx="4937009" cy="4666004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4D042EEA-22D8-6F54-9DC9-965C8AC4A5D1}"/>
                </a:ext>
              </a:extLst>
            </p:cNvPr>
            <p:cNvSpPr/>
            <p:nvPr/>
          </p:nvSpPr>
          <p:spPr>
            <a:xfrm>
              <a:off x="25333692" y="9894770"/>
              <a:ext cx="4716380" cy="4520099"/>
            </a:xfrm>
            <a:prstGeom prst="ellipse">
              <a:avLst/>
            </a:prstGeom>
            <a:solidFill>
              <a:srgbClr val="97E3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8D200E1B-41D1-6401-D2B1-930521D08A5C}"/>
                </a:ext>
              </a:extLst>
            </p:cNvPr>
            <p:cNvSpPr/>
            <p:nvPr/>
          </p:nvSpPr>
          <p:spPr>
            <a:xfrm>
              <a:off x="25246540" y="9748866"/>
              <a:ext cx="4937009" cy="4666004"/>
            </a:xfrm>
            <a:custGeom>
              <a:avLst/>
              <a:gdLst>
                <a:gd name="connsiteX0" fmla="*/ 2358760 w 4937009"/>
                <a:gd name="connsiteY0" fmla="*/ 4665997 h 4666004"/>
                <a:gd name="connsiteX1" fmla="*/ 1601628 w 4937009"/>
                <a:gd name="connsiteY1" fmla="*/ 4605645 h 4666004"/>
                <a:gd name="connsiteX2" fmla="*/ 685399 w 4937009"/>
                <a:gd name="connsiteY2" fmla="*/ 4018580 h 4666004"/>
                <a:gd name="connsiteX3" fmla="*/ 230027 w 4937009"/>
                <a:gd name="connsiteY3" fmla="*/ 3310854 h 4666004"/>
                <a:gd name="connsiteX4" fmla="*/ 54482 w 4937009"/>
                <a:gd name="connsiteY4" fmla="*/ 1840499 h 4666004"/>
                <a:gd name="connsiteX5" fmla="*/ 1151762 w 4937009"/>
                <a:gd name="connsiteY5" fmla="*/ 414035 h 4666004"/>
                <a:gd name="connsiteX6" fmla="*/ 2512389 w 4937009"/>
                <a:gd name="connsiteY6" fmla="*/ 8031 h 4666004"/>
                <a:gd name="connsiteX7" fmla="*/ 4032123 w 4937009"/>
                <a:gd name="connsiteY7" fmla="*/ 606078 h 4666004"/>
                <a:gd name="connsiteX8" fmla="*/ 4273534 w 4937009"/>
                <a:gd name="connsiteY8" fmla="*/ 798122 h 4666004"/>
                <a:gd name="connsiteX9" fmla="*/ 4893507 w 4937009"/>
                <a:gd name="connsiteY9" fmla="*/ 2032562 h 4666004"/>
                <a:gd name="connsiteX10" fmla="*/ 4920947 w 4937009"/>
                <a:gd name="connsiteY10" fmla="*/ 2153263 h 4666004"/>
                <a:gd name="connsiteX11" fmla="*/ 4668553 w 4937009"/>
                <a:gd name="connsiteY11" fmla="*/ 3480972 h 4666004"/>
                <a:gd name="connsiteX12" fmla="*/ 3681001 w 4937009"/>
                <a:gd name="connsiteY12" fmla="*/ 4391724 h 4666004"/>
                <a:gd name="connsiteX13" fmla="*/ 2358778 w 4937009"/>
                <a:gd name="connsiteY13" fmla="*/ 4666005 h 4666004"/>
                <a:gd name="connsiteX14" fmla="*/ 2336793 w 4937009"/>
                <a:gd name="connsiteY14" fmla="*/ 150690 h 4666004"/>
                <a:gd name="connsiteX15" fmla="*/ 1234027 w 4937009"/>
                <a:gd name="connsiteY15" fmla="*/ 534728 h 4666004"/>
                <a:gd name="connsiteX16" fmla="*/ 191611 w 4937009"/>
                <a:gd name="connsiteY16" fmla="*/ 1873409 h 4666004"/>
                <a:gd name="connsiteX17" fmla="*/ 356213 w 4937009"/>
                <a:gd name="connsiteY17" fmla="*/ 3255982 h 4666004"/>
                <a:gd name="connsiteX18" fmla="*/ 1612598 w 4937009"/>
                <a:gd name="connsiteY18" fmla="*/ 4462990 h 4666004"/>
                <a:gd name="connsiteX19" fmla="*/ 3604162 w 4937009"/>
                <a:gd name="connsiteY19" fmla="*/ 4265480 h 4666004"/>
                <a:gd name="connsiteX20" fmla="*/ 4536840 w 4937009"/>
                <a:gd name="connsiteY20" fmla="*/ 3409611 h 4666004"/>
                <a:gd name="connsiteX21" fmla="*/ 4772736 w 4937009"/>
                <a:gd name="connsiteY21" fmla="*/ 2191631 h 4666004"/>
                <a:gd name="connsiteX22" fmla="*/ 4745296 w 4937009"/>
                <a:gd name="connsiteY22" fmla="*/ 2065453 h 4666004"/>
                <a:gd name="connsiteX23" fmla="*/ 4185673 w 4937009"/>
                <a:gd name="connsiteY23" fmla="*/ 918795 h 4666004"/>
                <a:gd name="connsiteX24" fmla="*/ 3933279 w 4937009"/>
                <a:gd name="connsiteY24" fmla="*/ 715808 h 4666004"/>
                <a:gd name="connsiteX25" fmla="*/ 2495842 w 4937009"/>
                <a:gd name="connsiteY25" fmla="*/ 156186 h 4666004"/>
                <a:gd name="connsiteX26" fmla="*/ 2336756 w 4937009"/>
                <a:gd name="connsiteY26" fmla="*/ 150675 h 4666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37009" h="4666004">
                  <a:moveTo>
                    <a:pt x="2358760" y="4665997"/>
                  </a:moveTo>
                  <a:cubicBezTo>
                    <a:pt x="2089917" y="4665997"/>
                    <a:pt x="1826580" y="4644068"/>
                    <a:pt x="1601628" y="4605645"/>
                  </a:cubicBezTo>
                  <a:cubicBezTo>
                    <a:pt x="1212074" y="4545292"/>
                    <a:pt x="888386" y="4254515"/>
                    <a:pt x="685399" y="4018580"/>
                  </a:cubicBezTo>
                  <a:cubicBezTo>
                    <a:pt x="438521" y="3733278"/>
                    <a:pt x="279395" y="3437032"/>
                    <a:pt x="230027" y="3310854"/>
                  </a:cubicBezTo>
                  <a:cubicBezTo>
                    <a:pt x="-401" y="2762214"/>
                    <a:pt x="-55275" y="2268438"/>
                    <a:pt x="54482" y="1840499"/>
                  </a:cubicBezTo>
                  <a:cubicBezTo>
                    <a:pt x="191642" y="1291859"/>
                    <a:pt x="542772" y="841974"/>
                    <a:pt x="1151762" y="414035"/>
                  </a:cubicBezTo>
                  <a:cubicBezTo>
                    <a:pt x="1738827" y="2555"/>
                    <a:pt x="2188692" y="-19371"/>
                    <a:pt x="2512389" y="8031"/>
                  </a:cubicBezTo>
                  <a:cubicBezTo>
                    <a:pt x="3428618" y="84839"/>
                    <a:pt x="3735857" y="348218"/>
                    <a:pt x="4032123" y="606078"/>
                  </a:cubicBezTo>
                  <a:cubicBezTo>
                    <a:pt x="4114403" y="671904"/>
                    <a:pt x="4185742" y="737762"/>
                    <a:pt x="4273534" y="798122"/>
                  </a:cubicBezTo>
                  <a:cubicBezTo>
                    <a:pt x="4679537" y="1083425"/>
                    <a:pt x="4816697" y="1703359"/>
                    <a:pt x="4893507" y="2032562"/>
                  </a:cubicBezTo>
                  <a:cubicBezTo>
                    <a:pt x="4904491" y="2081931"/>
                    <a:pt x="4915436" y="2120353"/>
                    <a:pt x="4920947" y="2153263"/>
                  </a:cubicBezTo>
                  <a:cubicBezTo>
                    <a:pt x="4992282" y="2438566"/>
                    <a:pt x="4811229" y="3245057"/>
                    <a:pt x="4668553" y="3480972"/>
                  </a:cubicBezTo>
                  <a:cubicBezTo>
                    <a:pt x="4525916" y="3727850"/>
                    <a:pt x="4191245" y="4095439"/>
                    <a:pt x="3681001" y="4391724"/>
                  </a:cubicBezTo>
                  <a:cubicBezTo>
                    <a:pt x="3340814" y="4594672"/>
                    <a:pt x="2836075" y="4666005"/>
                    <a:pt x="2358778" y="4666005"/>
                  </a:cubicBezTo>
                  <a:close/>
                  <a:moveTo>
                    <a:pt x="2336793" y="150690"/>
                  </a:moveTo>
                  <a:cubicBezTo>
                    <a:pt x="2056997" y="150690"/>
                    <a:pt x="1689418" y="216515"/>
                    <a:pt x="1234027" y="534728"/>
                  </a:cubicBezTo>
                  <a:cubicBezTo>
                    <a:pt x="646963" y="946208"/>
                    <a:pt x="323275" y="1357688"/>
                    <a:pt x="191611" y="1873409"/>
                  </a:cubicBezTo>
                  <a:cubicBezTo>
                    <a:pt x="87360" y="2273907"/>
                    <a:pt x="147715" y="2734794"/>
                    <a:pt x="356213" y="3255982"/>
                  </a:cubicBezTo>
                  <a:cubicBezTo>
                    <a:pt x="444004" y="3469952"/>
                    <a:pt x="943277" y="4358749"/>
                    <a:pt x="1612598" y="4462990"/>
                  </a:cubicBezTo>
                  <a:cubicBezTo>
                    <a:pt x="2210606" y="4556254"/>
                    <a:pt x="3093927" y="4561726"/>
                    <a:pt x="3604162" y="4265480"/>
                  </a:cubicBezTo>
                  <a:cubicBezTo>
                    <a:pt x="4086975" y="3985683"/>
                    <a:pt x="4399680" y="3640030"/>
                    <a:pt x="4536840" y="3409611"/>
                  </a:cubicBezTo>
                  <a:cubicBezTo>
                    <a:pt x="4668523" y="3184659"/>
                    <a:pt x="4833086" y="2416573"/>
                    <a:pt x="4772736" y="2191631"/>
                  </a:cubicBezTo>
                  <a:cubicBezTo>
                    <a:pt x="4761752" y="2158718"/>
                    <a:pt x="4756279" y="2114823"/>
                    <a:pt x="4745296" y="2065453"/>
                  </a:cubicBezTo>
                  <a:cubicBezTo>
                    <a:pt x="4673960" y="1752709"/>
                    <a:pt x="4547785" y="1171160"/>
                    <a:pt x="4185673" y="918795"/>
                  </a:cubicBezTo>
                  <a:cubicBezTo>
                    <a:pt x="4092409" y="852970"/>
                    <a:pt x="4010089" y="781635"/>
                    <a:pt x="3933279" y="715808"/>
                  </a:cubicBezTo>
                  <a:cubicBezTo>
                    <a:pt x="3642500" y="463414"/>
                    <a:pt x="3362713" y="227519"/>
                    <a:pt x="2495842" y="156186"/>
                  </a:cubicBezTo>
                  <a:cubicBezTo>
                    <a:pt x="2451984" y="150675"/>
                    <a:pt x="2397107" y="150675"/>
                    <a:pt x="2336756" y="150675"/>
                  </a:cubicBezTo>
                  <a:close/>
                </a:path>
              </a:pathLst>
            </a:custGeom>
            <a:solidFill>
              <a:srgbClr val="24CE7B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BDB2F634-B983-31A2-BCD6-04BCB98E29D8}"/>
                </a:ext>
              </a:extLst>
            </p:cNvPr>
            <p:cNvSpPr/>
            <p:nvPr/>
          </p:nvSpPr>
          <p:spPr>
            <a:xfrm>
              <a:off x="25828158" y="10519708"/>
              <a:ext cx="3633835" cy="3252187"/>
            </a:xfrm>
            <a:custGeom>
              <a:avLst/>
              <a:gdLst>
                <a:gd name="connsiteX0" fmla="*/ 3428549 w 3633835"/>
                <a:gd name="connsiteY0" fmla="*/ 1387870 h 3252187"/>
                <a:gd name="connsiteX1" fmla="*/ 2945736 w 3633835"/>
                <a:gd name="connsiteY1" fmla="*/ 1426293 h 3252187"/>
                <a:gd name="connsiteX2" fmla="*/ 3450485 w 3633835"/>
                <a:gd name="connsiteY2" fmla="*/ 1272674 h 3252187"/>
                <a:gd name="connsiteX3" fmla="*/ 3252974 w 3633835"/>
                <a:gd name="connsiteY3" fmla="*/ 1190394 h 3252187"/>
                <a:gd name="connsiteX4" fmla="*/ 2863420 w 3633835"/>
                <a:gd name="connsiteY4" fmla="*/ 1272674 h 3252187"/>
                <a:gd name="connsiteX5" fmla="*/ 3252974 w 3633835"/>
                <a:gd name="connsiteY5" fmla="*/ 1031263 h 3252187"/>
                <a:gd name="connsiteX6" fmla="*/ 2984131 w 3633835"/>
                <a:gd name="connsiteY6" fmla="*/ 1031263 h 3252187"/>
                <a:gd name="connsiteX7" fmla="*/ 2742719 w 3633835"/>
                <a:gd name="connsiteY7" fmla="*/ 1113543 h 3252187"/>
                <a:gd name="connsiteX8" fmla="*/ 3346243 w 3633835"/>
                <a:gd name="connsiteY8" fmla="*/ 636236 h 3252187"/>
                <a:gd name="connsiteX9" fmla="*/ 3028032 w 3633835"/>
                <a:gd name="connsiteY9" fmla="*/ 669149 h 3252187"/>
                <a:gd name="connsiteX10" fmla="*/ 2676902 w 3633835"/>
                <a:gd name="connsiteY10" fmla="*/ 1014802 h 3252187"/>
                <a:gd name="connsiteX11" fmla="*/ 2940240 w 3633835"/>
                <a:gd name="connsiteY11" fmla="*/ 586862 h 3252187"/>
                <a:gd name="connsiteX12" fmla="*/ 2748196 w 3633835"/>
                <a:gd name="connsiteY12" fmla="*/ 702096 h 3252187"/>
                <a:gd name="connsiteX13" fmla="*/ 2495802 w 3633835"/>
                <a:gd name="connsiteY13" fmla="*/ 872165 h 3252187"/>
                <a:gd name="connsiteX14" fmla="*/ 2720754 w 3633835"/>
                <a:gd name="connsiteY14" fmla="*/ 411317 h 3252187"/>
                <a:gd name="connsiteX15" fmla="*/ 2369625 w 3633835"/>
                <a:gd name="connsiteY15" fmla="*/ 877681 h 3252187"/>
                <a:gd name="connsiteX16" fmla="*/ 2528711 w 3633835"/>
                <a:gd name="connsiteY16" fmla="*/ 285150 h 3252187"/>
                <a:gd name="connsiteX17" fmla="*/ 2243486 w 3633835"/>
                <a:gd name="connsiteY17" fmla="*/ 850210 h 3252187"/>
                <a:gd name="connsiteX18" fmla="*/ 2172152 w 3633835"/>
                <a:gd name="connsiteY18" fmla="*/ 894106 h 3252187"/>
                <a:gd name="connsiteX19" fmla="*/ 2259943 w 3633835"/>
                <a:gd name="connsiteY19" fmla="*/ 378374 h 3252187"/>
                <a:gd name="connsiteX20" fmla="*/ 2106323 w 3633835"/>
                <a:gd name="connsiteY20" fmla="*/ 734971 h 3252187"/>
                <a:gd name="connsiteX21" fmla="*/ 2002072 w 3633835"/>
                <a:gd name="connsiteY21" fmla="*/ 981849 h 3252187"/>
                <a:gd name="connsiteX22" fmla="*/ 2106323 w 3633835"/>
                <a:gd name="connsiteY22" fmla="*/ 433209 h 3252187"/>
                <a:gd name="connsiteX23" fmla="*/ 1958181 w 3633835"/>
                <a:gd name="connsiteY23" fmla="*/ 482578 h 3252187"/>
                <a:gd name="connsiteX24" fmla="*/ 1925269 w 3633835"/>
                <a:gd name="connsiteY24" fmla="*/ 915984 h 3252187"/>
                <a:gd name="connsiteX25" fmla="*/ 1925269 w 3633835"/>
                <a:gd name="connsiteY25" fmla="*/ 317976 h 3252187"/>
                <a:gd name="connsiteX26" fmla="*/ 1925269 w 3633835"/>
                <a:gd name="connsiteY26" fmla="*/ 164357 h 3252187"/>
                <a:gd name="connsiteX27" fmla="*/ 1821017 w 3633835"/>
                <a:gd name="connsiteY27" fmla="*/ 614261 h 3252187"/>
                <a:gd name="connsiteX28" fmla="*/ 1821017 w 3633835"/>
                <a:gd name="connsiteY28" fmla="*/ 921490 h 3252187"/>
                <a:gd name="connsiteX29" fmla="*/ 1760665 w 3633835"/>
                <a:gd name="connsiteY29" fmla="*/ 279581 h 3252187"/>
                <a:gd name="connsiteX30" fmla="*/ 1656413 w 3633835"/>
                <a:gd name="connsiteY30" fmla="*/ 389299 h 3252187"/>
                <a:gd name="connsiteX31" fmla="*/ 1672870 w 3633835"/>
                <a:gd name="connsiteY31" fmla="*/ 751411 h 3252187"/>
                <a:gd name="connsiteX32" fmla="*/ 1601535 w 3633835"/>
                <a:gd name="connsiteY32" fmla="*/ 531975 h 3252187"/>
                <a:gd name="connsiteX33" fmla="*/ 1568622 w 3633835"/>
                <a:gd name="connsiteY33" fmla="*/ 93053 h 3252187"/>
                <a:gd name="connsiteX34" fmla="*/ 1371112 w 3633835"/>
                <a:gd name="connsiteY34" fmla="*/ 125966 h 3252187"/>
                <a:gd name="connsiteX35" fmla="*/ 1475363 w 3633835"/>
                <a:gd name="connsiteY35" fmla="*/ 542922 h 3252187"/>
                <a:gd name="connsiteX36" fmla="*/ 1508276 w 3633835"/>
                <a:gd name="connsiteY36" fmla="*/ 839168 h 3252187"/>
                <a:gd name="connsiteX37" fmla="*/ 1349189 w 3633835"/>
                <a:gd name="connsiteY37" fmla="*/ 312454 h 3252187"/>
                <a:gd name="connsiteX38" fmla="*/ 1179121 w 3633835"/>
                <a:gd name="connsiteY38" fmla="*/ 103961 h 3252187"/>
                <a:gd name="connsiteX39" fmla="*/ 1277856 w 3633835"/>
                <a:gd name="connsiteY39" fmla="*/ 416706 h 3252187"/>
                <a:gd name="connsiteX40" fmla="*/ 1387575 w 3633835"/>
                <a:gd name="connsiteY40" fmla="*/ 669100 h 3252187"/>
                <a:gd name="connsiteX41" fmla="*/ 1453400 w 3633835"/>
                <a:gd name="connsiteY41" fmla="*/ 954402 h 3252187"/>
                <a:gd name="connsiteX42" fmla="*/ 1217504 w 3633835"/>
                <a:gd name="connsiteY42" fmla="*/ 493554 h 3252187"/>
                <a:gd name="connsiteX43" fmla="*/ 1052902 w 3633835"/>
                <a:gd name="connsiteY43" fmla="*/ 263126 h 3252187"/>
                <a:gd name="connsiteX44" fmla="*/ 1140694 w 3633835"/>
                <a:gd name="connsiteY44" fmla="*/ 597796 h 3252187"/>
                <a:gd name="connsiteX45" fmla="*/ 1299779 w 3633835"/>
                <a:gd name="connsiteY45" fmla="*/ 910540 h 3252187"/>
                <a:gd name="connsiteX46" fmla="*/ 1030936 w 3633835"/>
                <a:gd name="connsiteY46" fmla="*/ 564887 h 3252187"/>
                <a:gd name="connsiteX47" fmla="*/ 1047392 w 3633835"/>
                <a:gd name="connsiteY47" fmla="*/ 734956 h 3252187"/>
                <a:gd name="connsiteX48" fmla="*/ 1173570 w 3633835"/>
                <a:gd name="connsiteY48" fmla="*/ 992817 h 3252187"/>
                <a:gd name="connsiteX49" fmla="*/ 838900 w 3633835"/>
                <a:gd name="connsiteY49" fmla="*/ 570354 h 3252187"/>
                <a:gd name="connsiteX50" fmla="*/ 833427 w 3633835"/>
                <a:gd name="connsiteY50" fmla="*/ 729440 h 3252187"/>
                <a:gd name="connsiteX51" fmla="*/ 1009011 w 3633835"/>
                <a:gd name="connsiteY51" fmla="*/ 992778 h 3252187"/>
                <a:gd name="connsiteX52" fmla="*/ 806024 w 3633835"/>
                <a:gd name="connsiteY52" fmla="*/ 839158 h 3252187"/>
                <a:gd name="connsiteX53" fmla="*/ 646938 w 3633835"/>
                <a:gd name="connsiteY53" fmla="*/ 899511 h 3252187"/>
                <a:gd name="connsiteX54" fmla="*/ 932241 w 3633835"/>
                <a:gd name="connsiteY54" fmla="*/ 1179307 h 3252187"/>
                <a:gd name="connsiteX55" fmla="*/ 553669 w 3633835"/>
                <a:gd name="connsiteY55" fmla="*/ 987264 h 3252187"/>
                <a:gd name="connsiteX56" fmla="*/ 378085 w 3633835"/>
                <a:gd name="connsiteY56" fmla="*/ 1025687 h 3252187"/>
                <a:gd name="connsiteX57" fmla="*/ 789565 w 3633835"/>
                <a:gd name="connsiteY57" fmla="*/ 1305484 h 3252187"/>
                <a:gd name="connsiteX58" fmla="*/ 114748 w 3633835"/>
                <a:gd name="connsiteY58" fmla="*/ 1135415 h 3252187"/>
                <a:gd name="connsiteX59" fmla="*/ 224466 w 3633835"/>
                <a:gd name="connsiteY59" fmla="*/ 1305484 h 3252187"/>
                <a:gd name="connsiteX60" fmla="*/ 712755 w 3633835"/>
                <a:gd name="connsiteY60" fmla="*/ 1464570 h 3252187"/>
                <a:gd name="connsiteX61" fmla="*/ 394544 w 3633835"/>
                <a:gd name="connsiteY61" fmla="*/ 1426147 h 3252187"/>
                <a:gd name="connsiteX62" fmla="*/ 120224 w 3633835"/>
                <a:gd name="connsiteY62" fmla="*/ 1535865 h 3252187"/>
                <a:gd name="connsiteX63" fmla="*/ 586588 w 3633835"/>
                <a:gd name="connsiteY63" fmla="*/ 1673025 h 3252187"/>
                <a:gd name="connsiteX64" fmla="*/ 142199 w 3633835"/>
                <a:gd name="connsiteY64" fmla="*/ 1788259 h 3252187"/>
                <a:gd name="connsiteX65" fmla="*/ 219007 w 3633835"/>
                <a:gd name="connsiteY65" fmla="*/ 1914436 h 3252187"/>
                <a:gd name="connsiteX66" fmla="*/ 723756 w 3633835"/>
                <a:gd name="connsiteY66" fmla="*/ 1826645 h 3252187"/>
                <a:gd name="connsiteX67" fmla="*/ 202557 w 3633835"/>
                <a:gd name="connsiteY67" fmla="*/ 2073523 h 3252187"/>
                <a:gd name="connsiteX68" fmla="*/ 378142 w 3633835"/>
                <a:gd name="connsiteY68" fmla="*/ 2216160 h 3252187"/>
                <a:gd name="connsiteX69" fmla="*/ 910323 w 3633835"/>
                <a:gd name="connsiteY69" fmla="*/ 1991207 h 3252187"/>
                <a:gd name="connsiteX70" fmla="*/ 350700 w 3633835"/>
                <a:gd name="connsiteY70" fmla="*/ 2441112 h 3252187"/>
                <a:gd name="connsiteX71" fmla="*/ 570136 w 3633835"/>
                <a:gd name="connsiteY71" fmla="*/ 2474024 h 3252187"/>
                <a:gd name="connsiteX72" fmla="*/ 959691 w 3633835"/>
                <a:gd name="connsiteY72" fmla="*/ 2155813 h 3252187"/>
                <a:gd name="connsiteX73" fmla="*/ 509786 w 3633835"/>
                <a:gd name="connsiteY73" fmla="*/ 2660562 h 3252187"/>
                <a:gd name="connsiteX74" fmla="*/ 795089 w 3633835"/>
                <a:gd name="connsiteY74" fmla="*/ 2720914 h 3252187"/>
                <a:gd name="connsiteX75" fmla="*/ 1096851 w 3633835"/>
                <a:gd name="connsiteY75" fmla="*/ 2265543 h 3252187"/>
                <a:gd name="connsiteX76" fmla="*/ 904807 w 3633835"/>
                <a:gd name="connsiteY76" fmla="*/ 2638599 h 3252187"/>
                <a:gd name="connsiteX77" fmla="*/ 795089 w 3633835"/>
                <a:gd name="connsiteY77" fmla="*/ 3132355 h 3252187"/>
                <a:gd name="connsiteX78" fmla="*/ 1069409 w 3633835"/>
                <a:gd name="connsiteY78" fmla="*/ 2742801 h 3252187"/>
                <a:gd name="connsiteX79" fmla="*/ 1228495 w 3633835"/>
                <a:gd name="connsiteY79" fmla="*/ 2364230 h 3252187"/>
                <a:gd name="connsiteX80" fmla="*/ 1184598 w 3633835"/>
                <a:gd name="connsiteY80" fmla="*/ 2731819 h 3252187"/>
                <a:gd name="connsiteX81" fmla="*/ 1162670 w 3633835"/>
                <a:gd name="connsiteY81" fmla="*/ 2918346 h 3252187"/>
                <a:gd name="connsiteX82" fmla="*/ 1371163 w 3633835"/>
                <a:gd name="connsiteY82" fmla="*/ 2671468 h 3252187"/>
                <a:gd name="connsiteX83" fmla="*/ 1469898 w 3633835"/>
                <a:gd name="connsiteY83" fmla="*/ 2364239 h 3252187"/>
                <a:gd name="connsiteX84" fmla="*/ 1426002 w 3633835"/>
                <a:gd name="connsiteY84" fmla="*/ 2709893 h 3252187"/>
                <a:gd name="connsiteX85" fmla="*/ 1519266 w 3633835"/>
                <a:gd name="connsiteY85" fmla="*/ 3022637 h 3252187"/>
                <a:gd name="connsiteX86" fmla="*/ 1645444 w 3633835"/>
                <a:gd name="connsiteY86" fmla="*/ 2638599 h 3252187"/>
                <a:gd name="connsiteX87" fmla="*/ 1689340 w 3633835"/>
                <a:gd name="connsiteY87" fmla="*/ 2375261 h 3252187"/>
                <a:gd name="connsiteX88" fmla="*/ 1733236 w 3633835"/>
                <a:gd name="connsiteY88" fmla="*/ 2731858 h 3252187"/>
                <a:gd name="connsiteX89" fmla="*/ 1694812 w 3633835"/>
                <a:gd name="connsiteY89" fmla="*/ 3187229 h 3252187"/>
                <a:gd name="connsiteX90" fmla="*/ 1842955 w 3633835"/>
                <a:gd name="connsiteY90" fmla="*/ 2929368 h 3252187"/>
                <a:gd name="connsiteX91" fmla="*/ 1886851 w 3633835"/>
                <a:gd name="connsiteY91" fmla="*/ 2506906 h 3252187"/>
                <a:gd name="connsiteX92" fmla="*/ 1925275 w 3633835"/>
                <a:gd name="connsiteY92" fmla="*/ 2764766 h 3252187"/>
                <a:gd name="connsiteX93" fmla="*/ 2034992 w 3633835"/>
                <a:gd name="connsiteY93" fmla="*/ 3093970 h 3252187"/>
                <a:gd name="connsiteX94" fmla="*/ 2073416 w 3633835"/>
                <a:gd name="connsiteY94" fmla="*/ 2726381 h 3252187"/>
                <a:gd name="connsiteX95" fmla="*/ 2084399 w 3633835"/>
                <a:gd name="connsiteY95" fmla="*/ 2484970 h 3252187"/>
                <a:gd name="connsiteX96" fmla="*/ 2243486 w 3633835"/>
                <a:gd name="connsiteY96" fmla="*/ 3126879 h 3252187"/>
                <a:gd name="connsiteX97" fmla="*/ 2303838 w 3633835"/>
                <a:gd name="connsiteY97" fmla="*/ 2918386 h 3252187"/>
                <a:gd name="connsiteX98" fmla="*/ 2227030 w 3633835"/>
                <a:gd name="connsiteY98" fmla="*/ 2534347 h 3252187"/>
                <a:gd name="connsiteX99" fmla="*/ 2380649 w 3633835"/>
                <a:gd name="connsiteY99" fmla="*/ 2847092 h 3252187"/>
                <a:gd name="connsiteX100" fmla="*/ 2633044 w 3633835"/>
                <a:gd name="connsiteY100" fmla="*/ 3220147 h 3252187"/>
                <a:gd name="connsiteX101" fmla="*/ 2484901 w 3633835"/>
                <a:gd name="connsiteY101" fmla="*/ 2759299 h 3252187"/>
                <a:gd name="connsiteX102" fmla="*/ 2287391 w 3633835"/>
                <a:gd name="connsiteY102" fmla="*/ 2397187 h 3252187"/>
                <a:gd name="connsiteX103" fmla="*/ 2600135 w 3633835"/>
                <a:gd name="connsiteY103" fmla="*/ 2819650 h 3252187"/>
                <a:gd name="connsiteX104" fmla="*/ 2808628 w 3633835"/>
                <a:gd name="connsiteY104" fmla="*/ 2929368 h 3252187"/>
                <a:gd name="connsiteX105" fmla="*/ 2649542 w 3633835"/>
                <a:gd name="connsiteY105" fmla="*/ 2495962 h 3252187"/>
                <a:gd name="connsiteX106" fmla="*/ 2501399 w 3633835"/>
                <a:gd name="connsiteY106" fmla="*/ 2298452 h 3252187"/>
                <a:gd name="connsiteX107" fmla="*/ 2951304 w 3633835"/>
                <a:gd name="connsiteY107" fmla="*/ 2770282 h 3252187"/>
                <a:gd name="connsiteX108" fmla="*/ 2781235 w 3633835"/>
                <a:gd name="connsiteY108" fmla="*/ 2386244 h 3252187"/>
                <a:gd name="connsiteX109" fmla="*/ 2633092 w 3633835"/>
                <a:gd name="connsiteY109" fmla="*/ 2199716 h 3252187"/>
                <a:gd name="connsiteX110" fmla="*/ 3066498 w 3633835"/>
                <a:gd name="connsiteY110" fmla="*/ 2594737 h 3252187"/>
                <a:gd name="connsiteX111" fmla="*/ 2973235 w 3633835"/>
                <a:gd name="connsiteY111" fmla="*/ 2320417 h 3252187"/>
                <a:gd name="connsiteX112" fmla="*/ 2715374 w 3633835"/>
                <a:gd name="connsiteY112" fmla="*/ 2095465 h 3252187"/>
                <a:gd name="connsiteX113" fmla="*/ 3203664 w 3633835"/>
                <a:gd name="connsiteY113" fmla="*/ 2413676 h 3252187"/>
                <a:gd name="connsiteX114" fmla="*/ 3104928 w 3633835"/>
                <a:gd name="connsiteY114" fmla="*/ 2199706 h 3252187"/>
                <a:gd name="connsiteX115" fmla="*/ 2863516 w 3633835"/>
                <a:gd name="connsiteY115" fmla="*/ 2035104 h 3252187"/>
                <a:gd name="connsiteX116" fmla="*/ 3285979 w 3633835"/>
                <a:gd name="connsiteY116" fmla="*/ 2243597 h 3252187"/>
                <a:gd name="connsiteX117" fmla="*/ 3242083 w 3633835"/>
                <a:gd name="connsiteY117" fmla="*/ 2078996 h 3252187"/>
                <a:gd name="connsiteX118" fmla="*/ 2929338 w 3633835"/>
                <a:gd name="connsiteY118" fmla="*/ 1881485 h 3252187"/>
                <a:gd name="connsiteX119" fmla="*/ 3477979 w 3633835"/>
                <a:gd name="connsiteY119" fmla="*/ 2106437 h 3252187"/>
                <a:gd name="connsiteX120" fmla="*/ 3242083 w 3633835"/>
                <a:gd name="connsiteY120" fmla="*/ 1859559 h 3252187"/>
                <a:gd name="connsiteX121" fmla="*/ 2973240 w 3633835"/>
                <a:gd name="connsiteY121" fmla="*/ 1760824 h 3252187"/>
                <a:gd name="connsiteX122" fmla="*/ 3549321 w 3633835"/>
                <a:gd name="connsiteY122" fmla="*/ 1771807 h 3252187"/>
                <a:gd name="connsiteX123" fmla="*/ 3428621 w 3633835"/>
                <a:gd name="connsiteY123" fmla="*/ 1656573 h 3252187"/>
                <a:gd name="connsiteX124" fmla="*/ 3061032 w 3633835"/>
                <a:gd name="connsiteY124" fmla="*/ 1596221 h 3252187"/>
                <a:gd name="connsiteX125" fmla="*/ 3620654 w 3633835"/>
                <a:gd name="connsiteY125" fmla="*/ 1519413 h 3252187"/>
                <a:gd name="connsiteX126" fmla="*/ 3428581 w 3633835"/>
                <a:gd name="connsiteY126" fmla="*/ 1387838 h 3252187"/>
                <a:gd name="connsiteX127" fmla="*/ 2622048 w 3633835"/>
                <a:gd name="connsiteY127" fmla="*/ 1722540 h 3252187"/>
                <a:gd name="connsiteX128" fmla="*/ 2210568 w 3633835"/>
                <a:gd name="connsiteY128" fmla="*/ 2024302 h 3252187"/>
                <a:gd name="connsiteX129" fmla="*/ 2062426 w 3633835"/>
                <a:gd name="connsiteY129" fmla="*/ 2166939 h 3252187"/>
                <a:gd name="connsiteX130" fmla="*/ 1469894 w 3633835"/>
                <a:gd name="connsiteY130" fmla="*/ 2018796 h 3252187"/>
                <a:gd name="connsiteX131" fmla="*/ 1206557 w 3633835"/>
                <a:gd name="connsiteY131" fmla="*/ 1920061 h 3252187"/>
                <a:gd name="connsiteX132" fmla="*/ 1102306 w 3633835"/>
                <a:gd name="connsiteY132" fmla="*/ 1541489 h 3252187"/>
                <a:gd name="connsiteX133" fmla="*/ 1305292 w 3633835"/>
                <a:gd name="connsiteY133" fmla="*/ 1371421 h 3252187"/>
                <a:gd name="connsiteX134" fmla="*/ 1530245 w 3633835"/>
                <a:gd name="connsiteY134" fmla="*/ 1086118 h 3252187"/>
                <a:gd name="connsiteX135" fmla="*/ 1700313 w 3633835"/>
                <a:gd name="connsiteY135" fmla="*/ 1020293 h 3252187"/>
                <a:gd name="connsiteX136" fmla="*/ 2002075 w 3633835"/>
                <a:gd name="connsiteY136" fmla="*/ 1190362 h 3252187"/>
                <a:gd name="connsiteX137" fmla="*/ 2440997 w 3633835"/>
                <a:gd name="connsiteY137" fmla="*/ 1245241 h 3252187"/>
                <a:gd name="connsiteX138" fmla="*/ 2682408 w 3633835"/>
                <a:gd name="connsiteY138" fmla="*/ 1596371 h 3252187"/>
                <a:gd name="connsiteX139" fmla="*/ 2622056 w 3633835"/>
                <a:gd name="connsiteY139" fmla="*/ 1722548 h 3252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</a:cxnLst>
              <a:rect l="l" t="t" r="r" b="b"/>
              <a:pathLst>
                <a:path w="3633835" h="3252187">
                  <a:moveTo>
                    <a:pt x="3428549" y="1387870"/>
                  </a:moveTo>
                  <a:cubicBezTo>
                    <a:pt x="3214579" y="1393342"/>
                    <a:pt x="2874432" y="1486605"/>
                    <a:pt x="2945736" y="1426293"/>
                  </a:cubicBezTo>
                  <a:cubicBezTo>
                    <a:pt x="3017071" y="1365941"/>
                    <a:pt x="3373675" y="1360468"/>
                    <a:pt x="3450485" y="1272674"/>
                  </a:cubicBezTo>
                  <a:cubicBezTo>
                    <a:pt x="3527292" y="1184883"/>
                    <a:pt x="3445012" y="1168423"/>
                    <a:pt x="3252974" y="1190394"/>
                  </a:cubicBezTo>
                  <a:cubicBezTo>
                    <a:pt x="3060931" y="1212323"/>
                    <a:pt x="2775667" y="1360462"/>
                    <a:pt x="2863420" y="1272674"/>
                  </a:cubicBezTo>
                  <a:cubicBezTo>
                    <a:pt x="2951212" y="1179410"/>
                    <a:pt x="3274900" y="1124532"/>
                    <a:pt x="3252974" y="1031263"/>
                  </a:cubicBezTo>
                  <a:cubicBezTo>
                    <a:pt x="3231046" y="937999"/>
                    <a:pt x="3088373" y="970910"/>
                    <a:pt x="2984131" y="1031263"/>
                  </a:cubicBezTo>
                  <a:cubicBezTo>
                    <a:pt x="2879879" y="1091615"/>
                    <a:pt x="2682369" y="1190349"/>
                    <a:pt x="2742719" y="1113543"/>
                  </a:cubicBezTo>
                  <a:cubicBezTo>
                    <a:pt x="2803072" y="1031263"/>
                    <a:pt x="3296836" y="844700"/>
                    <a:pt x="3346243" y="636236"/>
                  </a:cubicBezTo>
                  <a:cubicBezTo>
                    <a:pt x="3395612" y="427743"/>
                    <a:pt x="3137750" y="477150"/>
                    <a:pt x="3028032" y="669149"/>
                  </a:cubicBezTo>
                  <a:cubicBezTo>
                    <a:pt x="2918314" y="861192"/>
                    <a:pt x="2605569" y="1146456"/>
                    <a:pt x="2676902" y="1014802"/>
                  </a:cubicBezTo>
                  <a:cubicBezTo>
                    <a:pt x="2748237" y="883118"/>
                    <a:pt x="2890872" y="735005"/>
                    <a:pt x="2940240" y="586862"/>
                  </a:cubicBezTo>
                  <a:cubicBezTo>
                    <a:pt x="2989609" y="438720"/>
                    <a:pt x="2841504" y="548439"/>
                    <a:pt x="2748196" y="702096"/>
                  </a:cubicBezTo>
                  <a:cubicBezTo>
                    <a:pt x="2649461" y="855716"/>
                    <a:pt x="2402543" y="1025784"/>
                    <a:pt x="2495802" y="872165"/>
                  </a:cubicBezTo>
                  <a:cubicBezTo>
                    <a:pt x="2594538" y="718546"/>
                    <a:pt x="2835949" y="383875"/>
                    <a:pt x="2720754" y="411317"/>
                  </a:cubicBezTo>
                  <a:cubicBezTo>
                    <a:pt x="2605520" y="444230"/>
                    <a:pt x="2369625" y="1042234"/>
                    <a:pt x="2369625" y="877681"/>
                  </a:cubicBezTo>
                  <a:cubicBezTo>
                    <a:pt x="2369625" y="713079"/>
                    <a:pt x="2627486" y="257708"/>
                    <a:pt x="2528711" y="285150"/>
                  </a:cubicBezTo>
                  <a:cubicBezTo>
                    <a:pt x="2430053" y="312551"/>
                    <a:pt x="2270928" y="729499"/>
                    <a:pt x="2243486" y="850210"/>
                  </a:cubicBezTo>
                  <a:cubicBezTo>
                    <a:pt x="2221558" y="970910"/>
                    <a:pt x="2073418" y="1058703"/>
                    <a:pt x="2172152" y="894106"/>
                  </a:cubicBezTo>
                  <a:cubicBezTo>
                    <a:pt x="2270887" y="729504"/>
                    <a:pt x="2270887" y="515534"/>
                    <a:pt x="2259943" y="378374"/>
                  </a:cubicBezTo>
                  <a:cubicBezTo>
                    <a:pt x="2248959" y="241214"/>
                    <a:pt x="2128259" y="619786"/>
                    <a:pt x="2106323" y="734971"/>
                  </a:cubicBezTo>
                  <a:cubicBezTo>
                    <a:pt x="2089867" y="850205"/>
                    <a:pt x="2007588" y="1058659"/>
                    <a:pt x="2002072" y="981849"/>
                  </a:cubicBezTo>
                  <a:cubicBezTo>
                    <a:pt x="1996599" y="910514"/>
                    <a:pt x="2117306" y="553910"/>
                    <a:pt x="2106323" y="433209"/>
                  </a:cubicBezTo>
                  <a:cubicBezTo>
                    <a:pt x="2095340" y="312508"/>
                    <a:pt x="1974640" y="246681"/>
                    <a:pt x="1958181" y="482578"/>
                  </a:cubicBezTo>
                  <a:cubicBezTo>
                    <a:pt x="1947197" y="713007"/>
                    <a:pt x="1963653" y="959885"/>
                    <a:pt x="1925269" y="915984"/>
                  </a:cubicBezTo>
                  <a:cubicBezTo>
                    <a:pt x="1881372" y="872088"/>
                    <a:pt x="1881372" y="455136"/>
                    <a:pt x="1925269" y="317976"/>
                  </a:cubicBezTo>
                  <a:cubicBezTo>
                    <a:pt x="1969165" y="175339"/>
                    <a:pt x="2018532" y="93024"/>
                    <a:pt x="1925269" y="164357"/>
                  </a:cubicBezTo>
                  <a:cubicBezTo>
                    <a:pt x="1832005" y="235690"/>
                    <a:pt x="1799091" y="482568"/>
                    <a:pt x="1821017" y="614261"/>
                  </a:cubicBezTo>
                  <a:cubicBezTo>
                    <a:pt x="1842946" y="740439"/>
                    <a:pt x="1848457" y="1014759"/>
                    <a:pt x="1821017" y="921490"/>
                  </a:cubicBezTo>
                  <a:cubicBezTo>
                    <a:pt x="1793577" y="828226"/>
                    <a:pt x="1760665" y="394776"/>
                    <a:pt x="1760665" y="279581"/>
                  </a:cubicBezTo>
                  <a:cubicBezTo>
                    <a:pt x="1760665" y="164347"/>
                    <a:pt x="1645431" y="180845"/>
                    <a:pt x="1656413" y="389299"/>
                  </a:cubicBezTo>
                  <a:cubicBezTo>
                    <a:pt x="1667397" y="597792"/>
                    <a:pt x="1650941" y="652637"/>
                    <a:pt x="1672870" y="751411"/>
                  </a:cubicBezTo>
                  <a:cubicBezTo>
                    <a:pt x="1694799" y="850147"/>
                    <a:pt x="1601535" y="795307"/>
                    <a:pt x="1601535" y="531975"/>
                  </a:cubicBezTo>
                  <a:cubicBezTo>
                    <a:pt x="1601535" y="268642"/>
                    <a:pt x="1656414" y="180845"/>
                    <a:pt x="1568622" y="93053"/>
                  </a:cubicBezTo>
                  <a:cubicBezTo>
                    <a:pt x="1480831" y="-211"/>
                    <a:pt x="1332726" y="-71549"/>
                    <a:pt x="1371112" y="125966"/>
                  </a:cubicBezTo>
                  <a:cubicBezTo>
                    <a:pt x="1409535" y="323476"/>
                    <a:pt x="1475363" y="345402"/>
                    <a:pt x="1475363" y="542922"/>
                  </a:cubicBezTo>
                  <a:cubicBezTo>
                    <a:pt x="1475363" y="740433"/>
                    <a:pt x="1579615" y="915978"/>
                    <a:pt x="1508276" y="839168"/>
                  </a:cubicBezTo>
                  <a:cubicBezTo>
                    <a:pt x="1436941" y="756888"/>
                    <a:pt x="1458907" y="411229"/>
                    <a:pt x="1349189" y="312454"/>
                  </a:cubicBezTo>
                  <a:cubicBezTo>
                    <a:pt x="1239471" y="213719"/>
                    <a:pt x="1190104" y="-38675"/>
                    <a:pt x="1179121" y="103961"/>
                  </a:cubicBezTo>
                  <a:cubicBezTo>
                    <a:pt x="1168137" y="246598"/>
                    <a:pt x="1212033" y="296005"/>
                    <a:pt x="1277856" y="416706"/>
                  </a:cubicBezTo>
                  <a:cubicBezTo>
                    <a:pt x="1343680" y="537406"/>
                    <a:pt x="1387575" y="559342"/>
                    <a:pt x="1387575" y="669100"/>
                  </a:cubicBezTo>
                  <a:cubicBezTo>
                    <a:pt x="1387575" y="778818"/>
                    <a:pt x="1530211" y="987311"/>
                    <a:pt x="1453400" y="954402"/>
                  </a:cubicBezTo>
                  <a:cubicBezTo>
                    <a:pt x="1382065" y="921490"/>
                    <a:pt x="1321716" y="597806"/>
                    <a:pt x="1217504" y="493554"/>
                  </a:cubicBezTo>
                  <a:cubicBezTo>
                    <a:pt x="1113253" y="389303"/>
                    <a:pt x="1118769" y="169867"/>
                    <a:pt x="1052902" y="263126"/>
                  </a:cubicBezTo>
                  <a:cubicBezTo>
                    <a:pt x="987077" y="356390"/>
                    <a:pt x="1052902" y="460636"/>
                    <a:pt x="1140694" y="597796"/>
                  </a:cubicBezTo>
                  <a:cubicBezTo>
                    <a:pt x="1228485" y="734956"/>
                    <a:pt x="1294313" y="866639"/>
                    <a:pt x="1299779" y="910540"/>
                  </a:cubicBezTo>
                  <a:cubicBezTo>
                    <a:pt x="1305252" y="954437"/>
                    <a:pt x="1113252" y="592329"/>
                    <a:pt x="1030936" y="564887"/>
                  </a:cubicBezTo>
                  <a:cubicBezTo>
                    <a:pt x="954128" y="542958"/>
                    <a:pt x="992513" y="647168"/>
                    <a:pt x="1047392" y="734956"/>
                  </a:cubicBezTo>
                  <a:cubicBezTo>
                    <a:pt x="1102272" y="828220"/>
                    <a:pt x="1217461" y="1009276"/>
                    <a:pt x="1173570" y="992817"/>
                  </a:cubicBezTo>
                  <a:cubicBezTo>
                    <a:pt x="1129674" y="976361"/>
                    <a:pt x="965077" y="586813"/>
                    <a:pt x="838900" y="570354"/>
                  </a:cubicBezTo>
                  <a:cubicBezTo>
                    <a:pt x="712722" y="553898"/>
                    <a:pt x="734648" y="586810"/>
                    <a:pt x="833427" y="729440"/>
                  </a:cubicBezTo>
                  <a:cubicBezTo>
                    <a:pt x="932163" y="872077"/>
                    <a:pt x="976064" y="921484"/>
                    <a:pt x="1009011" y="992778"/>
                  </a:cubicBezTo>
                  <a:cubicBezTo>
                    <a:pt x="1047435" y="1064113"/>
                    <a:pt x="943186" y="954354"/>
                    <a:pt x="806024" y="839158"/>
                  </a:cubicBezTo>
                  <a:cubicBezTo>
                    <a:pt x="668864" y="723924"/>
                    <a:pt x="548163" y="767824"/>
                    <a:pt x="646938" y="899511"/>
                  </a:cubicBezTo>
                  <a:cubicBezTo>
                    <a:pt x="745674" y="1031194"/>
                    <a:pt x="921258" y="1113480"/>
                    <a:pt x="932241" y="1179307"/>
                  </a:cubicBezTo>
                  <a:cubicBezTo>
                    <a:pt x="943223" y="1245134"/>
                    <a:pt x="712804" y="1140884"/>
                    <a:pt x="553669" y="987264"/>
                  </a:cubicBezTo>
                  <a:cubicBezTo>
                    <a:pt x="394583" y="833645"/>
                    <a:pt x="257423" y="899473"/>
                    <a:pt x="378085" y="1025687"/>
                  </a:cubicBezTo>
                  <a:cubicBezTo>
                    <a:pt x="504262" y="1151865"/>
                    <a:pt x="795042" y="1245124"/>
                    <a:pt x="789565" y="1305484"/>
                  </a:cubicBezTo>
                  <a:cubicBezTo>
                    <a:pt x="789565" y="1305484"/>
                    <a:pt x="301275" y="1118956"/>
                    <a:pt x="114748" y="1135415"/>
                  </a:cubicBezTo>
                  <a:cubicBezTo>
                    <a:pt x="-71780" y="1146399"/>
                    <a:pt x="-27889" y="1239667"/>
                    <a:pt x="224466" y="1305484"/>
                  </a:cubicBezTo>
                  <a:cubicBezTo>
                    <a:pt x="476860" y="1371309"/>
                    <a:pt x="712755" y="1464570"/>
                    <a:pt x="712755" y="1464570"/>
                  </a:cubicBezTo>
                  <a:cubicBezTo>
                    <a:pt x="712755" y="1464570"/>
                    <a:pt x="553669" y="1448114"/>
                    <a:pt x="394544" y="1426147"/>
                  </a:cubicBezTo>
                  <a:cubicBezTo>
                    <a:pt x="235458" y="1404217"/>
                    <a:pt x="70856" y="1437130"/>
                    <a:pt x="120224" y="1535865"/>
                  </a:cubicBezTo>
                  <a:cubicBezTo>
                    <a:pt x="169593" y="1634600"/>
                    <a:pt x="586588" y="1673025"/>
                    <a:pt x="586588" y="1673025"/>
                  </a:cubicBezTo>
                  <a:cubicBezTo>
                    <a:pt x="586588" y="1673025"/>
                    <a:pt x="257384" y="1673025"/>
                    <a:pt x="142199" y="1788259"/>
                  </a:cubicBezTo>
                  <a:cubicBezTo>
                    <a:pt x="26965" y="1903493"/>
                    <a:pt x="32481" y="1930895"/>
                    <a:pt x="219007" y="1914436"/>
                  </a:cubicBezTo>
                  <a:cubicBezTo>
                    <a:pt x="405535" y="1903453"/>
                    <a:pt x="723756" y="1826645"/>
                    <a:pt x="723756" y="1826645"/>
                  </a:cubicBezTo>
                  <a:cubicBezTo>
                    <a:pt x="723756" y="1826645"/>
                    <a:pt x="246449" y="1963805"/>
                    <a:pt x="202557" y="2073523"/>
                  </a:cubicBezTo>
                  <a:cubicBezTo>
                    <a:pt x="153189" y="2183241"/>
                    <a:pt x="202557" y="2287493"/>
                    <a:pt x="378142" y="2216160"/>
                  </a:cubicBezTo>
                  <a:cubicBezTo>
                    <a:pt x="553726" y="2144827"/>
                    <a:pt x="910323" y="1991207"/>
                    <a:pt x="910323" y="1991207"/>
                  </a:cubicBezTo>
                  <a:cubicBezTo>
                    <a:pt x="910323" y="1991207"/>
                    <a:pt x="284873" y="2342337"/>
                    <a:pt x="350700" y="2441112"/>
                  </a:cubicBezTo>
                  <a:cubicBezTo>
                    <a:pt x="416525" y="2539847"/>
                    <a:pt x="438491" y="2561813"/>
                    <a:pt x="570136" y="2474024"/>
                  </a:cubicBezTo>
                  <a:cubicBezTo>
                    <a:pt x="701820" y="2380760"/>
                    <a:pt x="893824" y="2161280"/>
                    <a:pt x="959691" y="2155813"/>
                  </a:cubicBezTo>
                  <a:cubicBezTo>
                    <a:pt x="1025516" y="2150341"/>
                    <a:pt x="471401" y="2512410"/>
                    <a:pt x="509786" y="2660562"/>
                  </a:cubicBezTo>
                  <a:cubicBezTo>
                    <a:pt x="548209" y="2808705"/>
                    <a:pt x="707296" y="2890991"/>
                    <a:pt x="795089" y="2720914"/>
                  </a:cubicBezTo>
                  <a:cubicBezTo>
                    <a:pt x="882880" y="2550846"/>
                    <a:pt x="1096851" y="2265543"/>
                    <a:pt x="1096851" y="2265543"/>
                  </a:cubicBezTo>
                  <a:cubicBezTo>
                    <a:pt x="1096851" y="2265543"/>
                    <a:pt x="976150" y="2517937"/>
                    <a:pt x="904807" y="2638599"/>
                  </a:cubicBezTo>
                  <a:cubicBezTo>
                    <a:pt x="838982" y="2759299"/>
                    <a:pt x="668911" y="3159797"/>
                    <a:pt x="795089" y="3132355"/>
                  </a:cubicBezTo>
                  <a:cubicBezTo>
                    <a:pt x="921266" y="3110426"/>
                    <a:pt x="1047483" y="2967753"/>
                    <a:pt x="1069409" y="2742801"/>
                  </a:cubicBezTo>
                  <a:cubicBezTo>
                    <a:pt x="1091338" y="2517849"/>
                    <a:pt x="1228495" y="2364230"/>
                    <a:pt x="1228495" y="2364230"/>
                  </a:cubicBezTo>
                  <a:cubicBezTo>
                    <a:pt x="1228495" y="2364230"/>
                    <a:pt x="1179126" y="2676974"/>
                    <a:pt x="1184598" y="2731819"/>
                  </a:cubicBezTo>
                  <a:cubicBezTo>
                    <a:pt x="1190071" y="2786698"/>
                    <a:pt x="1096807" y="2918346"/>
                    <a:pt x="1162670" y="2918346"/>
                  </a:cubicBezTo>
                  <a:cubicBezTo>
                    <a:pt x="1228495" y="2918346"/>
                    <a:pt x="1343721" y="2852521"/>
                    <a:pt x="1371163" y="2671468"/>
                  </a:cubicBezTo>
                  <a:cubicBezTo>
                    <a:pt x="1398602" y="2490417"/>
                    <a:pt x="1469898" y="2364239"/>
                    <a:pt x="1469898" y="2364239"/>
                  </a:cubicBezTo>
                  <a:cubicBezTo>
                    <a:pt x="1469898" y="2364239"/>
                    <a:pt x="1415019" y="2605651"/>
                    <a:pt x="1426002" y="2709893"/>
                  </a:cubicBezTo>
                  <a:cubicBezTo>
                    <a:pt x="1436986" y="2814144"/>
                    <a:pt x="1426002" y="3143299"/>
                    <a:pt x="1519266" y="3022637"/>
                  </a:cubicBezTo>
                  <a:cubicBezTo>
                    <a:pt x="1612530" y="2901936"/>
                    <a:pt x="1612530" y="2775759"/>
                    <a:pt x="1645444" y="2638599"/>
                  </a:cubicBezTo>
                  <a:cubicBezTo>
                    <a:pt x="1678357" y="2501439"/>
                    <a:pt x="1689340" y="2375261"/>
                    <a:pt x="1689340" y="2375261"/>
                  </a:cubicBezTo>
                  <a:cubicBezTo>
                    <a:pt x="1689340" y="2375261"/>
                    <a:pt x="1733236" y="2616673"/>
                    <a:pt x="1733236" y="2731858"/>
                  </a:cubicBezTo>
                  <a:cubicBezTo>
                    <a:pt x="1733236" y="2847092"/>
                    <a:pt x="1634500" y="3181762"/>
                    <a:pt x="1694812" y="3187229"/>
                  </a:cubicBezTo>
                  <a:cubicBezTo>
                    <a:pt x="1755165" y="3192702"/>
                    <a:pt x="1826496" y="3093965"/>
                    <a:pt x="1842955" y="2929368"/>
                  </a:cubicBezTo>
                  <a:cubicBezTo>
                    <a:pt x="1853938" y="2764766"/>
                    <a:pt x="1919762" y="2572772"/>
                    <a:pt x="1886851" y="2506906"/>
                  </a:cubicBezTo>
                  <a:cubicBezTo>
                    <a:pt x="1853938" y="2441080"/>
                    <a:pt x="1941731" y="2550802"/>
                    <a:pt x="1925275" y="2764766"/>
                  </a:cubicBezTo>
                  <a:cubicBezTo>
                    <a:pt x="1914291" y="2978736"/>
                    <a:pt x="2013065" y="3176246"/>
                    <a:pt x="2034992" y="3093970"/>
                  </a:cubicBezTo>
                  <a:cubicBezTo>
                    <a:pt x="2056922" y="3011690"/>
                    <a:pt x="2106328" y="2869018"/>
                    <a:pt x="2073416" y="2726381"/>
                  </a:cubicBezTo>
                  <a:cubicBezTo>
                    <a:pt x="2040503" y="2583744"/>
                    <a:pt x="2067943" y="2402693"/>
                    <a:pt x="2084399" y="2484970"/>
                  </a:cubicBezTo>
                  <a:cubicBezTo>
                    <a:pt x="2100856" y="2572761"/>
                    <a:pt x="2183135" y="3110419"/>
                    <a:pt x="2243486" y="3126879"/>
                  </a:cubicBezTo>
                  <a:cubicBezTo>
                    <a:pt x="2303838" y="3143335"/>
                    <a:pt x="2309311" y="3061053"/>
                    <a:pt x="2303838" y="2918386"/>
                  </a:cubicBezTo>
                  <a:cubicBezTo>
                    <a:pt x="2298365" y="2775749"/>
                    <a:pt x="2270926" y="2638589"/>
                    <a:pt x="2227030" y="2534347"/>
                  </a:cubicBezTo>
                  <a:cubicBezTo>
                    <a:pt x="2177662" y="2430096"/>
                    <a:pt x="2342264" y="2594700"/>
                    <a:pt x="2380649" y="2847092"/>
                  </a:cubicBezTo>
                  <a:cubicBezTo>
                    <a:pt x="2419073" y="3099486"/>
                    <a:pt x="2660446" y="3340848"/>
                    <a:pt x="2633044" y="3220147"/>
                  </a:cubicBezTo>
                  <a:cubicBezTo>
                    <a:pt x="2600131" y="3099446"/>
                    <a:pt x="2556236" y="2901936"/>
                    <a:pt x="2484901" y="2759299"/>
                  </a:cubicBezTo>
                  <a:cubicBezTo>
                    <a:pt x="2419076" y="2616663"/>
                    <a:pt x="2210581" y="2336837"/>
                    <a:pt x="2287391" y="2397187"/>
                  </a:cubicBezTo>
                  <a:cubicBezTo>
                    <a:pt x="2364198" y="2457540"/>
                    <a:pt x="2523286" y="2704416"/>
                    <a:pt x="2600135" y="2819650"/>
                  </a:cubicBezTo>
                  <a:cubicBezTo>
                    <a:pt x="2671470" y="2934884"/>
                    <a:pt x="2863472" y="3115896"/>
                    <a:pt x="2808628" y="2929368"/>
                  </a:cubicBezTo>
                  <a:cubicBezTo>
                    <a:pt x="2753748" y="2748317"/>
                    <a:pt x="2759259" y="2611157"/>
                    <a:pt x="2649542" y="2495962"/>
                  </a:cubicBezTo>
                  <a:cubicBezTo>
                    <a:pt x="2539824" y="2380728"/>
                    <a:pt x="2419113" y="2238101"/>
                    <a:pt x="2501399" y="2298452"/>
                  </a:cubicBezTo>
                  <a:cubicBezTo>
                    <a:pt x="2589191" y="2358804"/>
                    <a:pt x="2896420" y="2808667"/>
                    <a:pt x="2951304" y="2770282"/>
                  </a:cubicBezTo>
                  <a:cubicBezTo>
                    <a:pt x="3006183" y="2731859"/>
                    <a:pt x="2907408" y="2506945"/>
                    <a:pt x="2781235" y="2386244"/>
                  </a:cubicBezTo>
                  <a:cubicBezTo>
                    <a:pt x="2655063" y="2265543"/>
                    <a:pt x="2495932" y="2079015"/>
                    <a:pt x="2633092" y="2199716"/>
                  </a:cubicBezTo>
                  <a:cubicBezTo>
                    <a:pt x="2775729" y="2314950"/>
                    <a:pt x="2967763" y="2594737"/>
                    <a:pt x="3066498" y="2594737"/>
                  </a:cubicBezTo>
                  <a:cubicBezTo>
                    <a:pt x="3165234" y="2594737"/>
                    <a:pt x="3143306" y="2435651"/>
                    <a:pt x="2973235" y="2320417"/>
                  </a:cubicBezTo>
                  <a:cubicBezTo>
                    <a:pt x="2803166" y="2205183"/>
                    <a:pt x="2616638" y="2051573"/>
                    <a:pt x="2715374" y="2095465"/>
                  </a:cubicBezTo>
                  <a:cubicBezTo>
                    <a:pt x="2819625" y="2139361"/>
                    <a:pt x="3143313" y="2468520"/>
                    <a:pt x="3203664" y="2413676"/>
                  </a:cubicBezTo>
                  <a:cubicBezTo>
                    <a:pt x="3264016" y="2358796"/>
                    <a:pt x="3247560" y="2303958"/>
                    <a:pt x="3104928" y="2199706"/>
                  </a:cubicBezTo>
                  <a:cubicBezTo>
                    <a:pt x="2962291" y="2095455"/>
                    <a:pt x="2896435" y="2068023"/>
                    <a:pt x="2863516" y="2035104"/>
                  </a:cubicBezTo>
                  <a:cubicBezTo>
                    <a:pt x="2825093" y="1996681"/>
                    <a:pt x="3203664" y="2243597"/>
                    <a:pt x="3285979" y="2243597"/>
                  </a:cubicBezTo>
                  <a:cubicBezTo>
                    <a:pt x="3362787" y="2243597"/>
                    <a:pt x="3395697" y="2183245"/>
                    <a:pt x="3242083" y="2078996"/>
                  </a:cubicBezTo>
                  <a:cubicBezTo>
                    <a:pt x="3088464" y="1974744"/>
                    <a:pt x="2808677" y="1865026"/>
                    <a:pt x="2929338" y="1881485"/>
                  </a:cubicBezTo>
                  <a:cubicBezTo>
                    <a:pt x="3050039" y="1897942"/>
                    <a:pt x="3406645" y="2177731"/>
                    <a:pt x="3477979" y="2106437"/>
                  </a:cubicBezTo>
                  <a:cubicBezTo>
                    <a:pt x="3549314" y="2040613"/>
                    <a:pt x="3456050" y="1958295"/>
                    <a:pt x="3242083" y="1859559"/>
                  </a:cubicBezTo>
                  <a:cubicBezTo>
                    <a:pt x="3028113" y="1760824"/>
                    <a:pt x="2890953" y="1788224"/>
                    <a:pt x="2973240" y="1760824"/>
                  </a:cubicBezTo>
                  <a:cubicBezTo>
                    <a:pt x="3061031" y="1738895"/>
                    <a:pt x="3461529" y="1810193"/>
                    <a:pt x="3549321" y="1771807"/>
                  </a:cubicBezTo>
                  <a:cubicBezTo>
                    <a:pt x="3642585" y="1733384"/>
                    <a:pt x="3604201" y="1678543"/>
                    <a:pt x="3428621" y="1656573"/>
                  </a:cubicBezTo>
                  <a:cubicBezTo>
                    <a:pt x="3253036" y="1634644"/>
                    <a:pt x="3000681" y="1601694"/>
                    <a:pt x="3061032" y="1596221"/>
                  </a:cubicBezTo>
                  <a:cubicBezTo>
                    <a:pt x="3121382" y="1590748"/>
                    <a:pt x="3598689" y="1557797"/>
                    <a:pt x="3620654" y="1519413"/>
                  </a:cubicBezTo>
                  <a:cubicBezTo>
                    <a:pt x="3653528" y="1464687"/>
                    <a:pt x="3637072" y="1382371"/>
                    <a:pt x="3428581" y="1387838"/>
                  </a:cubicBezTo>
                  <a:close/>
                  <a:moveTo>
                    <a:pt x="2622048" y="1722540"/>
                  </a:moveTo>
                  <a:cubicBezTo>
                    <a:pt x="2495871" y="1728013"/>
                    <a:pt x="2276395" y="1909068"/>
                    <a:pt x="2210568" y="2024302"/>
                  </a:cubicBezTo>
                  <a:cubicBezTo>
                    <a:pt x="2144743" y="2139536"/>
                    <a:pt x="2122777" y="2238272"/>
                    <a:pt x="2062426" y="2166939"/>
                  </a:cubicBezTo>
                  <a:cubicBezTo>
                    <a:pt x="2002073" y="2095604"/>
                    <a:pt x="1656422" y="1969428"/>
                    <a:pt x="1469894" y="2018796"/>
                  </a:cubicBezTo>
                  <a:cubicBezTo>
                    <a:pt x="1288843" y="2068165"/>
                    <a:pt x="1173648" y="2029780"/>
                    <a:pt x="1206557" y="1920061"/>
                  </a:cubicBezTo>
                  <a:cubicBezTo>
                    <a:pt x="1244980" y="1810342"/>
                    <a:pt x="1135222" y="1656723"/>
                    <a:pt x="1102306" y="1541489"/>
                  </a:cubicBezTo>
                  <a:cubicBezTo>
                    <a:pt x="1069393" y="1426255"/>
                    <a:pt x="1201041" y="1431771"/>
                    <a:pt x="1305292" y="1371421"/>
                  </a:cubicBezTo>
                  <a:cubicBezTo>
                    <a:pt x="1409544" y="1311068"/>
                    <a:pt x="1513786" y="1245243"/>
                    <a:pt x="1530245" y="1086118"/>
                  </a:cubicBezTo>
                  <a:cubicBezTo>
                    <a:pt x="1546701" y="927032"/>
                    <a:pt x="1700313" y="1020293"/>
                    <a:pt x="1700313" y="1020293"/>
                  </a:cubicBezTo>
                  <a:cubicBezTo>
                    <a:pt x="1700313" y="1020293"/>
                    <a:pt x="1799049" y="1080645"/>
                    <a:pt x="2002075" y="1190362"/>
                  </a:cubicBezTo>
                  <a:cubicBezTo>
                    <a:pt x="2205062" y="1300080"/>
                    <a:pt x="2402573" y="1151938"/>
                    <a:pt x="2440997" y="1245241"/>
                  </a:cubicBezTo>
                  <a:cubicBezTo>
                    <a:pt x="2479420" y="1338505"/>
                    <a:pt x="2589140" y="1557985"/>
                    <a:pt x="2682408" y="1596371"/>
                  </a:cubicBezTo>
                  <a:cubicBezTo>
                    <a:pt x="2786660" y="1623811"/>
                    <a:pt x="2748272" y="1717072"/>
                    <a:pt x="2622056" y="1722548"/>
                  </a:cubicBezTo>
                  <a:close/>
                </a:path>
              </a:pathLst>
            </a:custGeom>
            <a:solidFill>
              <a:srgbClr val="009639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47F02D76-EB15-D48E-CA35-2F51F2788D1E}"/>
              </a:ext>
            </a:extLst>
          </p:cNvPr>
          <p:cNvGrpSpPr/>
          <p:nvPr/>
        </p:nvGrpSpPr>
        <p:grpSpPr>
          <a:xfrm>
            <a:off x="-871951" y="2832126"/>
            <a:ext cx="5979101" cy="4950541"/>
            <a:chOff x="-5472236" y="2866013"/>
            <a:chExt cx="5102323" cy="4224592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4C3EFD65-5A0A-42DF-9CFB-8BC1F8EE95F3}"/>
                </a:ext>
              </a:extLst>
            </p:cNvPr>
            <p:cNvSpPr/>
            <p:nvPr/>
          </p:nvSpPr>
          <p:spPr>
            <a:xfrm rot="20938960">
              <a:off x="-4730714" y="3456535"/>
              <a:ext cx="1588169" cy="2470932"/>
            </a:xfrm>
            <a:prstGeom prst="ellipse">
              <a:avLst/>
            </a:prstGeom>
            <a:solidFill>
              <a:srgbClr val="24CE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DBF26A41-D970-EFEC-6782-DCC06EC4AA41}"/>
                </a:ext>
              </a:extLst>
            </p:cNvPr>
            <p:cNvSpPr/>
            <p:nvPr/>
          </p:nvSpPr>
          <p:spPr>
            <a:xfrm>
              <a:off x="-2624978" y="3122314"/>
              <a:ext cx="1682567" cy="2705876"/>
            </a:xfrm>
            <a:custGeom>
              <a:avLst/>
              <a:gdLst>
                <a:gd name="connsiteX0" fmla="*/ 941563 w 1682567"/>
                <a:gd name="connsiteY0" fmla="*/ 190 h 2705876"/>
                <a:gd name="connsiteX1" fmla="*/ 1036810 w 1682567"/>
                <a:gd name="connsiteY1" fmla="*/ 15521 h 2705876"/>
                <a:gd name="connsiteX2" fmla="*/ 1335193 w 1682567"/>
                <a:gd name="connsiteY2" fmla="*/ 804792 h 2705876"/>
                <a:gd name="connsiteX3" fmla="*/ 1681702 w 1682567"/>
                <a:gd name="connsiteY3" fmla="*/ 1247554 h 2705876"/>
                <a:gd name="connsiteX4" fmla="*/ 1258191 w 1682567"/>
                <a:gd name="connsiteY4" fmla="*/ 2287083 h 2705876"/>
                <a:gd name="connsiteX5" fmla="*/ 632549 w 1682567"/>
                <a:gd name="connsiteY5" fmla="*/ 2700969 h 2705876"/>
                <a:gd name="connsiteX6" fmla="*/ 151285 w 1682567"/>
                <a:gd name="connsiteY6" fmla="*/ 2046451 h 2705876"/>
                <a:gd name="connsiteX7" fmla="*/ 82856 w 1682567"/>
                <a:gd name="connsiteY7" fmla="*/ 1903125 h 2705876"/>
                <a:gd name="connsiteX8" fmla="*/ 69855 w 1682567"/>
                <a:gd name="connsiteY8" fmla="*/ 1866228 h 2705876"/>
                <a:gd name="connsiteX9" fmla="*/ 75769 w 1682567"/>
                <a:gd name="connsiteY9" fmla="*/ 1852998 h 2705876"/>
                <a:gd name="connsiteX10" fmla="*/ 110906 w 1682567"/>
                <a:gd name="connsiteY10" fmla="*/ 1674293 h 2705876"/>
                <a:gd name="connsiteX11" fmla="*/ 409876 w 1682567"/>
                <a:gd name="connsiteY11" fmla="*/ 1921788 h 2705876"/>
                <a:gd name="connsiteX12" fmla="*/ 701948 w 1682567"/>
                <a:gd name="connsiteY12" fmla="*/ 2578922 h 2705876"/>
                <a:gd name="connsiteX13" fmla="*/ 605737 w 1682567"/>
                <a:gd name="connsiteY13" fmla="*/ 1587255 h 2705876"/>
                <a:gd name="connsiteX14" fmla="*/ 1217412 w 1682567"/>
                <a:gd name="connsiteY14" fmla="*/ 1537772 h 2705876"/>
                <a:gd name="connsiteX15" fmla="*/ 616073 w 1682567"/>
                <a:gd name="connsiteY15" fmla="*/ 1414886 h 2705876"/>
                <a:gd name="connsiteX16" fmla="*/ 727741 w 1682567"/>
                <a:gd name="connsiteY16" fmla="*/ 989857 h 2705876"/>
                <a:gd name="connsiteX17" fmla="*/ 1177871 w 1682567"/>
                <a:gd name="connsiteY17" fmla="*/ 756028 h 2705876"/>
                <a:gd name="connsiteX18" fmla="*/ 738028 w 1682567"/>
                <a:gd name="connsiteY18" fmla="*/ 817490 h 2705876"/>
                <a:gd name="connsiteX19" fmla="*/ 847982 w 1682567"/>
                <a:gd name="connsiteY19" fmla="*/ 165441 h 2705876"/>
                <a:gd name="connsiteX20" fmla="*/ 463140 w 1682567"/>
                <a:gd name="connsiteY20" fmla="*/ 1059851 h 2705876"/>
                <a:gd name="connsiteX21" fmla="*/ 33594 w 1682567"/>
                <a:gd name="connsiteY21" fmla="*/ 873823 h 2705876"/>
                <a:gd name="connsiteX22" fmla="*/ 452804 w 1682567"/>
                <a:gd name="connsiteY22" fmla="*/ 1232262 h 2705876"/>
                <a:gd name="connsiteX23" fmla="*/ 420160 w 1682567"/>
                <a:gd name="connsiteY23" fmla="*/ 1749443 h 2705876"/>
                <a:gd name="connsiteX24" fmla="*/ 107455 w 1682567"/>
                <a:gd name="connsiteY24" fmla="*/ 1611176 h 2705876"/>
                <a:gd name="connsiteX25" fmla="*/ 96031 w 1682567"/>
                <a:gd name="connsiteY25" fmla="*/ 1536533 h 2705876"/>
                <a:gd name="connsiteX26" fmla="*/ 123293 w 1682567"/>
                <a:gd name="connsiteY26" fmla="*/ 1538089 h 2705876"/>
                <a:gd name="connsiteX27" fmla="*/ 324540 w 1682567"/>
                <a:gd name="connsiteY27" fmla="*/ 1545938 h 2705876"/>
                <a:gd name="connsiteX28" fmla="*/ 93534 w 1682567"/>
                <a:gd name="connsiteY28" fmla="*/ 1209053 h 2705876"/>
                <a:gd name="connsiteX29" fmla="*/ 74283 w 1682567"/>
                <a:gd name="connsiteY29" fmla="*/ 352405 h 2705876"/>
                <a:gd name="connsiteX30" fmla="*/ 941563 w 1682567"/>
                <a:gd name="connsiteY30" fmla="*/ 190 h 2705876"/>
                <a:gd name="connsiteX0" fmla="*/ 941563 w 1682567"/>
                <a:gd name="connsiteY0" fmla="*/ 190 h 2705876"/>
                <a:gd name="connsiteX1" fmla="*/ 1036810 w 1682567"/>
                <a:gd name="connsiteY1" fmla="*/ 15521 h 2705876"/>
                <a:gd name="connsiteX2" fmla="*/ 1335193 w 1682567"/>
                <a:gd name="connsiteY2" fmla="*/ 804792 h 2705876"/>
                <a:gd name="connsiteX3" fmla="*/ 1681702 w 1682567"/>
                <a:gd name="connsiteY3" fmla="*/ 1247554 h 2705876"/>
                <a:gd name="connsiteX4" fmla="*/ 1258191 w 1682567"/>
                <a:gd name="connsiteY4" fmla="*/ 2287083 h 2705876"/>
                <a:gd name="connsiteX5" fmla="*/ 632549 w 1682567"/>
                <a:gd name="connsiteY5" fmla="*/ 2700969 h 2705876"/>
                <a:gd name="connsiteX6" fmla="*/ 151285 w 1682567"/>
                <a:gd name="connsiteY6" fmla="*/ 2046451 h 2705876"/>
                <a:gd name="connsiteX7" fmla="*/ 82856 w 1682567"/>
                <a:gd name="connsiteY7" fmla="*/ 1903125 h 2705876"/>
                <a:gd name="connsiteX8" fmla="*/ 69855 w 1682567"/>
                <a:gd name="connsiteY8" fmla="*/ 1866228 h 2705876"/>
                <a:gd name="connsiteX9" fmla="*/ 75769 w 1682567"/>
                <a:gd name="connsiteY9" fmla="*/ 1852998 h 2705876"/>
                <a:gd name="connsiteX10" fmla="*/ 110906 w 1682567"/>
                <a:gd name="connsiteY10" fmla="*/ 1674293 h 2705876"/>
                <a:gd name="connsiteX11" fmla="*/ 409876 w 1682567"/>
                <a:gd name="connsiteY11" fmla="*/ 1921788 h 2705876"/>
                <a:gd name="connsiteX12" fmla="*/ 701948 w 1682567"/>
                <a:gd name="connsiteY12" fmla="*/ 2578922 h 2705876"/>
                <a:gd name="connsiteX13" fmla="*/ 605737 w 1682567"/>
                <a:gd name="connsiteY13" fmla="*/ 1587255 h 2705876"/>
                <a:gd name="connsiteX14" fmla="*/ 1217412 w 1682567"/>
                <a:gd name="connsiteY14" fmla="*/ 1537772 h 2705876"/>
                <a:gd name="connsiteX15" fmla="*/ 616073 w 1682567"/>
                <a:gd name="connsiteY15" fmla="*/ 1414886 h 2705876"/>
                <a:gd name="connsiteX16" fmla="*/ 727741 w 1682567"/>
                <a:gd name="connsiteY16" fmla="*/ 989857 h 2705876"/>
                <a:gd name="connsiteX17" fmla="*/ 1177871 w 1682567"/>
                <a:gd name="connsiteY17" fmla="*/ 756028 h 2705876"/>
                <a:gd name="connsiteX18" fmla="*/ 738028 w 1682567"/>
                <a:gd name="connsiteY18" fmla="*/ 817490 h 2705876"/>
                <a:gd name="connsiteX19" fmla="*/ 463140 w 1682567"/>
                <a:gd name="connsiteY19" fmla="*/ 1059851 h 2705876"/>
                <a:gd name="connsiteX20" fmla="*/ 33594 w 1682567"/>
                <a:gd name="connsiteY20" fmla="*/ 873823 h 2705876"/>
                <a:gd name="connsiteX21" fmla="*/ 452804 w 1682567"/>
                <a:gd name="connsiteY21" fmla="*/ 1232262 h 2705876"/>
                <a:gd name="connsiteX22" fmla="*/ 420160 w 1682567"/>
                <a:gd name="connsiteY22" fmla="*/ 1749443 h 2705876"/>
                <a:gd name="connsiteX23" fmla="*/ 107455 w 1682567"/>
                <a:gd name="connsiteY23" fmla="*/ 1611176 h 2705876"/>
                <a:gd name="connsiteX24" fmla="*/ 96031 w 1682567"/>
                <a:gd name="connsiteY24" fmla="*/ 1536533 h 2705876"/>
                <a:gd name="connsiteX25" fmla="*/ 123293 w 1682567"/>
                <a:gd name="connsiteY25" fmla="*/ 1538089 h 2705876"/>
                <a:gd name="connsiteX26" fmla="*/ 324540 w 1682567"/>
                <a:gd name="connsiteY26" fmla="*/ 1545938 h 2705876"/>
                <a:gd name="connsiteX27" fmla="*/ 93534 w 1682567"/>
                <a:gd name="connsiteY27" fmla="*/ 1209053 h 2705876"/>
                <a:gd name="connsiteX28" fmla="*/ 74283 w 1682567"/>
                <a:gd name="connsiteY28" fmla="*/ 352405 h 2705876"/>
                <a:gd name="connsiteX29" fmla="*/ 941563 w 1682567"/>
                <a:gd name="connsiteY29" fmla="*/ 190 h 2705876"/>
                <a:gd name="connsiteX0" fmla="*/ 941563 w 1682567"/>
                <a:gd name="connsiteY0" fmla="*/ 190 h 2705876"/>
                <a:gd name="connsiteX1" fmla="*/ 1036810 w 1682567"/>
                <a:gd name="connsiteY1" fmla="*/ 15521 h 2705876"/>
                <a:gd name="connsiteX2" fmla="*/ 1335193 w 1682567"/>
                <a:gd name="connsiteY2" fmla="*/ 804792 h 2705876"/>
                <a:gd name="connsiteX3" fmla="*/ 1681702 w 1682567"/>
                <a:gd name="connsiteY3" fmla="*/ 1247554 h 2705876"/>
                <a:gd name="connsiteX4" fmla="*/ 1258191 w 1682567"/>
                <a:gd name="connsiteY4" fmla="*/ 2287083 h 2705876"/>
                <a:gd name="connsiteX5" fmla="*/ 632549 w 1682567"/>
                <a:gd name="connsiteY5" fmla="*/ 2700969 h 2705876"/>
                <a:gd name="connsiteX6" fmla="*/ 151285 w 1682567"/>
                <a:gd name="connsiteY6" fmla="*/ 2046451 h 2705876"/>
                <a:gd name="connsiteX7" fmla="*/ 82856 w 1682567"/>
                <a:gd name="connsiteY7" fmla="*/ 1903125 h 2705876"/>
                <a:gd name="connsiteX8" fmla="*/ 69855 w 1682567"/>
                <a:gd name="connsiteY8" fmla="*/ 1866228 h 2705876"/>
                <a:gd name="connsiteX9" fmla="*/ 75769 w 1682567"/>
                <a:gd name="connsiteY9" fmla="*/ 1852998 h 2705876"/>
                <a:gd name="connsiteX10" fmla="*/ 110906 w 1682567"/>
                <a:gd name="connsiteY10" fmla="*/ 1674293 h 2705876"/>
                <a:gd name="connsiteX11" fmla="*/ 409876 w 1682567"/>
                <a:gd name="connsiteY11" fmla="*/ 1921788 h 2705876"/>
                <a:gd name="connsiteX12" fmla="*/ 701948 w 1682567"/>
                <a:gd name="connsiteY12" fmla="*/ 2578922 h 2705876"/>
                <a:gd name="connsiteX13" fmla="*/ 605737 w 1682567"/>
                <a:gd name="connsiteY13" fmla="*/ 1587255 h 2705876"/>
                <a:gd name="connsiteX14" fmla="*/ 1217412 w 1682567"/>
                <a:gd name="connsiteY14" fmla="*/ 1537772 h 2705876"/>
                <a:gd name="connsiteX15" fmla="*/ 616073 w 1682567"/>
                <a:gd name="connsiteY15" fmla="*/ 1414886 h 2705876"/>
                <a:gd name="connsiteX16" fmla="*/ 727741 w 1682567"/>
                <a:gd name="connsiteY16" fmla="*/ 989857 h 2705876"/>
                <a:gd name="connsiteX17" fmla="*/ 738028 w 1682567"/>
                <a:gd name="connsiteY17" fmla="*/ 817490 h 2705876"/>
                <a:gd name="connsiteX18" fmla="*/ 463140 w 1682567"/>
                <a:gd name="connsiteY18" fmla="*/ 1059851 h 2705876"/>
                <a:gd name="connsiteX19" fmla="*/ 33594 w 1682567"/>
                <a:gd name="connsiteY19" fmla="*/ 873823 h 2705876"/>
                <a:gd name="connsiteX20" fmla="*/ 452804 w 1682567"/>
                <a:gd name="connsiteY20" fmla="*/ 1232262 h 2705876"/>
                <a:gd name="connsiteX21" fmla="*/ 420160 w 1682567"/>
                <a:gd name="connsiteY21" fmla="*/ 1749443 h 2705876"/>
                <a:gd name="connsiteX22" fmla="*/ 107455 w 1682567"/>
                <a:gd name="connsiteY22" fmla="*/ 1611176 h 2705876"/>
                <a:gd name="connsiteX23" fmla="*/ 96031 w 1682567"/>
                <a:gd name="connsiteY23" fmla="*/ 1536533 h 2705876"/>
                <a:gd name="connsiteX24" fmla="*/ 123293 w 1682567"/>
                <a:gd name="connsiteY24" fmla="*/ 1538089 h 2705876"/>
                <a:gd name="connsiteX25" fmla="*/ 324540 w 1682567"/>
                <a:gd name="connsiteY25" fmla="*/ 1545938 h 2705876"/>
                <a:gd name="connsiteX26" fmla="*/ 93534 w 1682567"/>
                <a:gd name="connsiteY26" fmla="*/ 1209053 h 2705876"/>
                <a:gd name="connsiteX27" fmla="*/ 74283 w 1682567"/>
                <a:gd name="connsiteY27" fmla="*/ 352405 h 2705876"/>
                <a:gd name="connsiteX28" fmla="*/ 941563 w 1682567"/>
                <a:gd name="connsiteY28" fmla="*/ 190 h 2705876"/>
                <a:gd name="connsiteX0" fmla="*/ 941563 w 1682567"/>
                <a:gd name="connsiteY0" fmla="*/ 190 h 2705876"/>
                <a:gd name="connsiteX1" fmla="*/ 1036810 w 1682567"/>
                <a:gd name="connsiteY1" fmla="*/ 15521 h 2705876"/>
                <a:gd name="connsiteX2" fmla="*/ 1335193 w 1682567"/>
                <a:gd name="connsiteY2" fmla="*/ 804792 h 2705876"/>
                <a:gd name="connsiteX3" fmla="*/ 1681702 w 1682567"/>
                <a:gd name="connsiteY3" fmla="*/ 1247554 h 2705876"/>
                <a:gd name="connsiteX4" fmla="*/ 1258191 w 1682567"/>
                <a:gd name="connsiteY4" fmla="*/ 2287083 h 2705876"/>
                <a:gd name="connsiteX5" fmla="*/ 632549 w 1682567"/>
                <a:gd name="connsiteY5" fmla="*/ 2700969 h 2705876"/>
                <a:gd name="connsiteX6" fmla="*/ 151285 w 1682567"/>
                <a:gd name="connsiteY6" fmla="*/ 2046451 h 2705876"/>
                <a:gd name="connsiteX7" fmla="*/ 82856 w 1682567"/>
                <a:gd name="connsiteY7" fmla="*/ 1903125 h 2705876"/>
                <a:gd name="connsiteX8" fmla="*/ 69855 w 1682567"/>
                <a:gd name="connsiteY8" fmla="*/ 1866228 h 2705876"/>
                <a:gd name="connsiteX9" fmla="*/ 75769 w 1682567"/>
                <a:gd name="connsiteY9" fmla="*/ 1852998 h 2705876"/>
                <a:gd name="connsiteX10" fmla="*/ 110906 w 1682567"/>
                <a:gd name="connsiteY10" fmla="*/ 1674293 h 2705876"/>
                <a:gd name="connsiteX11" fmla="*/ 409876 w 1682567"/>
                <a:gd name="connsiteY11" fmla="*/ 1921788 h 2705876"/>
                <a:gd name="connsiteX12" fmla="*/ 701948 w 1682567"/>
                <a:gd name="connsiteY12" fmla="*/ 2578922 h 2705876"/>
                <a:gd name="connsiteX13" fmla="*/ 605737 w 1682567"/>
                <a:gd name="connsiteY13" fmla="*/ 1587255 h 2705876"/>
                <a:gd name="connsiteX14" fmla="*/ 1217412 w 1682567"/>
                <a:gd name="connsiteY14" fmla="*/ 1537772 h 2705876"/>
                <a:gd name="connsiteX15" fmla="*/ 616073 w 1682567"/>
                <a:gd name="connsiteY15" fmla="*/ 1414886 h 2705876"/>
                <a:gd name="connsiteX16" fmla="*/ 738028 w 1682567"/>
                <a:gd name="connsiteY16" fmla="*/ 817490 h 2705876"/>
                <a:gd name="connsiteX17" fmla="*/ 463140 w 1682567"/>
                <a:gd name="connsiteY17" fmla="*/ 1059851 h 2705876"/>
                <a:gd name="connsiteX18" fmla="*/ 33594 w 1682567"/>
                <a:gd name="connsiteY18" fmla="*/ 873823 h 2705876"/>
                <a:gd name="connsiteX19" fmla="*/ 452804 w 1682567"/>
                <a:gd name="connsiteY19" fmla="*/ 1232262 h 2705876"/>
                <a:gd name="connsiteX20" fmla="*/ 420160 w 1682567"/>
                <a:gd name="connsiteY20" fmla="*/ 1749443 h 2705876"/>
                <a:gd name="connsiteX21" fmla="*/ 107455 w 1682567"/>
                <a:gd name="connsiteY21" fmla="*/ 1611176 h 2705876"/>
                <a:gd name="connsiteX22" fmla="*/ 96031 w 1682567"/>
                <a:gd name="connsiteY22" fmla="*/ 1536533 h 2705876"/>
                <a:gd name="connsiteX23" fmla="*/ 123293 w 1682567"/>
                <a:gd name="connsiteY23" fmla="*/ 1538089 h 2705876"/>
                <a:gd name="connsiteX24" fmla="*/ 324540 w 1682567"/>
                <a:gd name="connsiteY24" fmla="*/ 1545938 h 2705876"/>
                <a:gd name="connsiteX25" fmla="*/ 93534 w 1682567"/>
                <a:gd name="connsiteY25" fmla="*/ 1209053 h 2705876"/>
                <a:gd name="connsiteX26" fmla="*/ 74283 w 1682567"/>
                <a:gd name="connsiteY26" fmla="*/ 352405 h 2705876"/>
                <a:gd name="connsiteX27" fmla="*/ 941563 w 1682567"/>
                <a:gd name="connsiteY27" fmla="*/ 190 h 2705876"/>
                <a:gd name="connsiteX0" fmla="*/ 941563 w 1682567"/>
                <a:gd name="connsiteY0" fmla="*/ 190 h 2705876"/>
                <a:gd name="connsiteX1" fmla="*/ 1036810 w 1682567"/>
                <a:gd name="connsiteY1" fmla="*/ 15521 h 2705876"/>
                <a:gd name="connsiteX2" fmla="*/ 1335193 w 1682567"/>
                <a:gd name="connsiteY2" fmla="*/ 804792 h 2705876"/>
                <a:gd name="connsiteX3" fmla="*/ 1681702 w 1682567"/>
                <a:gd name="connsiteY3" fmla="*/ 1247554 h 2705876"/>
                <a:gd name="connsiteX4" fmla="*/ 1258191 w 1682567"/>
                <a:gd name="connsiteY4" fmla="*/ 2287083 h 2705876"/>
                <a:gd name="connsiteX5" fmla="*/ 632549 w 1682567"/>
                <a:gd name="connsiteY5" fmla="*/ 2700969 h 2705876"/>
                <a:gd name="connsiteX6" fmla="*/ 151285 w 1682567"/>
                <a:gd name="connsiteY6" fmla="*/ 2046451 h 2705876"/>
                <a:gd name="connsiteX7" fmla="*/ 82856 w 1682567"/>
                <a:gd name="connsiteY7" fmla="*/ 1903125 h 2705876"/>
                <a:gd name="connsiteX8" fmla="*/ 69855 w 1682567"/>
                <a:gd name="connsiteY8" fmla="*/ 1866228 h 2705876"/>
                <a:gd name="connsiteX9" fmla="*/ 75769 w 1682567"/>
                <a:gd name="connsiteY9" fmla="*/ 1852998 h 2705876"/>
                <a:gd name="connsiteX10" fmla="*/ 110906 w 1682567"/>
                <a:gd name="connsiteY10" fmla="*/ 1674293 h 2705876"/>
                <a:gd name="connsiteX11" fmla="*/ 409876 w 1682567"/>
                <a:gd name="connsiteY11" fmla="*/ 1921788 h 2705876"/>
                <a:gd name="connsiteX12" fmla="*/ 701948 w 1682567"/>
                <a:gd name="connsiteY12" fmla="*/ 2578922 h 2705876"/>
                <a:gd name="connsiteX13" fmla="*/ 605737 w 1682567"/>
                <a:gd name="connsiteY13" fmla="*/ 1587255 h 2705876"/>
                <a:gd name="connsiteX14" fmla="*/ 1217412 w 1682567"/>
                <a:gd name="connsiteY14" fmla="*/ 1537772 h 2705876"/>
                <a:gd name="connsiteX15" fmla="*/ 616073 w 1682567"/>
                <a:gd name="connsiteY15" fmla="*/ 1414886 h 2705876"/>
                <a:gd name="connsiteX16" fmla="*/ 463140 w 1682567"/>
                <a:gd name="connsiteY16" fmla="*/ 1059851 h 2705876"/>
                <a:gd name="connsiteX17" fmla="*/ 33594 w 1682567"/>
                <a:gd name="connsiteY17" fmla="*/ 873823 h 2705876"/>
                <a:gd name="connsiteX18" fmla="*/ 452804 w 1682567"/>
                <a:gd name="connsiteY18" fmla="*/ 1232262 h 2705876"/>
                <a:gd name="connsiteX19" fmla="*/ 420160 w 1682567"/>
                <a:gd name="connsiteY19" fmla="*/ 1749443 h 2705876"/>
                <a:gd name="connsiteX20" fmla="*/ 107455 w 1682567"/>
                <a:gd name="connsiteY20" fmla="*/ 1611176 h 2705876"/>
                <a:gd name="connsiteX21" fmla="*/ 96031 w 1682567"/>
                <a:gd name="connsiteY21" fmla="*/ 1536533 h 2705876"/>
                <a:gd name="connsiteX22" fmla="*/ 123293 w 1682567"/>
                <a:gd name="connsiteY22" fmla="*/ 1538089 h 2705876"/>
                <a:gd name="connsiteX23" fmla="*/ 324540 w 1682567"/>
                <a:gd name="connsiteY23" fmla="*/ 1545938 h 2705876"/>
                <a:gd name="connsiteX24" fmla="*/ 93534 w 1682567"/>
                <a:gd name="connsiteY24" fmla="*/ 1209053 h 2705876"/>
                <a:gd name="connsiteX25" fmla="*/ 74283 w 1682567"/>
                <a:gd name="connsiteY25" fmla="*/ 352405 h 2705876"/>
                <a:gd name="connsiteX26" fmla="*/ 941563 w 1682567"/>
                <a:gd name="connsiteY26" fmla="*/ 190 h 2705876"/>
                <a:gd name="connsiteX0" fmla="*/ 941563 w 1682567"/>
                <a:gd name="connsiteY0" fmla="*/ 190 h 2705876"/>
                <a:gd name="connsiteX1" fmla="*/ 1036810 w 1682567"/>
                <a:gd name="connsiteY1" fmla="*/ 15521 h 2705876"/>
                <a:gd name="connsiteX2" fmla="*/ 1335193 w 1682567"/>
                <a:gd name="connsiteY2" fmla="*/ 804792 h 2705876"/>
                <a:gd name="connsiteX3" fmla="*/ 1681702 w 1682567"/>
                <a:gd name="connsiteY3" fmla="*/ 1247554 h 2705876"/>
                <a:gd name="connsiteX4" fmla="*/ 1258191 w 1682567"/>
                <a:gd name="connsiteY4" fmla="*/ 2287083 h 2705876"/>
                <a:gd name="connsiteX5" fmla="*/ 632549 w 1682567"/>
                <a:gd name="connsiteY5" fmla="*/ 2700969 h 2705876"/>
                <a:gd name="connsiteX6" fmla="*/ 151285 w 1682567"/>
                <a:gd name="connsiteY6" fmla="*/ 2046451 h 2705876"/>
                <a:gd name="connsiteX7" fmla="*/ 82856 w 1682567"/>
                <a:gd name="connsiteY7" fmla="*/ 1903125 h 2705876"/>
                <a:gd name="connsiteX8" fmla="*/ 69855 w 1682567"/>
                <a:gd name="connsiteY8" fmla="*/ 1866228 h 2705876"/>
                <a:gd name="connsiteX9" fmla="*/ 75769 w 1682567"/>
                <a:gd name="connsiteY9" fmla="*/ 1852998 h 2705876"/>
                <a:gd name="connsiteX10" fmla="*/ 110906 w 1682567"/>
                <a:gd name="connsiteY10" fmla="*/ 1674293 h 2705876"/>
                <a:gd name="connsiteX11" fmla="*/ 409876 w 1682567"/>
                <a:gd name="connsiteY11" fmla="*/ 1921788 h 2705876"/>
                <a:gd name="connsiteX12" fmla="*/ 701948 w 1682567"/>
                <a:gd name="connsiteY12" fmla="*/ 2578922 h 2705876"/>
                <a:gd name="connsiteX13" fmla="*/ 605737 w 1682567"/>
                <a:gd name="connsiteY13" fmla="*/ 1587255 h 2705876"/>
                <a:gd name="connsiteX14" fmla="*/ 616073 w 1682567"/>
                <a:gd name="connsiteY14" fmla="*/ 1414886 h 2705876"/>
                <a:gd name="connsiteX15" fmla="*/ 463140 w 1682567"/>
                <a:gd name="connsiteY15" fmla="*/ 1059851 h 2705876"/>
                <a:gd name="connsiteX16" fmla="*/ 33594 w 1682567"/>
                <a:gd name="connsiteY16" fmla="*/ 873823 h 2705876"/>
                <a:gd name="connsiteX17" fmla="*/ 452804 w 1682567"/>
                <a:gd name="connsiteY17" fmla="*/ 1232262 h 2705876"/>
                <a:gd name="connsiteX18" fmla="*/ 420160 w 1682567"/>
                <a:gd name="connsiteY18" fmla="*/ 1749443 h 2705876"/>
                <a:gd name="connsiteX19" fmla="*/ 107455 w 1682567"/>
                <a:gd name="connsiteY19" fmla="*/ 1611176 h 2705876"/>
                <a:gd name="connsiteX20" fmla="*/ 96031 w 1682567"/>
                <a:gd name="connsiteY20" fmla="*/ 1536533 h 2705876"/>
                <a:gd name="connsiteX21" fmla="*/ 123293 w 1682567"/>
                <a:gd name="connsiteY21" fmla="*/ 1538089 h 2705876"/>
                <a:gd name="connsiteX22" fmla="*/ 324540 w 1682567"/>
                <a:gd name="connsiteY22" fmla="*/ 1545938 h 2705876"/>
                <a:gd name="connsiteX23" fmla="*/ 93534 w 1682567"/>
                <a:gd name="connsiteY23" fmla="*/ 1209053 h 2705876"/>
                <a:gd name="connsiteX24" fmla="*/ 74283 w 1682567"/>
                <a:gd name="connsiteY24" fmla="*/ 352405 h 2705876"/>
                <a:gd name="connsiteX25" fmla="*/ 941563 w 1682567"/>
                <a:gd name="connsiteY25" fmla="*/ 190 h 2705876"/>
                <a:gd name="connsiteX0" fmla="*/ 941563 w 1682567"/>
                <a:gd name="connsiteY0" fmla="*/ 190 h 2705876"/>
                <a:gd name="connsiteX1" fmla="*/ 1036810 w 1682567"/>
                <a:gd name="connsiteY1" fmla="*/ 15521 h 2705876"/>
                <a:gd name="connsiteX2" fmla="*/ 1335193 w 1682567"/>
                <a:gd name="connsiteY2" fmla="*/ 804792 h 2705876"/>
                <a:gd name="connsiteX3" fmla="*/ 1681702 w 1682567"/>
                <a:gd name="connsiteY3" fmla="*/ 1247554 h 2705876"/>
                <a:gd name="connsiteX4" fmla="*/ 1258191 w 1682567"/>
                <a:gd name="connsiteY4" fmla="*/ 2287083 h 2705876"/>
                <a:gd name="connsiteX5" fmla="*/ 632549 w 1682567"/>
                <a:gd name="connsiteY5" fmla="*/ 2700969 h 2705876"/>
                <a:gd name="connsiteX6" fmla="*/ 151285 w 1682567"/>
                <a:gd name="connsiteY6" fmla="*/ 2046451 h 2705876"/>
                <a:gd name="connsiteX7" fmla="*/ 82856 w 1682567"/>
                <a:gd name="connsiteY7" fmla="*/ 1903125 h 2705876"/>
                <a:gd name="connsiteX8" fmla="*/ 69855 w 1682567"/>
                <a:gd name="connsiteY8" fmla="*/ 1866228 h 2705876"/>
                <a:gd name="connsiteX9" fmla="*/ 75769 w 1682567"/>
                <a:gd name="connsiteY9" fmla="*/ 1852998 h 2705876"/>
                <a:gd name="connsiteX10" fmla="*/ 110906 w 1682567"/>
                <a:gd name="connsiteY10" fmla="*/ 1674293 h 2705876"/>
                <a:gd name="connsiteX11" fmla="*/ 409876 w 1682567"/>
                <a:gd name="connsiteY11" fmla="*/ 1921788 h 2705876"/>
                <a:gd name="connsiteX12" fmla="*/ 701948 w 1682567"/>
                <a:gd name="connsiteY12" fmla="*/ 2578922 h 2705876"/>
                <a:gd name="connsiteX13" fmla="*/ 616073 w 1682567"/>
                <a:gd name="connsiteY13" fmla="*/ 1414886 h 2705876"/>
                <a:gd name="connsiteX14" fmla="*/ 463140 w 1682567"/>
                <a:gd name="connsiteY14" fmla="*/ 1059851 h 2705876"/>
                <a:gd name="connsiteX15" fmla="*/ 33594 w 1682567"/>
                <a:gd name="connsiteY15" fmla="*/ 873823 h 2705876"/>
                <a:gd name="connsiteX16" fmla="*/ 452804 w 1682567"/>
                <a:gd name="connsiteY16" fmla="*/ 1232262 h 2705876"/>
                <a:gd name="connsiteX17" fmla="*/ 420160 w 1682567"/>
                <a:gd name="connsiteY17" fmla="*/ 1749443 h 2705876"/>
                <a:gd name="connsiteX18" fmla="*/ 107455 w 1682567"/>
                <a:gd name="connsiteY18" fmla="*/ 1611176 h 2705876"/>
                <a:gd name="connsiteX19" fmla="*/ 96031 w 1682567"/>
                <a:gd name="connsiteY19" fmla="*/ 1536533 h 2705876"/>
                <a:gd name="connsiteX20" fmla="*/ 123293 w 1682567"/>
                <a:gd name="connsiteY20" fmla="*/ 1538089 h 2705876"/>
                <a:gd name="connsiteX21" fmla="*/ 324540 w 1682567"/>
                <a:gd name="connsiteY21" fmla="*/ 1545938 h 2705876"/>
                <a:gd name="connsiteX22" fmla="*/ 93534 w 1682567"/>
                <a:gd name="connsiteY22" fmla="*/ 1209053 h 2705876"/>
                <a:gd name="connsiteX23" fmla="*/ 74283 w 1682567"/>
                <a:gd name="connsiteY23" fmla="*/ 352405 h 2705876"/>
                <a:gd name="connsiteX24" fmla="*/ 941563 w 1682567"/>
                <a:gd name="connsiteY24" fmla="*/ 190 h 2705876"/>
                <a:gd name="connsiteX0" fmla="*/ 941563 w 1682567"/>
                <a:gd name="connsiteY0" fmla="*/ 190 h 2705876"/>
                <a:gd name="connsiteX1" fmla="*/ 1036810 w 1682567"/>
                <a:gd name="connsiteY1" fmla="*/ 15521 h 2705876"/>
                <a:gd name="connsiteX2" fmla="*/ 1335193 w 1682567"/>
                <a:gd name="connsiteY2" fmla="*/ 804792 h 2705876"/>
                <a:gd name="connsiteX3" fmla="*/ 1681702 w 1682567"/>
                <a:gd name="connsiteY3" fmla="*/ 1247554 h 2705876"/>
                <a:gd name="connsiteX4" fmla="*/ 1258191 w 1682567"/>
                <a:gd name="connsiteY4" fmla="*/ 2287083 h 2705876"/>
                <a:gd name="connsiteX5" fmla="*/ 632549 w 1682567"/>
                <a:gd name="connsiteY5" fmla="*/ 2700969 h 2705876"/>
                <a:gd name="connsiteX6" fmla="*/ 151285 w 1682567"/>
                <a:gd name="connsiteY6" fmla="*/ 2046451 h 2705876"/>
                <a:gd name="connsiteX7" fmla="*/ 82856 w 1682567"/>
                <a:gd name="connsiteY7" fmla="*/ 1903125 h 2705876"/>
                <a:gd name="connsiteX8" fmla="*/ 69855 w 1682567"/>
                <a:gd name="connsiteY8" fmla="*/ 1866228 h 2705876"/>
                <a:gd name="connsiteX9" fmla="*/ 75769 w 1682567"/>
                <a:gd name="connsiteY9" fmla="*/ 1852998 h 2705876"/>
                <a:gd name="connsiteX10" fmla="*/ 110906 w 1682567"/>
                <a:gd name="connsiteY10" fmla="*/ 1674293 h 2705876"/>
                <a:gd name="connsiteX11" fmla="*/ 409876 w 1682567"/>
                <a:gd name="connsiteY11" fmla="*/ 1921788 h 2705876"/>
                <a:gd name="connsiteX12" fmla="*/ 616073 w 1682567"/>
                <a:gd name="connsiteY12" fmla="*/ 1414886 h 2705876"/>
                <a:gd name="connsiteX13" fmla="*/ 463140 w 1682567"/>
                <a:gd name="connsiteY13" fmla="*/ 1059851 h 2705876"/>
                <a:gd name="connsiteX14" fmla="*/ 33594 w 1682567"/>
                <a:gd name="connsiteY14" fmla="*/ 873823 h 2705876"/>
                <a:gd name="connsiteX15" fmla="*/ 452804 w 1682567"/>
                <a:gd name="connsiteY15" fmla="*/ 1232262 h 2705876"/>
                <a:gd name="connsiteX16" fmla="*/ 420160 w 1682567"/>
                <a:gd name="connsiteY16" fmla="*/ 1749443 h 2705876"/>
                <a:gd name="connsiteX17" fmla="*/ 107455 w 1682567"/>
                <a:gd name="connsiteY17" fmla="*/ 1611176 h 2705876"/>
                <a:gd name="connsiteX18" fmla="*/ 96031 w 1682567"/>
                <a:gd name="connsiteY18" fmla="*/ 1536533 h 2705876"/>
                <a:gd name="connsiteX19" fmla="*/ 123293 w 1682567"/>
                <a:gd name="connsiteY19" fmla="*/ 1538089 h 2705876"/>
                <a:gd name="connsiteX20" fmla="*/ 324540 w 1682567"/>
                <a:gd name="connsiteY20" fmla="*/ 1545938 h 2705876"/>
                <a:gd name="connsiteX21" fmla="*/ 93534 w 1682567"/>
                <a:gd name="connsiteY21" fmla="*/ 1209053 h 2705876"/>
                <a:gd name="connsiteX22" fmla="*/ 74283 w 1682567"/>
                <a:gd name="connsiteY22" fmla="*/ 352405 h 2705876"/>
                <a:gd name="connsiteX23" fmla="*/ 941563 w 1682567"/>
                <a:gd name="connsiteY23" fmla="*/ 190 h 2705876"/>
                <a:gd name="connsiteX0" fmla="*/ 941563 w 1682567"/>
                <a:gd name="connsiteY0" fmla="*/ 190 h 2705876"/>
                <a:gd name="connsiteX1" fmla="*/ 1036810 w 1682567"/>
                <a:gd name="connsiteY1" fmla="*/ 15521 h 2705876"/>
                <a:gd name="connsiteX2" fmla="*/ 1335193 w 1682567"/>
                <a:gd name="connsiteY2" fmla="*/ 804792 h 2705876"/>
                <a:gd name="connsiteX3" fmla="*/ 1681702 w 1682567"/>
                <a:gd name="connsiteY3" fmla="*/ 1247554 h 2705876"/>
                <a:gd name="connsiteX4" fmla="*/ 1258191 w 1682567"/>
                <a:gd name="connsiteY4" fmla="*/ 2287083 h 2705876"/>
                <a:gd name="connsiteX5" fmla="*/ 632549 w 1682567"/>
                <a:gd name="connsiteY5" fmla="*/ 2700969 h 2705876"/>
                <a:gd name="connsiteX6" fmla="*/ 151285 w 1682567"/>
                <a:gd name="connsiteY6" fmla="*/ 2046451 h 2705876"/>
                <a:gd name="connsiteX7" fmla="*/ 82856 w 1682567"/>
                <a:gd name="connsiteY7" fmla="*/ 1903125 h 2705876"/>
                <a:gd name="connsiteX8" fmla="*/ 69855 w 1682567"/>
                <a:gd name="connsiteY8" fmla="*/ 1866228 h 2705876"/>
                <a:gd name="connsiteX9" fmla="*/ 75769 w 1682567"/>
                <a:gd name="connsiteY9" fmla="*/ 1852998 h 2705876"/>
                <a:gd name="connsiteX10" fmla="*/ 110906 w 1682567"/>
                <a:gd name="connsiteY10" fmla="*/ 1674293 h 2705876"/>
                <a:gd name="connsiteX11" fmla="*/ 409876 w 1682567"/>
                <a:gd name="connsiteY11" fmla="*/ 1921788 h 2705876"/>
                <a:gd name="connsiteX12" fmla="*/ 463140 w 1682567"/>
                <a:gd name="connsiteY12" fmla="*/ 1059851 h 2705876"/>
                <a:gd name="connsiteX13" fmla="*/ 33594 w 1682567"/>
                <a:gd name="connsiteY13" fmla="*/ 873823 h 2705876"/>
                <a:gd name="connsiteX14" fmla="*/ 452804 w 1682567"/>
                <a:gd name="connsiteY14" fmla="*/ 1232262 h 2705876"/>
                <a:gd name="connsiteX15" fmla="*/ 420160 w 1682567"/>
                <a:gd name="connsiteY15" fmla="*/ 1749443 h 2705876"/>
                <a:gd name="connsiteX16" fmla="*/ 107455 w 1682567"/>
                <a:gd name="connsiteY16" fmla="*/ 1611176 h 2705876"/>
                <a:gd name="connsiteX17" fmla="*/ 96031 w 1682567"/>
                <a:gd name="connsiteY17" fmla="*/ 1536533 h 2705876"/>
                <a:gd name="connsiteX18" fmla="*/ 123293 w 1682567"/>
                <a:gd name="connsiteY18" fmla="*/ 1538089 h 2705876"/>
                <a:gd name="connsiteX19" fmla="*/ 324540 w 1682567"/>
                <a:gd name="connsiteY19" fmla="*/ 1545938 h 2705876"/>
                <a:gd name="connsiteX20" fmla="*/ 93534 w 1682567"/>
                <a:gd name="connsiteY20" fmla="*/ 1209053 h 2705876"/>
                <a:gd name="connsiteX21" fmla="*/ 74283 w 1682567"/>
                <a:gd name="connsiteY21" fmla="*/ 352405 h 2705876"/>
                <a:gd name="connsiteX22" fmla="*/ 941563 w 1682567"/>
                <a:gd name="connsiteY22" fmla="*/ 190 h 2705876"/>
                <a:gd name="connsiteX0" fmla="*/ 941563 w 1682567"/>
                <a:gd name="connsiteY0" fmla="*/ 190 h 2705876"/>
                <a:gd name="connsiteX1" fmla="*/ 1036810 w 1682567"/>
                <a:gd name="connsiteY1" fmla="*/ 15521 h 2705876"/>
                <a:gd name="connsiteX2" fmla="*/ 1335193 w 1682567"/>
                <a:gd name="connsiteY2" fmla="*/ 804792 h 2705876"/>
                <a:gd name="connsiteX3" fmla="*/ 1681702 w 1682567"/>
                <a:gd name="connsiteY3" fmla="*/ 1247554 h 2705876"/>
                <a:gd name="connsiteX4" fmla="*/ 1258191 w 1682567"/>
                <a:gd name="connsiteY4" fmla="*/ 2287083 h 2705876"/>
                <a:gd name="connsiteX5" fmla="*/ 632549 w 1682567"/>
                <a:gd name="connsiteY5" fmla="*/ 2700969 h 2705876"/>
                <a:gd name="connsiteX6" fmla="*/ 151285 w 1682567"/>
                <a:gd name="connsiteY6" fmla="*/ 2046451 h 2705876"/>
                <a:gd name="connsiteX7" fmla="*/ 82856 w 1682567"/>
                <a:gd name="connsiteY7" fmla="*/ 1903125 h 2705876"/>
                <a:gd name="connsiteX8" fmla="*/ 69855 w 1682567"/>
                <a:gd name="connsiteY8" fmla="*/ 1866228 h 2705876"/>
                <a:gd name="connsiteX9" fmla="*/ 75769 w 1682567"/>
                <a:gd name="connsiteY9" fmla="*/ 1852998 h 2705876"/>
                <a:gd name="connsiteX10" fmla="*/ 110906 w 1682567"/>
                <a:gd name="connsiteY10" fmla="*/ 1674293 h 2705876"/>
                <a:gd name="connsiteX11" fmla="*/ 409876 w 1682567"/>
                <a:gd name="connsiteY11" fmla="*/ 1921788 h 2705876"/>
                <a:gd name="connsiteX12" fmla="*/ 33594 w 1682567"/>
                <a:gd name="connsiteY12" fmla="*/ 873823 h 2705876"/>
                <a:gd name="connsiteX13" fmla="*/ 452804 w 1682567"/>
                <a:gd name="connsiteY13" fmla="*/ 1232262 h 2705876"/>
                <a:gd name="connsiteX14" fmla="*/ 420160 w 1682567"/>
                <a:gd name="connsiteY14" fmla="*/ 1749443 h 2705876"/>
                <a:gd name="connsiteX15" fmla="*/ 107455 w 1682567"/>
                <a:gd name="connsiteY15" fmla="*/ 1611176 h 2705876"/>
                <a:gd name="connsiteX16" fmla="*/ 96031 w 1682567"/>
                <a:gd name="connsiteY16" fmla="*/ 1536533 h 2705876"/>
                <a:gd name="connsiteX17" fmla="*/ 123293 w 1682567"/>
                <a:gd name="connsiteY17" fmla="*/ 1538089 h 2705876"/>
                <a:gd name="connsiteX18" fmla="*/ 324540 w 1682567"/>
                <a:gd name="connsiteY18" fmla="*/ 1545938 h 2705876"/>
                <a:gd name="connsiteX19" fmla="*/ 93534 w 1682567"/>
                <a:gd name="connsiteY19" fmla="*/ 1209053 h 2705876"/>
                <a:gd name="connsiteX20" fmla="*/ 74283 w 1682567"/>
                <a:gd name="connsiteY20" fmla="*/ 352405 h 2705876"/>
                <a:gd name="connsiteX21" fmla="*/ 941563 w 1682567"/>
                <a:gd name="connsiteY21" fmla="*/ 190 h 2705876"/>
                <a:gd name="connsiteX0" fmla="*/ 941563 w 1682567"/>
                <a:gd name="connsiteY0" fmla="*/ 190 h 2705876"/>
                <a:gd name="connsiteX1" fmla="*/ 1036810 w 1682567"/>
                <a:gd name="connsiteY1" fmla="*/ 15521 h 2705876"/>
                <a:gd name="connsiteX2" fmla="*/ 1335193 w 1682567"/>
                <a:gd name="connsiteY2" fmla="*/ 804792 h 2705876"/>
                <a:gd name="connsiteX3" fmla="*/ 1681702 w 1682567"/>
                <a:gd name="connsiteY3" fmla="*/ 1247554 h 2705876"/>
                <a:gd name="connsiteX4" fmla="*/ 1258191 w 1682567"/>
                <a:gd name="connsiteY4" fmla="*/ 2287083 h 2705876"/>
                <a:gd name="connsiteX5" fmla="*/ 632549 w 1682567"/>
                <a:gd name="connsiteY5" fmla="*/ 2700969 h 2705876"/>
                <a:gd name="connsiteX6" fmla="*/ 151285 w 1682567"/>
                <a:gd name="connsiteY6" fmla="*/ 2046451 h 2705876"/>
                <a:gd name="connsiteX7" fmla="*/ 82856 w 1682567"/>
                <a:gd name="connsiteY7" fmla="*/ 1903125 h 2705876"/>
                <a:gd name="connsiteX8" fmla="*/ 69855 w 1682567"/>
                <a:gd name="connsiteY8" fmla="*/ 1866228 h 2705876"/>
                <a:gd name="connsiteX9" fmla="*/ 75769 w 1682567"/>
                <a:gd name="connsiteY9" fmla="*/ 1852998 h 2705876"/>
                <a:gd name="connsiteX10" fmla="*/ 110906 w 1682567"/>
                <a:gd name="connsiteY10" fmla="*/ 1674293 h 2705876"/>
                <a:gd name="connsiteX11" fmla="*/ 409876 w 1682567"/>
                <a:gd name="connsiteY11" fmla="*/ 1921788 h 2705876"/>
                <a:gd name="connsiteX12" fmla="*/ 33594 w 1682567"/>
                <a:gd name="connsiteY12" fmla="*/ 873823 h 2705876"/>
                <a:gd name="connsiteX13" fmla="*/ 420160 w 1682567"/>
                <a:gd name="connsiteY13" fmla="*/ 1749443 h 2705876"/>
                <a:gd name="connsiteX14" fmla="*/ 107455 w 1682567"/>
                <a:gd name="connsiteY14" fmla="*/ 1611176 h 2705876"/>
                <a:gd name="connsiteX15" fmla="*/ 96031 w 1682567"/>
                <a:gd name="connsiteY15" fmla="*/ 1536533 h 2705876"/>
                <a:gd name="connsiteX16" fmla="*/ 123293 w 1682567"/>
                <a:gd name="connsiteY16" fmla="*/ 1538089 h 2705876"/>
                <a:gd name="connsiteX17" fmla="*/ 324540 w 1682567"/>
                <a:gd name="connsiteY17" fmla="*/ 1545938 h 2705876"/>
                <a:gd name="connsiteX18" fmla="*/ 93534 w 1682567"/>
                <a:gd name="connsiteY18" fmla="*/ 1209053 h 2705876"/>
                <a:gd name="connsiteX19" fmla="*/ 74283 w 1682567"/>
                <a:gd name="connsiteY19" fmla="*/ 352405 h 2705876"/>
                <a:gd name="connsiteX20" fmla="*/ 941563 w 1682567"/>
                <a:gd name="connsiteY20" fmla="*/ 190 h 2705876"/>
                <a:gd name="connsiteX0" fmla="*/ 941563 w 1682567"/>
                <a:gd name="connsiteY0" fmla="*/ 190 h 2705876"/>
                <a:gd name="connsiteX1" fmla="*/ 1036810 w 1682567"/>
                <a:gd name="connsiteY1" fmla="*/ 15521 h 2705876"/>
                <a:gd name="connsiteX2" fmla="*/ 1335193 w 1682567"/>
                <a:gd name="connsiteY2" fmla="*/ 804792 h 2705876"/>
                <a:gd name="connsiteX3" fmla="*/ 1681702 w 1682567"/>
                <a:gd name="connsiteY3" fmla="*/ 1247554 h 2705876"/>
                <a:gd name="connsiteX4" fmla="*/ 1258191 w 1682567"/>
                <a:gd name="connsiteY4" fmla="*/ 2287083 h 2705876"/>
                <a:gd name="connsiteX5" fmla="*/ 632549 w 1682567"/>
                <a:gd name="connsiteY5" fmla="*/ 2700969 h 2705876"/>
                <a:gd name="connsiteX6" fmla="*/ 151285 w 1682567"/>
                <a:gd name="connsiteY6" fmla="*/ 2046451 h 2705876"/>
                <a:gd name="connsiteX7" fmla="*/ 82856 w 1682567"/>
                <a:gd name="connsiteY7" fmla="*/ 1903125 h 2705876"/>
                <a:gd name="connsiteX8" fmla="*/ 69855 w 1682567"/>
                <a:gd name="connsiteY8" fmla="*/ 1866228 h 2705876"/>
                <a:gd name="connsiteX9" fmla="*/ 75769 w 1682567"/>
                <a:gd name="connsiteY9" fmla="*/ 1852998 h 2705876"/>
                <a:gd name="connsiteX10" fmla="*/ 110906 w 1682567"/>
                <a:gd name="connsiteY10" fmla="*/ 1674293 h 2705876"/>
                <a:gd name="connsiteX11" fmla="*/ 409876 w 1682567"/>
                <a:gd name="connsiteY11" fmla="*/ 1921788 h 2705876"/>
                <a:gd name="connsiteX12" fmla="*/ 420160 w 1682567"/>
                <a:gd name="connsiteY12" fmla="*/ 1749443 h 2705876"/>
                <a:gd name="connsiteX13" fmla="*/ 107455 w 1682567"/>
                <a:gd name="connsiteY13" fmla="*/ 1611176 h 2705876"/>
                <a:gd name="connsiteX14" fmla="*/ 96031 w 1682567"/>
                <a:gd name="connsiteY14" fmla="*/ 1536533 h 2705876"/>
                <a:gd name="connsiteX15" fmla="*/ 123293 w 1682567"/>
                <a:gd name="connsiteY15" fmla="*/ 1538089 h 2705876"/>
                <a:gd name="connsiteX16" fmla="*/ 324540 w 1682567"/>
                <a:gd name="connsiteY16" fmla="*/ 1545938 h 2705876"/>
                <a:gd name="connsiteX17" fmla="*/ 93534 w 1682567"/>
                <a:gd name="connsiteY17" fmla="*/ 1209053 h 2705876"/>
                <a:gd name="connsiteX18" fmla="*/ 74283 w 1682567"/>
                <a:gd name="connsiteY18" fmla="*/ 352405 h 2705876"/>
                <a:gd name="connsiteX19" fmla="*/ 941563 w 1682567"/>
                <a:gd name="connsiteY19" fmla="*/ 190 h 2705876"/>
                <a:gd name="connsiteX0" fmla="*/ 941563 w 1682567"/>
                <a:gd name="connsiteY0" fmla="*/ 190 h 2705876"/>
                <a:gd name="connsiteX1" fmla="*/ 1036810 w 1682567"/>
                <a:gd name="connsiteY1" fmla="*/ 15521 h 2705876"/>
                <a:gd name="connsiteX2" fmla="*/ 1335193 w 1682567"/>
                <a:gd name="connsiteY2" fmla="*/ 804792 h 2705876"/>
                <a:gd name="connsiteX3" fmla="*/ 1681702 w 1682567"/>
                <a:gd name="connsiteY3" fmla="*/ 1247554 h 2705876"/>
                <a:gd name="connsiteX4" fmla="*/ 1258191 w 1682567"/>
                <a:gd name="connsiteY4" fmla="*/ 2287083 h 2705876"/>
                <a:gd name="connsiteX5" fmla="*/ 632549 w 1682567"/>
                <a:gd name="connsiteY5" fmla="*/ 2700969 h 2705876"/>
                <a:gd name="connsiteX6" fmla="*/ 151285 w 1682567"/>
                <a:gd name="connsiteY6" fmla="*/ 2046451 h 2705876"/>
                <a:gd name="connsiteX7" fmla="*/ 82856 w 1682567"/>
                <a:gd name="connsiteY7" fmla="*/ 1903125 h 2705876"/>
                <a:gd name="connsiteX8" fmla="*/ 69855 w 1682567"/>
                <a:gd name="connsiteY8" fmla="*/ 1866228 h 2705876"/>
                <a:gd name="connsiteX9" fmla="*/ 75769 w 1682567"/>
                <a:gd name="connsiteY9" fmla="*/ 1852998 h 2705876"/>
                <a:gd name="connsiteX10" fmla="*/ 110906 w 1682567"/>
                <a:gd name="connsiteY10" fmla="*/ 1674293 h 2705876"/>
                <a:gd name="connsiteX11" fmla="*/ 409876 w 1682567"/>
                <a:gd name="connsiteY11" fmla="*/ 1921788 h 2705876"/>
                <a:gd name="connsiteX12" fmla="*/ 107455 w 1682567"/>
                <a:gd name="connsiteY12" fmla="*/ 1611176 h 2705876"/>
                <a:gd name="connsiteX13" fmla="*/ 96031 w 1682567"/>
                <a:gd name="connsiteY13" fmla="*/ 1536533 h 2705876"/>
                <a:gd name="connsiteX14" fmla="*/ 123293 w 1682567"/>
                <a:gd name="connsiteY14" fmla="*/ 1538089 h 2705876"/>
                <a:gd name="connsiteX15" fmla="*/ 324540 w 1682567"/>
                <a:gd name="connsiteY15" fmla="*/ 1545938 h 2705876"/>
                <a:gd name="connsiteX16" fmla="*/ 93534 w 1682567"/>
                <a:gd name="connsiteY16" fmla="*/ 1209053 h 2705876"/>
                <a:gd name="connsiteX17" fmla="*/ 74283 w 1682567"/>
                <a:gd name="connsiteY17" fmla="*/ 352405 h 2705876"/>
                <a:gd name="connsiteX18" fmla="*/ 941563 w 1682567"/>
                <a:gd name="connsiteY18" fmla="*/ 190 h 2705876"/>
                <a:gd name="connsiteX0" fmla="*/ 941563 w 1682567"/>
                <a:gd name="connsiteY0" fmla="*/ 190 h 2705876"/>
                <a:gd name="connsiteX1" fmla="*/ 1036810 w 1682567"/>
                <a:gd name="connsiteY1" fmla="*/ 15521 h 2705876"/>
                <a:gd name="connsiteX2" fmla="*/ 1335193 w 1682567"/>
                <a:gd name="connsiteY2" fmla="*/ 804792 h 2705876"/>
                <a:gd name="connsiteX3" fmla="*/ 1681702 w 1682567"/>
                <a:gd name="connsiteY3" fmla="*/ 1247554 h 2705876"/>
                <a:gd name="connsiteX4" fmla="*/ 1258191 w 1682567"/>
                <a:gd name="connsiteY4" fmla="*/ 2287083 h 2705876"/>
                <a:gd name="connsiteX5" fmla="*/ 632549 w 1682567"/>
                <a:gd name="connsiteY5" fmla="*/ 2700969 h 2705876"/>
                <a:gd name="connsiteX6" fmla="*/ 151285 w 1682567"/>
                <a:gd name="connsiteY6" fmla="*/ 2046451 h 2705876"/>
                <a:gd name="connsiteX7" fmla="*/ 82856 w 1682567"/>
                <a:gd name="connsiteY7" fmla="*/ 1903125 h 2705876"/>
                <a:gd name="connsiteX8" fmla="*/ 69855 w 1682567"/>
                <a:gd name="connsiteY8" fmla="*/ 1866228 h 2705876"/>
                <a:gd name="connsiteX9" fmla="*/ 75769 w 1682567"/>
                <a:gd name="connsiteY9" fmla="*/ 1852998 h 2705876"/>
                <a:gd name="connsiteX10" fmla="*/ 110906 w 1682567"/>
                <a:gd name="connsiteY10" fmla="*/ 1674293 h 2705876"/>
                <a:gd name="connsiteX11" fmla="*/ 107455 w 1682567"/>
                <a:gd name="connsiteY11" fmla="*/ 1611176 h 2705876"/>
                <a:gd name="connsiteX12" fmla="*/ 96031 w 1682567"/>
                <a:gd name="connsiteY12" fmla="*/ 1536533 h 2705876"/>
                <a:gd name="connsiteX13" fmla="*/ 123293 w 1682567"/>
                <a:gd name="connsiteY13" fmla="*/ 1538089 h 2705876"/>
                <a:gd name="connsiteX14" fmla="*/ 324540 w 1682567"/>
                <a:gd name="connsiteY14" fmla="*/ 1545938 h 2705876"/>
                <a:gd name="connsiteX15" fmla="*/ 93534 w 1682567"/>
                <a:gd name="connsiteY15" fmla="*/ 1209053 h 2705876"/>
                <a:gd name="connsiteX16" fmla="*/ 74283 w 1682567"/>
                <a:gd name="connsiteY16" fmla="*/ 352405 h 2705876"/>
                <a:gd name="connsiteX17" fmla="*/ 941563 w 1682567"/>
                <a:gd name="connsiteY17" fmla="*/ 190 h 270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682567" h="2705876">
                  <a:moveTo>
                    <a:pt x="941563" y="190"/>
                  </a:moveTo>
                  <a:cubicBezTo>
                    <a:pt x="978256" y="1184"/>
                    <a:pt x="1010541" y="6096"/>
                    <a:pt x="1036810" y="15521"/>
                  </a:cubicBezTo>
                  <a:cubicBezTo>
                    <a:pt x="1246962" y="90919"/>
                    <a:pt x="1227711" y="599453"/>
                    <a:pt x="1335193" y="804792"/>
                  </a:cubicBezTo>
                  <a:cubicBezTo>
                    <a:pt x="1442675" y="1010131"/>
                    <a:pt x="1699348" y="997297"/>
                    <a:pt x="1681702" y="1247554"/>
                  </a:cubicBezTo>
                  <a:cubicBezTo>
                    <a:pt x="1664056" y="1497811"/>
                    <a:pt x="1433050" y="2044847"/>
                    <a:pt x="1258191" y="2287083"/>
                  </a:cubicBezTo>
                  <a:cubicBezTo>
                    <a:pt x="1083332" y="2529319"/>
                    <a:pt x="817033" y="2741074"/>
                    <a:pt x="632549" y="2700969"/>
                  </a:cubicBezTo>
                  <a:cubicBezTo>
                    <a:pt x="448065" y="2660864"/>
                    <a:pt x="253954" y="2235748"/>
                    <a:pt x="151285" y="2046451"/>
                  </a:cubicBezTo>
                  <a:cubicBezTo>
                    <a:pt x="125618" y="1999127"/>
                    <a:pt x="102557" y="1950600"/>
                    <a:pt x="82856" y="1903125"/>
                  </a:cubicBezTo>
                  <a:lnTo>
                    <a:pt x="69855" y="1866228"/>
                  </a:lnTo>
                  <a:lnTo>
                    <a:pt x="75769" y="1852998"/>
                  </a:lnTo>
                  <a:cubicBezTo>
                    <a:pt x="98076" y="1793192"/>
                    <a:pt x="110906" y="1733556"/>
                    <a:pt x="110906" y="1674293"/>
                  </a:cubicBezTo>
                  <a:cubicBezTo>
                    <a:pt x="116187" y="1633989"/>
                    <a:pt x="109934" y="1634136"/>
                    <a:pt x="107455" y="1611176"/>
                  </a:cubicBezTo>
                  <a:lnTo>
                    <a:pt x="96031" y="1536533"/>
                  </a:lnTo>
                  <a:lnTo>
                    <a:pt x="123293" y="1538089"/>
                  </a:lnTo>
                  <a:cubicBezTo>
                    <a:pt x="209488" y="1548695"/>
                    <a:pt x="316519" y="1583036"/>
                    <a:pt x="324540" y="1545938"/>
                  </a:cubicBezTo>
                  <a:cubicBezTo>
                    <a:pt x="337374" y="1486582"/>
                    <a:pt x="135243" y="1407975"/>
                    <a:pt x="93534" y="1209053"/>
                  </a:cubicBezTo>
                  <a:cubicBezTo>
                    <a:pt x="51824" y="1010131"/>
                    <a:pt x="-82930" y="551327"/>
                    <a:pt x="74283" y="352405"/>
                  </a:cubicBezTo>
                  <a:cubicBezTo>
                    <a:pt x="211845" y="178348"/>
                    <a:pt x="684711" y="-6763"/>
                    <a:pt x="941563" y="190"/>
                  </a:cubicBezTo>
                  <a:close/>
                </a:path>
              </a:pathLst>
            </a:custGeom>
            <a:solidFill>
              <a:srgbClr val="24CE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30C9F252-DF7E-4F7D-DF86-EA1034420BBF}"/>
                </a:ext>
              </a:extLst>
            </p:cNvPr>
            <p:cNvSpPr/>
            <p:nvPr/>
          </p:nvSpPr>
          <p:spPr>
            <a:xfrm>
              <a:off x="-5472236" y="2866013"/>
              <a:ext cx="5102323" cy="4224592"/>
            </a:xfrm>
            <a:custGeom>
              <a:avLst/>
              <a:gdLst>
                <a:gd name="connsiteX0" fmla="*/ 3765691 w 5102323"/>
                <a:gd name="connsiteY0" fmla="*/ 142 h 4224592"/>
                <a:gd name="connsiteX1" fmla="*/ 3123096 w 5102323"/>
                <a:gd name="connsiteY1" fmla="*/ 346638 h 4224592"/>
                <a:gd name="connsiteX2" fmla="*/ 2516594 w 5102323"/>
                <a:gd name="connsiteY2" fmla="*/ 447323 h 4224592"/>
                <a:gd name="connsiteX3" fmla="*/ 2806952 w 5102323"/>
                <a:gd name="connsiteY3" fmla="*/ 1452706 h 4224592"/>
                <a:gd name="connsiteX4" fmla="*/ 2954713 w 5102323"/>
                <a:gd name="connsiteY4" fmla="*/ 1867478 h 4224592"/>
                <a:gd name="connsiteX5" fmla="*/ 3267418 w 5102323"/>
                <a:gd name="connsiteY5" fmla="*/ 2005745 h 4224592"/>
                <a:gd name="connsiteX6" fmla="*/ 3300062 w 5102323"/>
                <a:gd name="connsiteY6" fmla="*/ 1488564 h 4224592"/>
                <a:gd name="connsiteX7" fmla="*/ 2880852 w 5102323"/>
                <a:gd name="connsiteY7" fmla="*/ 1130125 h 4224592"/>
                <a:gd name="connsiteX8" fmla="*/ 3310398 w 5102323"/>
                <a:gd name="connsiteY8" fmla="*/ 1316153 h 4224592"/>
                <a:gd name="connsiteX9" fmla="*/ 3695240 w 5102323"/>
                <a:gd name="connsiteY9" fmla="*/ 421743 h 4224592"/>
                <a:gd name="connsiteX10" fmla="*/ 3585286 w 5102323"/>
                <a:gd name="connsiteY10" fmla="*/ 1073792 h 4224592"/>
                <a:gd name="connsiteX11" fmla="*/ 4025129 w 5102323"/>
                <a:gd name="connsiteY11" fmla="*/ 1012330 h 4224592"/>
                <a:gd name="connsiteX12" fmla="*/ 3574999 w 5102323"/>
                <a:gd name="connsiteY12" fmla="*/ 1246159 h 4224592"/>
                <a:gd name="connsiteX13" fmla="*/ 3463331 w 5102323"/>
                <a:gd name="connsiteY13" fmla="*/ 1671188 h 4224592"/>
                <a:gd name="connsiteX14" fmla="*/ 4064670 w 5102323"/>
                <a:gd name="connsiteY14" fmla="*/ 1794074 h 4224592"/>
                <a:gd name="connsiteX15" fmla="*/ 3452995 w 5102323"/>
                <a:gd name="connsiteY15" fmla="*/ 1843557 h 4224592"/>
                <a:gd name="connsiteX16" fmla="*/ 3549206 w 5102323"/>
                <a:gd name="connsiteY16" fmla="*/ 2835224 h 4224592"/>
                <a:gd name="connsiteX17" fmla="*/ 3257134 w 5102323"/>
                <a:gd name="connsiteY17" fmla="*/ 2178090 h 4224592"/>
                <a:gd name="connsiteX18" fmla="*/ 2958164 w 5102323"/>
                <a:gd name="connsiteY18" fmla="*/ 1930595 h 4224592"/>
                <a:gd name="connsiteX19" fmla="*/ 2831026 w 5102323"/>
                <a:gd name="connsiteY19" fmla="*/ 2289033 h 4224592"/>
                <a:gd name="connsiteX20" fmla="*/ 2678103 w 5102323"/>
                <a:gd name="connsiteY20" fmla="*/ 2476786 h 4224592"/>
                <a:gd name="connsiteX21" fmla="*/ 2779484 w 5102323"/>
                <a:gd name="connsiteY21" fmla="*/ 2536526 h 4224592"/>
                <a:gd name="connsiteX22" fmla="*/ 3016565 w 5102323"/>
                <a:gd name="connsiteY22" fmla="*/ 2966640 h 4224592"/>
                <a:gd name="connsiteX23" fmla="*/ 2806955 w 5102323"/>
                <a:gd name="connsiteY23" fmla="*/ 3577698 h 4224592"/>
                <a:gd name="connsiteX24" fmla="*/ 2372285 w 5102323"/>
                <a:gd name="connsiteY24" fmla="*/ 2966640 h 4224592"/>
                <a:gd name="connsiteX25" fmla="*/ 2463330 w 5102323"/>
                <a:gd name="connsiteY25" fmla="*/ 2527993 h 4224592"/>
                <a:gd name="connsiteX26" fmla="*/ 2848171 w 5102323"/>
                <a:gd name="connsiteY26" fmla="*/ 1930592 h 4224592"/>
                <a:gd name="connsiteX27" fmla="*/ 2695248 w 5102323"/>
                <a:gd name="connsiteY27" fmla="*/ 1471429 h 4224592"/>
                <a:gd name="connsiteX28" fmla="*/ 2573244 w 5102323"/>
                <a:gd name="connsiteY28" fmla="*/ 674304 h 4224592"/>
                <a:gd name="connsiteX29" fmla="*/ 1583635 w 5102323"/>
                <a:gd name="connsiteY29" fmla="*/ 455818 h 4224592"/>
                <a:gd name="connsiteX30" fmla="*/ 1040697 w 5102323"/>
                <a:gd name="connsiteY30" fmla="*/ 244151 h 4224592"/>
                <a:gd name="connsiteX31" fmla="*/ 374070 w 5102323"/>
                <a:gd name="connsiteY31" fmla="*/ 565047 h 4224592"/>
                <a:gd name="connsiteX32" fmla="*/ 386087 w 5102323"/>
                <a:gd name="connsiteY32" fmla="*/ 1415066 h 4224592"/>
                <a:gd name="connsiteX33" fmla="*/ 1245 w 5102323"/>
                <a:gd name="connsiteY33" fmla="*/ 2237801 h 4224592"/>
                <a:gd name="connsiteX34" fmla="*/ 868900 w 5102323"/>
                <a:gd name="connsiteY34" fmla="*/ 2912001 h 4224592"/>
                <a:gd name="connsiteX35" fmla="*/ 1858509 w 5102323"/>
                <a:gd name="connsiteY35" fmla="*/ 3459916 h 4224592"/>
                <a:gd name="connsiteX36" fmla="*/ 2178063 w 5102323"/>
                <a:gd name="connsiteY36" fmla="*/ 3263630 h 4224592"/>
                <a:gd name="connsiteX37" fmla="*/ 2738185 w 5102323"/>
                <a:gd name="connsiteY37" fmla="*/ 4224593 h 4224592"/>
                <a:gd name="connsiteX38" fmla="*/ 3080085 w 5102323"/>
                <a:gd name="connsiteY38" fmla="*/ 4154597 h 4224592"/>
                <a:gd name="connsiteX39" fmla="*/ 3279399 w 5102323"/>
                <a:gd name="connsiteY39" fmla="*/ 3195320 h 4224592"/>
                <a:gd name="connsiteX40" fmla="*/ 3617861 w 5102323"/>
                <a:gd name="connsiteY40" fmla="*/ 3296005 h 4224592"/>
                <a:gd name="connsiteX41" fmla="*/ 4408216 w 5102323"/>
                <a:gd name="connsiteY41" fmla="*/ 2495471 h 4224592"/>
                <a:gd name="connsiteX42" fmla="*/ 5102324 w 5102323"/>
                <a:gd name="connsiteY42" fmla="*/ 1657394 h 4224592"/>
                <a:gd name="connsiteX43" fmla="*/ 4500985 w 5102323"/>
                <a:gd name="connsiteY43" fmla="*/ 954145 h 4224592"/>
                <a:gd name="connsiteX44" fmla="*/ 4287937 w 5102323"/>
                <a:gd name="connsiteY44" fmla="*/ 167278 h 4224592"/>
                <a:gd name="connsiteX45" fmla="*/ 3765631 w 5102323"/>
                <a:gd name="connsiteY45" fmla="*/ 1 h 4224592"/>
                <a:gd name="connsiteX46" fmla="*/ 1045906 w 5102323"/>
                <a:gd name="connsiteY46" fmla="*/ 713610 h 4224592"/>
                <a:gd name="connsiteX47" fmla="*/ 1650683 w 5102323"/>
                <a:gd name="connsiteY47" fmla="*/ 1478286 h 4224592"/>
                <a:gd name="connsiteX48" fmla="*/ 2090526 w 5102323"/>
                <a:gd name="connsiteY48" fmla="*/ 1205191 h 4224592"/>
                <a:gd name="connsiteX49" fmla="*/ 1705685 w 5102323"/>
                <a:gd name="connsiteY49" fmla="*/ 1642163 h 4224592"/>
                <a:gd name="connsiteX50" fmla="*/ 1870629 w 5102323"/>
                <a:gd name="connsiteY50" fmla="*/ 2133745 h 4224592"/>
                <a:gd name="connsiteX51" fmla="*/ 2200519 w 5102323"/>
                <a:gd name="connsiteY51" fmla="*/ 1860649 h 4224592"/>
                <a:gd name="connsiteX52" fmla="*/ 1925621 w 5102323"/>
                <a:gd name="connsiteY52" fmla="*/ 2297622 h 4224592"/>
                <a:gd name="connsiteX53" fmla="*/ 1815667 w 5102323"/>
                <a:gd name="connsiteY53" fmla="*/ 3007689 h 4224592"/>
                <a:gd name="connsiteX54" fmla="*/ 1650723 w 5102323"/>
                <a:gd name="connsiteY54" fmla="*/ 2024546 h 4224592"/>
                <a:gd name="connsiteX55" fmla="*/ 1045945 w 5102323"/>
                <a:gd name="connsiteY55" fmla="*/ 2133764 h 4224592"/>
                <a:gd name="connsiteX56" fmla="*/ 1595731 w 5102323"/>
                <a:gd name="connsiteY56" fmla="*/ 1860669 h 4224592"/>
                <a:gd name="connsiteX57" fmla="*/ 1375795 w 5102323"/>
                <a:gd name="connsiteY57" fmla="*/ 1478316 h 4224592"/>
                <a:gd name="connsiteX58" fmla="*/ 880961 w 5102323"/>
                <a:gd name="connsiteY58" fmla="*/ 1369097 h 4224592"/>
                <a:gd name="connsiteX59" fmla="*/ 1320804 w 5102323"/>
                <a:gd name="connsiteY59" fmla="*/ 1314486 h 4224592"/>
                <a:gd name="connsiteX60" fmla="*/ 1045906 w 5102323"/>
                <a:gd name="connsiteY60" fmla="*/ 713647 h 4224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5102323" h="4224592">
                  <a:moveTo>
                    <a:pt x="3765691" y="142"/>
                  </a:moveTo>
                  <a:cubicBezTo>
                    <a:pt x="3480045" y="640"/>
                    <a:pt x="3226201" y="141819"/>
                    <a:pt x="3123096" y="346638"/>
                  </a:cubicBezTo>
                  <a:cubicBezTo>
                    <a:pt x="2932816" y="315142"/>
                    <a:pt x="2706179" y="338410"/>
                    <a:pt x="2516594" y="447323"/>
                  </a:cubicBezTo>
                  <a:cubicBezTo>
                    <a:pt x="2792403" y="685707"/>
                    <a:pt x="2853988" y="1132477"/>
                    <a:pt x="2806952" y="1452706"/>
                  </a:cubicBezTo>
                  <a:cubicBezTo>
                    <a:pt x="2888697" y="1577424"/>
                    <a:pt x="2942388" y="1719453"/>
                    <a:pt x="2954713" y="1867478"/>
                  </a:cubicBezTo>
                  <a:cubicBezTo>
                    <a:pt x="3063363" y="1928021"/>
                    <a:pt x="3172160" y="1994801"/>
                    <a:pt x="3267418" y="2005745"/>
                  </a:cubicBezTo>
                  <a:lnTo>
                    <a:pt x="3300062" y="1488564"/>
                  </a:lnTo>
                  <a:cubicBezTo>
                    <a:pt x="3112270" y="1425456"/>
                    <a:pt x="2990805" y="1239344"/>
                    <a:pt x="2880852" y="1130125"/>
                  </a:cubicBezTo>
                  <a:cubicBezTo>
                    <a:pt x="3082839" y="1246006"/>
                    <a:pt x="3136842" y="1305827"/>
                    <a:pt x="3310398" y="1316153"/>
                  </a:cubicBezTo>
                  <a:cubicBezTo>
                    <a:pt x="3345453" y="1024081"/>
                    <a:pt x="3525514" y="636594"/>
                    <a:pt x="3695240" y="421743"/>
                  </a:cubicBezTo>
                  <a:cubicBezTo>
                    <a:pt x="3631711" y="608310"/>
                    <a:pt x="3567230" y="795837"/>
                    <a:pt x="3585286" y="1073792"/>
                  </a:cubicBezTo>
                  <a:lnTo>
                    <a:pt x="4025129" y="1012330"/>
                  </a:lnTo>
                  <a:lnTo>
                    <a:pt x="3574999" y="1246159"/>
                  </a:lnTo>
                  <a:cubicBezTo>
                    <a:pt x="3497234" y="1379948"/>
                    <a:pt x="3473736" y="1498739"/>
                    <a:pt x="3463331" y="1671188"/>
                  </a:cubicBezTo>
                  <a:cubicBezTo>
                    <a:pt x="3622652" y="1628785"/>
                    <a:pt x="3862682" y="1678230"/>
                    <a:pt x="4064670" y="1794074"/>
                  </a:cubicBezTo>
                  <a:cubicBezTo>
                    <a:pt x="3823797" y="1745088"/>
                    <a:pt x="3598120" y="1748417"/>
                    <a:pt x="3452995" y="1843557"/>
                  </a:cubicBezTo>
                  <a:cubicBezTo>
                    <a:pt x="3417940" y="2135630"/>
                    <a:pt x="3435391" y="2413173"/>
                    <a:pt x="3549206" y="2835224"/>
                  </a:cubicBezTo>
                  <a:cubicBezTo>
                    <a:pt x="3439184" y="2638321"/>
                    <a:pt x="3328271" y="2441888"/>
                    <a:pt x="3257134" y="2178090"/>
                  </a:cubicBezTo>
                  <a:cubicBezTo>
                    <a:pt x="3155528" y="2119805"/>
                    <a:pt x="3047073" y="2032358"/>
                    <a:pt x="2958164" y="1930595"/>
                  </a:cubicBezTo>
                  <a:cubicBezTo>
                    <a:pt x="2958164" y="2049121"/>
                    <a:pt x="2906844" y="2169136"/>
                    <a:pt x="2831026" y="2289033"/>
                  </a:cubicBezTo>
                  <a:cubicBezTo>
                    <a:pt x="2789274" y="2355088"/>
                    <a:pt x="2736155" y="2417621"/>
                    <a:pt x="2678103" y="2476786"/>
                  </a:cubicBezTo>
                  <a:cubicBezTo>
                    <a:pt x="2710671" y="2497069"/>
                    <a:pt x="2744846" y="2516663"/>
                    <a:pt x="2779484" y="2536526"/>
                  </a:cubicBezTo>
                  <a:cubicBezTo>
                    <a:pt x="2829120" y="2687314"/>
                    <a:pt x="2910785" y="2839169"/>
                    <a:pt x="3016565" y="2966640"/>
                  </a:cubicBezTo>
                  <a:cubicBezTo>
                    <a:pt x="2922458" y="3170930"/>
                    <a:pt x="2853227" y="3375024"/>
                    <a:pt x="2806955" y="3577698"/>
                  </a:cubicBezTo>
                  <a:cubicBezTo>
                    <a:pt x="2678985" y="3355733"/>
                    <a:pt x="2532135" y="3148651"/>
                    <a:pt x="2372285" y="2966640"/>
                  </a:cubicBezTo>
                  <a:cubicBezTo>
                    <a:pt x="2432216" y="2826531"/>
                    <a:pt x="2463330" y="2673108"/>
                    <a:pt x="2463330" y="2527993"/>
                  </a:cubicBezTo>
                  <a:cubicBezTo>
                    <a:pt x="2683080" y="2368064"/>
                    <a:pt x="2848171" y="2095076"/>
                    <a:pt x="2848171" y="1930592"/>
                  </a:cubicBezTo>
                  <a:cubicBezTo>
                    <a:pt x="2848171" y="1766069"/>
                    <a:pt x="2793560" y="1603612"/>
                    <a:pt x="2695248" y="1471429"/>
                  </a:cubicBezTo>
                  <a:cubicBezTo>
                    <a:pt x="2738570" y="1221259"/>
                    <a:pt x="2738187" y="948468"/>
                    <a:pt x="2573244" y="674304"/>
                  </a:cubicBezTo>
                  <a:cubicBezTo>
                    <a:pt x="2298346" y="290452"/>
                    <a:pt x="1913465" y="291951"/>
                    <a:pt x="1583635" y="455818"/>
                  </a:cubicBezTo>
                  <a:cubicBezTo>
                    <a:pt x="1446171" y="346139"/>
                    <a:pt x="1253745" y="250882"/>
                    <a:pt x="1040697" y="244151"/>
                  </a:cubicBezTo>
                  <a:cubicBezTo>
                    <a:pt x="827648" y="237420"/>
                    <a:pt x="593967" y="319237"/>
                    <a:pt x="374070" y="565047"/>
                  </a:cubicBezTo>
                  <a:cubicBezTo>
                    <a:pt x="154134" y="892751"/>
                    <a:pt x="276136" y="1140893"/>
                    <a:pt x="386087" y="1415066"/>
                  </a:cubicBezTo>
                  <a:cubicBezTo>
                    <a:pt x="56197" y="1579551"/>
                    <a:pt x="-10472" y="1875375"/>
                    <a:pt x="1245" y="2237801"/>
                  </a:cubicBezTo>
                  <a:cubicBezTo>
                    <a:pt x="-10465" y="2640091"/>
                    <a:pt x="484058" y="2912001"/>
                    <a:pt x="868900" y="2912001"/>
                  </a:cubicBezTo>
                  <a:cubicBezTo>
                    <a:pt x="978853" y="3241009"/>
                    <a:pt x="1473677" y="3569135"/>
                    <a:pt x="1858509" y="3459916"/>
                  </a:cubicBezTo>
                  <a:cubicBezTo>
                    <a:pt x="1982698" y="3424669"/>
                    <a:pt x="2090084" y="3354597"/>
                    <a:pt x="2178063" y="3263630"/>
                  </a:cubicBezTo>
                  <a:cubicBezTo>
                    <a:pt x="2426783" y="3546905"/>
                    <a:pt x="2632827" y="3910624"/>
                    <a:pt x="2738185" y="4224593"/>
                  </a:cubicBezTo>
                  <a:lnTo>
                    <a:pt x="3080085" y="4154597"/>
                  </a:lnTo>
                  <a:cubicBezTo>
                    <a:pt x="3023867" y="3852111"/>
                    <a:pt x="3167495" y="3413267"/>
                    <a:pt x="3279399" y="3195320"/>
                  </a:cubicBezTo>
                  <a:cubicBezTo>
                    <a:pt x="3392448" y="3249013"/>
                    <a:pt x="3512659" y="3294516"/>
                    <a:pt x="3617861" y="3296005"/>
                  </a:cubicBezTo>
                  <a:cubicBezTo>
                    <a:pt x="4002702" y="3296005"/>
                    <a:pt x="4388200" y="2858690"/>
                    <a:pt x="4408216" y="2495471"/>
                  </a:cubicBezTo>
                  <a:cubicBezTo>
                    <a:pt x="4773081" y="2367109"/>
                    <a:pt x="5102324" y="1985098"/>
                    <a:pt x="5102324" y="1657394"/>
                  </a:cubicBezTo>
                  <a:cubicBezTo>
                    <a:pt x="5102324" y="1329689"/>
                    <a:pt x="4882691" y="1056858"/>
                    <a:pt x="4500985" y="954145"/>
                  </a:cubicBezTo>
                  <a:cubicBezTo>
                    <a:pt x="4552803" y="674505"/>
                    <a:pt x="4496775" y="346301"/>
                    <a:pt x="4287937" y="167278"/>
                  </a:cubicBezTo>
                  <a:cubicBezTo>
                    <a:pt x="4118857" y="50055"/>
                    <a:pt x="3937042" y="-302"/>
                    <a:pt x="3765631" y="1"/>
                  </a:cubicBezTo>
                  <a:close/>
                  <a:moveTo>
                    <a:pt x="1045906" y="713610"/>
                  </a:moveTo>
                  <a:cubicBezTo>
                    <a:pt x="1265842" y="877486"/>
                    <a:pt x="1540740" y="1205191"/>
                    <a:pt x="1650683" y="1478286"/>
                  </a:cubicBezTo>
                  <a:cubicBezTo>
                    <a:pt x="1815628" y="1423675"/>
                    <a:pt x="1925581" y="1369068"/>
                    <a:pt x="2090526" y="1205191"/>
                  </a:cubicBezTo>
                  <a:cubicBezTo>
                    <a:pt x="1980573" y="1369068"/>
                    <a:pt x="1870590" y="1532896"/>
                    <a:pt x="1705685" y="1642163"/>
                  </a:cubicBezTo>
                  <a:lnTo>
                    <a:pt x="1870629" y="2133745"/>
                  </a:lnTo>
                  <a:cubicBezTo>
                    <a:pt x="1980582" y="2090537"/>
                    <a:pt x="2090565" y="1959003"/>
                    <a:pt x="2200519" y="1860649"/>
                  </a:cubicBezTo>
                  <a:cubicBezTo>
                    <a:pt x="2145525" y="2024526"/>
                    <a:pt x="2035574" y="2188354"/>
                    <a:pt x="1925621" y="2297622"/>
                  </a:cubicBezTo>
                  <a:cubicBezTo>
                    <a:pt x="1925621" y="2570717"/>
                    <a:pt x="1870626" y="2789203"/>
                    <a:pt x="1815667" y="3007689"/>
                  </a:cubicBezTo>
                  <a:cubicBezTo>
                    <a:pt x="1815667" y="2570717"/>
                    <a:pt x="1760673" y="2297622"/>
                    <a:pt x="1650723" y="2024546"/>
                  </a:cubicBezTo>
                  <a:cubicBezTo>
                    <a:pt x="1485778" y="1969935"/>
                    <a:pt x="1265881" y="2024546"/>
                    <a:pt x="1045945" y="2133764"/>
                  </a:cubicBezTo>
                  <a:cubicBezTo>
                    <a:pt x="1210890" y="1969887"/>
                    <a:pt x="1430786" y="1860669"/>
                    <a:pt x="1595731" y="1860669"/>
                  </a:cubicBezTo>
                  <a:cubicBezTo>
                    <a:pt x="1540737" y="1696792"/>
                    <a:pt x="1485778" y="1587574"/>
                    <a:pt x="1375795" y="1478316"/>
                  </a:cubicBezTo>
                  <a:lnTo>
                    <a:pt x="880961" y="1369097"/>
                  </a:lnTo>
                  <a:lnTo>
                    <a:pt x="1320804" y="1314486"/>
                  </a:lnTo>
                  <a:cubicBezTo>
                    <a:pt x="1265809" y="1041391"/>
                    <a:pt x="1155859" y="877514"/>
                    <a:pt x="1045906" y="713647"/>
                  </a:cubicBezTo>
                  <a:close/>
                </a:path>
              </a:pathLst>
            </a:custGeom>
            <a:solidFill>
              <a:srgbClr val="009639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53195575-D233-6524-844B-F27423BA00B6}"/>
              </a:ext>
            </a:extLst>
          </p:cNvPr>
          <p:cNvGrpSpPr/>
          <p:nvPr/>
        </p:nvGrpSpPr>
        <p:grpSpPr>
          <a:xfrm>
            <a:off x="7997002" y="881254"/>
            <a:ext cx="3865377" cy="3155469"/>
            <a:chOff x="-1" y="529054"/>
            <a:chExt cx="5376600" cy="4389143"/>
          </a:xfrm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AABBD34A-CD96-9F04-C314-B0C7CCC3402D}"/>
                </a:ext>
              </a:extLst>
            </p:cNvPr>
            <p:cNvSpPr/>
            <p:nvPr/>
          </p:nvSpPr>
          <p:spPr>
            <a:xfrm>
              <a:off x="-1" y="529054"/>
              <a:ext cx="5376600" cy="4389143"/>
            </a:xfrm>
            <a:custGeom>
              <a:avLst/>
              <a:gdLst>
                <a:gd name="connsiteX0" fmla="*/ 1751396 w 5376600"/>
                <a:gd name="connsiteY0" fmla="*/ 1598398 h 4389143"/>
                <a:gd name="connsiteX1" fmla="*/ 1761039 w 5376600"/>
                <a:gd name="connsiteY1" fmla="*/ 1608365 h 4389143"/>
                <a:gd name="connsiteX2" fmla="*/ 1752341 w 5376600"/>
                <a:gd name="connsiteY2" fmla="*/ 1599751 h 4389143"/>
                <a:gd name="connsiteX3" fmla="*/ 2605466 w 5376600"/>
                <a:gd name="connsiteY3" fmla="*/ 401210 h 4389143"/>
                <a:gd name="connsiteX4" fmla="*/ 2458693 w 5376600"/>
                <a:gd name="connsiteY4" fmla="*/ 404836 h 4389143"/>
                <a:gd name="connsiteX5" fmla="*/ 1277452 w 5376600"/>
                <a:gd name="connsiteY5" fmla="*/ 828337 h 4389143"/>
                <a:gd name="connsiteX6" fmla="*/ 2215303 w 5376600"/>
                <a:gd name="connsiteY6" fmla="*/ 2069635 h 4389143"/>
                <a:gd name="connsiteX7" fmla="*/ 1181508 w 5376600"/>
                <a:gd name="connsiteY7" fmla="*/ 845482 h 4389143"/>
                <a:gd name="connsiteX8" fmla="*/ 1016906 w 5376600"/>
                <a:gd name="connsiteY8" fmla="*/ 783752 h 4389143"/>
                <a:gd name="connsiteX9" fmla="*/ 831760 w 5376600"/>
                <a:gd name="connsiteY9" fmla="*/ 650041 h 4389143"/>
                <a:gd name="connsiteX10" fmla="*/ 557440 w 5376600"/>
                <a:gd name="connsiteY10" fmla="*/ 428880 h 4389143"/>
                <a:gd name="connsiteX11" fmla="*/ 528278 w 5376600"/>
                <a:gd name="connsiteY11" fmla="*/ 468298 h 4389143"/>
                <a:gd name="connsiteX12" fmla="*/ 699728 w 5376600"/>
                <a:gd name="connsiteY12" fmla="*/ 629451 h 4389143"/>
                <a:gd name="connsiteX13" fmla="*/ 799149 w 5376600"/>
                <a:gd name="connsiteY13" fmla="*/ 746018 h 4389143"/>
                <a:gd name="connsiteX14" fmla="*/ 850584 w 5376600"/>
                <a:gd name="connsiteY14" fmla="*/ 872881 h 4389143"/>
                <a:gd name="connsiteX15" fmla="*/ 1424942 w 5376600"/>
                <a:gd name="connsiteY15" fmla="*/ 1332347 h 4389143"/>
                <a:gd name="connsiteX16" fmla="*/ 847136 w 5376600"/>
                <a:gd name="connsiteY16" fmla="*/ 941461 h 4389143"/>
                <a:gd name="connsiteX17" fmla="*/ 569367 w 5376600"/>
                <a:gd name="connsiteY17" fmla="*/ 1263767 h 4389143"/>
                <a:gd name="connsiteX18" fmla="*/ 439055 w 5376600"/>
                <a:gd name="connsiteY18" fmla="*/ 1359787 h 4389143"/>
                <a:gd name="connsiteX19" fmla="*/ 721948 w 5376600"/>
                <a:gd name="connsiteY19" fmla="*/ 2390153 h 4389143"/>
                <a:gd name="connsiteX20" fmla="*/ 1445486 w 5376600"/>
                <a:gd name="connsiteY20" fmla="*/ 3093098 h 4389143"/>
                <a:gd name="connsiteX21" fmla="*/ 2901048 w 5376600"/>
                <a:gd name="connsiteY21" fmla="*/ 3938327 h 4389143"/>
                <a:gd name="connsiteX22" fmla="*/ 2976919 w 5376600"/>
                <a:gd name="connsiteY22" fmla="*/ 3954185 h 4389143"/>
                <a:gd name="connsiteX23" fmla="*/ 2988732 w 5376600"/>
                <a:gd name="connsiteY23" fmla="*/ 3958279 h 4389143"/>
                <a:gd name="connsiteX24" fmla="*/ 3428470 w 5376600"/>
                <a:gd name="connsiteY24" fmla="*/ 3979447 h 4389143"/>
                <a:gd name="connsiteX25" fmla="*/ 3438833 w 5376600"/>
                <a:gd name="connsiteY25" fmla="*/ 3977390 h 4389143"/>
                <a:gd name="connsiteX26" fmla="*/ 3408825 w 5376600"/>
                <a:gd name="connsiteY26" fmla="*/ 3985889 h 4389143"/>
                <a:gd name="connsiteX27" fmla="*/ 3315965 w 5376600"/>
                <a:gd name="connsiteY27" fmla="*/ 4001736 h 4389143"/>
                <a:gd name="connsiteX28" fmla="*/ 4306946 w 5376600"/>
                <a:gd name="connsiteY28" fmla="*/ 3708546 h 4389143"/>
                <a:gd name="connsiteX29" fmla="*/ 4937862 w 5376600"/>
                <a:gd name="connsiteY29" fmla="*/ 2400432 h 4389143"/>
                <a:gd name="connsiteX30" fmla="*/ 4502389 w 5376600"/>
                <a:gd name="connsiteY30" fmla="*/ 1275720 h 4389143"/>
                <a:gd name="connsiteX31" fmla="*/ 4502377 w 5376600"/>
                <a:gd name="connsiteY31" fmla="*/ 1275783 h 4389143"/>
                <a:gd name="connsiteX32" fmla="*/ 2605466 w 5376600"/>
                <a:gd name="connsiteY32" fmla="*/ 401210 h 4389143"/>
                <a:gd name="connsiteX33" fmla="*/ 2194673 w 5376600"/>
                <a:gd name="connsiteY33" fmla="*/ 133 h 4389143"/>
                <a:gd name="connsiteX34" fmla="*/ 2239641 w 5376600"/>
                <a:gd name="connsiteY34" fmla="*/ 36255 h 4389143"/>
                <a:gd name="connsiteX35" fmla="*/ 2333392 w 5376600"/>
                <a:gd name="connsiteY35" fmla="*/ 198892 h 4389143"/>
                <a:gd name="connsiteX36" fmla="*/ 2544255 w 5376600"/>
                <a:gd name="connsiteY36" fmla="*/ 181747 h 4389143"/>
                <a:gd name="connsiteX37" fmla="*/ 2583673 w 5376600"/>
                <a:gd name="connsiteY37" fmla="*/ 17145 h 4389143"/>
                <a:gd name="connsiteX38" fmla="*/ 2665954 w 5376600"/>
                <a:gd name="connsiteY38" fmla="*/ 180023 h 4389143"/>
                <a:gd name="connsiteX39" fmla="*/ 2854549 w 5376600"/>
                <a:gd name="connsiteY39" fmla="*/ 190317 h 4389143"/>
                <a:gd name="connsiteX40" fmla="*/ 3003730 w 5376600"/>
                <a:gd name="connsiteY40" fmla="*/ 70302 h 4389143"/>
                <a:gd name="connsiteX41" fmla="*/ 2969440 w 5376600"/>
                <a:gd name="connsiteY41" fmla="*/ 204053 h 4389143"/>
                <a:gd name="connsiteX42" fmla="*/ 3185477 w 5376600"/>
                <a:gd name="connsiteY42" fmla="*/ 246915 h 4389143"/>
                <a:gd name="connsiteX43" fmla="*/ 3267757 w 5376600"/>
                <a:gd name="connsiteY43" fmla="*/ 123452 h 4389143"/>
                <a:gd name="connsiteX44" fmla="*/ 3274607 w 5376600"/>
                <a:gd name="connsiteY44" fmla="*/ 270909 h 4389143"/>
                <a:gd name="connsiteX45" fmla="*/ 3543803 w 5376600"/>
                <a:gd name="connsiteY45" fmla="*/ 361761 h 4389143"/>
                <a:gd name="connsiteX46" fmla="*/ 3634656 w 5376600"/>
                <a:gd name="connsiteY46" fmla="*/ 228011 h 4389143"/>
                <a:gd name="connsiteX47" fmla="*/ 3641506 w 5376600"/>
                <a:gd name="connsiteY47" fmla="*/ 404585 h 4389143"/>
                <a:gd name="connsiteX48" fmla="*/ 3804384 w 5376600"/>
                <a:gd name="connsiteY48" fmla="*/ 483460 h 4389143"/>
                <a:gd name="connsiteX49" fmla="*/ 3951841 w 5376600"/>
                <a:gd name="connsiteY49" fmla="*/ 385717 h 4389143"/>
                <a:gd name="connsiteX50" fmla="*/ 3908978 w 5376600"/>
                <a:gd name="connsiteY50" fmla="*/ 540022 h 4389143"/>
                <a:gd name="connsiteX51" fmla="*/ 3936418 w 5376600"/>
                <a:gd name="connsiteY51" fmla="*/ 557167 h 4389143"/>
                <a:gd name="connsiteX52" fmla="*/ 4109592 w 5376600"/>
                <a:gd name="connsiteY52" fmla="*/ 438877 h 4389143"/>
                <a:gd name="connsiteX53" fmla="*/ 4111314 w 5376600"/>
                <a:gd name="connsiteY53" fmla="*/ 666886 h 4389143"/>
                <a:gd name="connsiteX54" fmla="*/ 4197040 w 5376600"/>
                <a:gd name="connsiteY54" fmla="*/ 728615 h 4389143"/>
                <a:gd name="connsiteX55" fmla="*/ 4425049 w 5376600"/>
                <a:gd name="connsiteY55" fmla="*/ 649741 h 4389143"/>
                <a:gd name="connsiteX56" fmla="*/ 4375336 w 5376600"/>
                <a:gd name="connsiteY56" fmla="*/ 867502 h 4389143"/>
                <a:gd name="connsiteX57" fmla="*/ 4462783 w 5376600"/>
                <a:gd name="connsiteY57" fmla="*/ 939526 h 4389143"/>
                <a:gd name="connsiteX58" fmla="*/ 4740552 w 5376600"/>
                <a:gd name="connsiteY58" fmla="*/ 858929 h 4389143"/>
                <a:gd name="connsiteX59" fmla="*/ 4637682 w 5376600"/>
                <a:gd name="connsiteY59" fmla="*/ 1102408 h 4389143"/>
                <a:gd name="connsiteX60" fmla="*/ 4680544 w 5376600"/>
                <a:gd name="connsiteY60" fmla="*/ 1145270 h 4389143"/>
                <a:gd name="connsiteX61" fmla="*/ 4951416 w 5376600"/>
                <a:gd name="connsiteY61" fmla="*/ 1122998 h 4389143"/>
                <a:gd name="connsiteX62" fmla="*/ 4846821 w 5376600"/>
                <a:gd name="connsiteY62" fmla="*/ 1371600 h 4389143"/>
                <a:gd name="connsiteX63" fmla="*/ 4869094 w 5376600"/>
                <a:gd name="connsiteY63" fmla="*/ 1405890 h 4389143"/>
                <a:gd name="connsiteX64" fmla="*/ 5162284 w 5376600"/>
                <a:gd name="connsiteY64" fmla="*/ 1438458 h 4389143"/>
                <a:gd name="connsiteX65" fmla="*/ 4983986 w 5376600"/>
                <a:gd name="connsiteY65" fmla="*/ 1620205 h 4389143"/>
                <a:gd name="connsiteX66" fmla="*/ 5031976 w 5376600"/>
                <a:gd name="connsiteY66" fmla="*/ 1731647 h 4389143"/>
                <a:gd name="connsiteX67" fmla="*/ 5319992 w 5376600"/>
                <a:gd name="connsiteY67" fmla="*/ 1807077 h 4389143"/>
                <a:gd name="connsiteX68" fmla="*/ 5182832 w 5376600"/>
                <a:gd name="connsiteY68" fmla="*/ 1947686 h 4389143"/>
                <a:gd name="connsiteX69" fmla="*/ 5266835 w 5376600"/>
                <a:gd name="connsiteY69" fmla="*/ 1964831 h 4389143"/>
                <a:gd name="connsiteX70" fmla="*/ 5133124 w 5376600"/>
                <a:gd name="connsiteY70" fmla="*/ 2101991 h 4389143"/>
                <a:gd name="connsiteX71" fmla="*/ 5145140 w 5376600"/>
                <a:gd name="connsiteY71" fmla="*/ 2179143 h 4389143"/>
                <a:gd name="connsiteX72" fmla="*/ 5320039 w 5376600"/>
                <a:gd name="connsiteY72" fmla="*/ 2227134 h 4389143"/>
                <a:gd name="connsiteX73" fmla="*/ 5157161 w 5376600"/>
                <a:gd name="connsiteY73" fmla="*/ 2403708 h 4389143"/>
                <a:gd name="connsiteX74" fmla="*/ 5155439 w 5376600"/>
                <a:gd name="connsiteY74" fmla="*/ 2436275 h 4389143"/>
                <a:gd name="connsiteX75" fmla="*/ 5371476 w 5376600"/>
                <a:gd name="connsiteY75" fmla="*/ 2542594 h 4389143"/>
                <a:gd name="connsiteX76" fmla="*/ 5232592 w 5376600"/>
                <a:gd name="connsiteY76" fmla="*/ 2650588 h 4389143"/>
                <a:gd name="connsiteX77" fmla="*/ 5371476 w 5376600"/>
                <a:gd name="connsiteY77" fmla="*/ 2753458 h 4389143"/>
                <a:gd name="connsiteX78" fmla="*/ 5172584 w 5376600"/>
                <a:gd name="connsiteY78" fmla="*/ 2856328 h 4389143"/>
                <a:gd name="connsiteX79" fmla="*/ 5266882 w 5376600"/>
                <a:gd name="connsiteY79" fmla="*/ 2911207 h 4389143"/>
                <a:gd name="connsiteX80" fmla="*/ 5181157 w 5376600"/>
                <a:gd name="connsiteY80" fmla="*/ 2974659 h 4389143"/>
                <a:gd name="connsiteX81" fmla="*/ 5376600 w 5376600"/>
                <a:gd name="connsiteY81" fmla="*/ 3182124 h 4389143"/>
                <a:gd name="connsiteX82" fmla="*/ 5114301 w 5376600"/>
                <a:gd name="connsiteY82" fmla="*/ 3185530 h 4389143"/>
                <a:gd name="connsiteX83" fmla="*/ 5213723 w 5376600"/>
                <a:gd name="connsiteY83" fmla="*/ 3279828 h 4389143"/>
                <a:gd name="connsiteX84" fmla="*/ 4971968 w 5376600"/>
                <a:gd name="connsiteY84" fmla="*/ 3286678 h 4389143"/>
                <a:gd name="connsiteX85" fmla="*/ 5162288 w 5376600"/>
                <a:gd name="connsiteY85" fmla="*/ 3489009 h 4389143"/>
                <a:gd name="connsiteX86" fmla="*/ 4809091 w 5376600"/>
                <a:gd name="connsiteY86" fmla="*/ 3490692 h 4389143"/>
                <a:gd name="connsiteX87" fmla="*/ 4898261 w 5376600"/>
                <a:gd name="connsiteY87" fmla="*/ 3699881 h 4389143"/>
                <a:gd name="connsiteX88" fmla="*/ 4699369 w 5376600"/>
                <a:gd name="connsiteY88" fmla="*/ 3698197 h 4389143"/>
                <a:gd name="connsiteX89" fmla="*/ 4740509 w 5376600"/>
                <a:gd name="connsiteY89" fmla="*/ 3804516 h 4389143"/>
                <a:gd name="connsiteX90" fmla="*/ 4541617 w 5376600"/>
                <a:gd name="connsiteY90" fmla="*/ 3804516 h 4389143"/>
                <a:gd name="connsiteX91" fmla="*/ 4582757 w 5376600"/>
                <a:gd name="connsiteY91" fmla="*/ 3910795 h 4389143"/>
                <a:gd name="connsiteX92" fmla="*/ 4449046 w 5376600"/>
                <a:gd name="connsiteY92" fmla="*/ 3912479 h 4389143"/>
                <a:gd name="connsiteX93" fmla="*/ 4425051 w 5376600"/>
                <a:gd name="connsiteY93" fmla="*/ 4121668 h 4389143"/>
                <a:gd name="connsiteX94" fmla="*/ 4241580 w 5376600"/>
                <a:gd name="connsiteY94" fmla="*/ 4011949 h 4389143"/>
                <a:gd name="connsiteX95" fmla="*/ 4142158 w 5376600"/>
                <a:gd name="connsiteY95" fmla="*/ 4063384 h 4389143"/>
                <a:gd name="connsiteX96" fmla="*/ 4116441 w 5376600"/>
                <a:gd name="connsiteY96" fmla="*/ 4289718 h 4389143"/>
                <a:gd name="connsiteX97" fmla="*/ 3903852 w 5376600"/>
                <a:gd name="connsiteY97" fmla="*/ 4154282 h 4389143"/>
                <a:gd name="connsiteX98" fmla="*/ 3842123 w 5376600"/>
                <a:gd name="connsiteY98" fmla="*/ 4169705 h 4389143"/>
                <a:gd name="connsiteX99" fmla="*/ 3845567 w 5376600"/>
                <a:gd name="connsiteY99" fmla="*/ 4279423 h 4389143"/>
                <a:gd name="connsiteX100" fmla="*/ 3711855 w 5376600"/>
                <a:gd name="connsiteY100" fmla="*/ 4200548 h 4389143"/>
                <a:gd name="connsiteX101" fmla="*/ 3583268 w 5376600"/>
                <a:gd name="connsiteY101" fmla="*/ 4384020 h 4389143"/>
                <a:gd name="connsiteX102" fmla="*/ 3538683 w 5376600"/>
                <a:gd name="connsiteY102" fmla="*/ 4217693 h 4389143"/>
                <a:gd name="connsiteX103" fmla="*/ 3372357 w 5376600"/>
                <a:gd name="connsiteY103" fmla="*/ 4330860 h 4389143"/>
                <a:gd name="connsiteX104" fmla="*/ 3341512 w 5376600"/>
                <a:gd name="connsiteY104" fmla="*/ 4221142 h 4389143"/>
                <a:gd name="connsiteX105" fmla="*/ 3127199 w 5376600"/>
                <a:gd name="connsiteY105" fmla="*/ 4389143 h 4389143"/>
                <a:gd name="connsiteX106" fmla="*/ 3087781 w 5376600"/>
                <a:gd name="connsiteY106" fmla="*/ 4248535 h 4389143"/>
                <a:gd name="connsiteX107" fmla="*/ 2940324 w 5376600"/>
                <a:gd name="connsiteY107" fmla="*/ 4363426 h 4389143"/>
                <a:gd name="connsiteX108" fmla="*/ 2892334 w 5376600"/>
                <a:gd name="connsiteY108" fmla="*/ 4181679 h 4389143"/>
                <a:gd name="connsiteX109" fmla="*/ 2792913 w 5376600"/>
                <a:gd name="connsiteY109" fmla="*/ 4330860 h 4389143"/>
                <a:gd name="connsiteX110" fmla="*/ 2739755 w 5376600"/>
                <a:gd name="connsiteY110" fmla="*/ 4121671 h 4389143"/>
                <a:gd name="connsiteX111" fmla="*/ 2707188 w 5376600"/>
                <a:gd name="connsiteY111" fmla="*/ 4111376 h 4389143"/>
                <a:gd name="connsiteX112" fmla="*/ 2635163 w 5376600"/>
                <a:gd name="connsiteY112" fmla="*/ 4226268 h 4389143"/>
                <a:gd name="connsiteX113" fmla="*/ 2612890 w 5376600"/>
                <a:gd name="connsiteY113" fmla="*/ 4119988 h 4389143"/>
                <a:gd name="connsiteX114" fmla="*/ 2477455 w 5376600"/>
                <a:gd name="connsiteY114" fmla="*/ 4173146 h 4389143"/>
                <a:gd name="connsiteX115" fmla="*/ 2475732 w 5376600"/>
                <a:gd name="connsiteY115" fmla="*/ 4027413 h 4389143"/>
                <a:gd name="connsiteX116" fmla="*/ 2420853 w 5376600"/>
                <a:gd name="connsiteY116" fmla="*/ 4005140 h 4389143"/>
                <a:gd name="connsiteX117" fmla="*/ 2266548 w 5376600"/>
                <a:gd name="connsiteY117" fmla="*/ 4068593 h 4389143"/>
                <a:gd name="connsiteX118" fmla="*/ 2266548 w 5376600"/>
                <a:gd name="connsiteY118" fmla="*/ 3933157 h 4389143"/>
                <a:gd name="connsiteX119" fmla="*/ 2153381 w 5376600"/>
                <a:gd name="connsiteY119" fmla="*/ 3874871 h 4389143"/>
                <a:gd name="connsiteX120" fmla="*/ 1951089 w 5376600"/>
                <a:gd name="connsiteY120" fmla="*/ 3964041 h 4389143"/>
                <a:gd name="connsiteX121" fmla="*/ 1952812 w 5376600"/>
                <a:gd name="connsiteY121" fmla="*/ 3760026 h 4389143"/>
                <a:gd name="connsiteX122" fmla="*/ 1822500 w 5376600"/>
                <a:gd name="connsiteY122" fmla="*/ 3674301 h 4389143"/>
                <a:gd name="connsiteX123" fmla="*/ 1635629 w 5376600"/>
                <a:gd name="connsiteY123" fmla="*/ 3700018 h 4389143"/>
                <a:gd name="connsiteX124" fmla="*/ 1669919 w 5376600"/>
                <a:gd name="connsiteY124" fmla="*/ 3567982 h 4389143"/>
                <a:gd name="connsiteX125" fmla="*/ 1561925 w 5376600"/>
                <a:gd name="connsiteY125" fmla="*/ 3482257 h 4389143"/>
                <a:gd name="connsiteX126" fmla="*/ 1320171 w 5376600"/>
                <a:gd name="connsiteY126" fmla="*/ 3542264 h 4389143"/>
                <a:gd name="connsiteX127" fmla="*/ 1368161 w 5376600"/>
                <a:gd name="connsiteY127" fmla="*/ 3321104 h 4389143"/>
                <a:gd name="connsiteX128" fmla="*/ 1327021 w 5376600"/>
                <a:gd name="connsiteY128" fmla="*/ 3283407 h 4389143"/>
                <a:gd name="connsiteX129" fmla="*/ 1159020 w 5376600"/>
                <a:gd name="connsiteY129" fmla="*/ 3319420 h 4389143"/>
                <a:gd name="connsiteX130" fmla="*/ 1195032 w 5376600"/>
                <a:gd name="connsiteY130" fmla="*/ 3158266 h 4389143"/>
                <a:gd name="connsiteX131" fmla="*/ 1135025 w 5376600"/>
                <a:gd name="connsiteY131" fmla="*/ 3101704 h 4389143"/>
                <a:gd name="connsiteX132" fmla="*/ 847008 w 5376600"/>
                <a:gd name="connsiteY132" fmla="*/ 3173728 h 4389143"/>
                <a:gd name="connsiteX133" fmla="*/ 907016 w 5376600"/>
                <a:gd name="connsiteY133" fmla="*/ 2895960 h 4389143"/>
                <a:gd name="connsiteX134" fmla="*/ 783552 w 5376600"/>
                <a:gd name="connsiteY134" fmla="*/ 2782793 h 4389143"/>
                <a:gd name="connsiteX135" fmla="*/ 618950 w 5376600"/>
                <a:gd name="connsiteY135" fmla="*/ 2818805 h 4389143"/>
                <a:gd name="connsiteX136" fmla="*/ 704675 w 5376600"/>
                <a:gd name="connsiteY136" fmla="*/ 2705638 h 4389143"/>
                <a:gd name="connsiteX137" fmla="*/ 570964 w 5376600"/>
                <a:gd name="connsiteY137" fmla="*/ 2551333 h 4389143"/>
                <a:gd name="connsiteX138" fmla="*/ 372072 w 5376600"/>
                <a:gd name="connsiteY138" fmla="*/ 2489604 h 4389143"/>
                <a:gd name="connsiteX139" fmla="*/ 480066 w 5376600"/>
                <a:gd name="connsiteY139" fmla="*/ 2448463 h 4389143"/>
                <a:gd name="connsiteX140" fmla="*/ 267478 w 5376600"/>
                <a:gd name="connsiteY140" fmla="*/ 2385011 h 4389143"/>
                <a:gd name="connsiteX141" fmla="*/ 411486 w 5376600"/>
                <a:gd name="connsiteY141" fmla="*/ 2307859 h 4389143"/>
                <a:gd name="connsiteX142" fmla="*/ 396063 w 5376600"/>
                <a:gd name="connsiteY142" fmla="*/ 2277013 h 4389143"/>
                <a:gd name="connsiteX143" fmla="*/ 109722 w 5376600"/>
                <a:gd name="connsiteY143" fmla="*/ 2122708 h 4389143"/>
                <a:gd name="connsiteX144" fmla="*/ 296593 w 5376600"/>
                <a:gd name="connsiteY144" fmla="*/ 2006142 h 4389143"/>
                <a:gd name="connsiteX145" fmla="*/ 282893 w 5376600"/>
                <a:gd name="connsiteY145" fmla="*/ 1958152 h 4389143"/>
                <a:gd name="connsiteX146" fmla="*/ 0 w 5376600"/>
                <a:gd name="connsiteY146" fmla="*/ 1810695 h 4389143"/>
                <a:gd name="connsiteX147" fmla="*/ 233182 w 5376600"/>
                <a:gd name="connsiteY147" fmla="*/ 1654666 h 4389143"/>
                <a:gd name="connsiteX148" fmla="*/ 231460 w 5376600"/>
                <a:gd name="connsiteY148" fmla="*/ 1622098 h 4389143"/>
                <a:gd name="connsiteX149" fmla="*/ 54886 w 5376600"/>
                <a:gd name="connsiteY149" fmla="*/ 1481489 h 4389143"/>
                <a:gd name="connsiteX150" fmla="*/ 219488 w 5376600"/>
                <a:gd name="connsiteY150" fmla="*/ 1397487 h 4389143"/>
                <a:gd name="connsiteX151" fmla="*/ 317230 w 5376600"/>
                <a:gd name="connsiteY151" fmla="*/ 1159181 h 4389143"/>
                <a:gd name="connsiteX152" fmla="*/ 466411 w 5376600"/>
                <a:gd name="connsiteY152" fmla="*/ 1070011 h 4389143"/>
                <a:gd name="connsiteX153" fmla="*/ 631013 w 5376600"/>
                <a:gd name="connsiteY153" fmla="*/ 888265 h 4389143"/>
                <a:gd name="connsiteX154" fmla="*/ 543565 w 5376600"/>
                <a:gd name="connsiteY154" fmla="*/ 785395 h 4389143"/>
                <a:gd name="connsiteX155" fmla="*/ 303535 w 5376600"/>
                <a:gd name="connsiteY155" fmla="*/ 559061 h 4389143"/>
                <a:gd name="connsiteX156" fmla="*/ 293240 w 5376600"/>
                <a:gd name="connsiteY156" fmla="*/ 415053 h 4389143"/>
                <a:gd name="connsiteX157" fmla="*/ 449270 w 5376600"/>
                <a:gd name="connsiteY157" fmla="*/ 207588 h 4389143"/>
                <a:gd name="connsiteX158" fmla="*/ 598451 w 5376600"/>
                <a:gd name="connsiteY158" fmla="*/ 183593 h 4389143"/>
                <a:gd name="connsiteX159" fmla="*/ 968793 w 5376600"/>
                <a:gd name="connsiteY159" fmla="*/ 478507 h 4389143"/>
                <a:gd name="connsiteX160" fmla="*/ 1195126 w 5376600"/>
                <a:gd name="connsiteY160" fmla="*/ 622515 h 4389143"/>
                <a:gd name="connsiteX161" fmla="*/ 2230684 w 5376600"/>
                <a:gd name="connsiteY161" fmla="*/ 214444 h 4389143"/>
                <a:gd name="connsiteX162" fmla="*/ 2223521 w 5376600"/>
                <a:gd name="connsiteY162" fmla="*/ 55377 h 4389143"/>
                <a:gd name="connsiteX163" fmla="*/ 2194507 w 5376600"/>
                <a:gd name="connsiteY163" fmla="*/ 0 h 4389143"/>
                <a:gd name="connsiteX164" fmla="*/ 2194672 w 5376600"/>
                <a:gd name="connsiteY164" fmla="*/ 132 h 4389143"/>
                <a:gd name="connsiteX165" fmla="*/ 2194673 w 5376600"/>
                <a:gd name="connsiteY165" fmla="*/ 133 h 4389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</a:cxnLst>
              <a:rect l="l" t="t" r="r" b="b"/>
              <a:pathLst>
                <a:path w="5376600" h="4389143">
                  <a:moveTo>
                    <a:pt x="1751396" y="1598398"/>
                  </a:moveTo>
                  <a:lnTo>
                    <a:pt x="1761039" y="1608365"/>
                  </a:lnTo>
                  <a:lnTo>
                    <a:pt x="1752341" y="1599751"/>
                  </a:lnTo>
                  <a:close/>
                  <a:moveTo>
                    <a:pt x="2605466" y="401210"/>
                  </a:moveTo>
                  <a:cubicBezTo>
                    <a:pt x="2556541" y="400572"/>
                    <a:pt x="2507588" y="401743"/>
                    <a:pt x="2458693" y="404836"/>
                  </a:cubicBezTo>
                  <a:cubicBezTo>
                    <a:pt x="2055325" y="436226"/>
                    <a:pt x="1659462" y="581880"/>
                    <a:pt x="1277452" y="828337"/>
                  </a:cubicBezTo>
                  <a:cubicBezTo>
                    <a:pt x="1338576" y="1024280"/>
                    <a:pt x="1568349" y="1550308"/>
                    <a:pt x="2215303" y="2069635"/>
                  </a:cubicBezTo>
                  <a:cubicBezTo>
                    <a:pt x="1695594" y="1782334"/>
                    <a:pt x="1337263" y="1102736"/>
                    <a:pt x="1181508" y="845482"/>
                  </a:cubicBezTo>
                  <a:cubicBezTo>
                    <a:pt x="1120776" y="838670"/>
                    <a:pt x="1068877" y="814674"/>
                    <a:pt x="1016906" y="783752"/>
                  </a:cubicBezTo>
                  <a:cubicBezTo>
                    <a:pt x="956135" y="747591"/>
                    <a:pt x="894140" y="699984"/>
                    <a:pt x="831760" y="650041"/>
                  </a:cubicBezTo>
                  <a:cubicBezTo>
                    <a:pt x="735660" y="573084"/>
                    <a:pt x="644849" y="496848"/>
                    <a:pt x="557440" y="428880"/>
                  </a:cubicBezTo>
                  <a:lnTo>
                    <a:pt x="528278" y="468298"/>
                  </a:lnTo>
                  <a:cubicBezTo>
                    <a:pt x="585640" y="521683"/>
                    <a:pt x="645653" y="575567"/>
                    <a:pt x="699728" y="629451"/>
                  </a:cubicBezTo>
                  <a:cubicBezTo>
                    <a:pt x="737764" y="667335"/>
                    <a:pt x="770791" y="705183"/>
                    <a:pt x="799149" y="746018"/>
                  </a:cubicBezTo>
                  <a:cubicBezTo>
                    <a:pt x="823948" y="781721"/>
                    <a:pt x="845112" y="821675"/>
                    <a:pt x="850584" y="872881"/>
                  </a:cubicBezTo>
                  <a:cubicBezTo>
                    <a:pt x="1007182" y="990554"/>
                    <a:pt x="1194787" y="1140617"/>
                    <a:pt x="1424942" y="1332347"/>
                  </a:cubicBezTo>
                  <a:cubicBezTo>
                    <a:pt x="1239286" y="1221023"/>
                    <a:pt x="1008789" y="1045017"/>
                    <a:pt x="847136" y="941461"/>
                  </a:cubicBezTo>
                  <a:cubicBezTo>
                    <a:pt x="805184" y="1119563"/>
                    <a:pt x="666459" y="1212180"/>
                    <a:pt x="569367" y="1263767"/>
                  </a:cubicBezTo>
                  <a:cubicBezTo>
                    <a:pt x="525929" y="1286883"/>
                    <a:pt x="455473" y="1312294"/>
                    <a:pt x="439055" y="1359787"/>
                  </a:cubicBezTo>
                  <a:cubicBezTo>
                    <a:pt x="439055" y="1882573"/>
                    <a:pt x="547363" y="2161105"/>
                    <a:pt x="721948" y="2390153"/>
                  </a:cubicBezTo>
                  <a:cubicBezTo>
                    <a:pt x="908211" y="2628733"/>
                    <a:pt x="1213686" y="2836187"/>
                    <a:pt x="1445486" y="3093098"/>
                  </a:cubicBezTo>
                  <a:cubicBezTo>
                    <a:pt x="1874895" y="3495202"/>
                    <a:pt x="2393399" y="3808779"/>
                    <a:pt x="2901048" y="3938327"/>
                  </a:cubicBezTo>
                  <a:lnTo>
                    <a:pt x="2976919" y="3954185"/>
                  </a:lnTo>
                  <a:lnTo>
                    <a:pt x="2988732" y="3958279"/>
                  </a:lnTo>
                  <a:cubicBezTo>
                    <a:pt x="3136899" y="3999907"/>
                    <a:pt x="3293180" y="4000260"/>
                    <a:pt x="3428470" y="3979447"/>
                  </a:cubicBezTo>
                  <a:lnTo>
                    <a:pt x="3438833" y="3977390"/>
                  </a:lnTo>
                  <a:lnTo>
                    <a:pt x="3408825" y="3985889"/>
                  </a:lnTo>
                  <a:cubicBezTo>
                    <a:pt x="3379457" y="3992489"/>
                    <a:pt x="3348609" y="3997766"/>
                    <a:pt x="3315965" y="4001736"/>
                  </a:cubicBezTo>
                  <a:cubicBezTo>
                    <a:pt x="3671895" y="4019410"/>
                    <a:pt x="4009818" y="3933038"/>
                    <a:pt x="4306946" y="3708546"/>
                  </a:cubicBezTo>
                  <a:cubicBezTo>
                    <a:pt x="4754284" y="3260553"/>
                    <a:pt x="4931854" y="2814244"/>
                    <a:pt x="4937862" y="2400432"/>
                  </a:cubicBezTo>
                  <a:cubicBezTo>
                    <a:pt x="4937362" y="2027494"/>
                    <a:pt x="4800555" y="1561522"/>
                    <a:pt x="4502389" y="1275720"/>
                  </a:cubicBezTo>
                  <a:lnTo>
                    <a:pt x="4502377" y="1275783"/>
                  </a:lnTo>
                  <a:cubicBezTo>
                    <a:pt x="4067017" y="827527"/>
                    <a:pt x="3339338" y="410779"/>
                    <a:pt x="2605466" y="401210"/>
                  </a:cubicBezTo>
                  <a:close/>
                  <a:moveTo>
                    <a:pt x="2194673" y="133"/>
                  </a:moveTo>
                  <a:lnTo>
                    <a:pt x="2239641" y="36255"/>
                  </a:lnTo>
                  <a:cubicBezTo>
                    <a:pt x="2279847" y="78952"/>
                    <a:pt x="2306727" y="139019"/>
                    <a:pt x="2333392" y="198892"/>
                  </a:cubicBezTo>
                  <a:cubicBezTo>
                    <a:pt x="2403196" y="190051"/>
                    <a:pt x="2473915" y="184311"/>
                    <a:pt x="2544255" y="181747"/>
                  </a:cubicBezTo>
                  <a:cubicBezTo>
                    <a:pt x="2565113" y="111864"/>
                    <a:pt x="2583673" y="59855"/>
                    <a:pt x="2583673" y="17145"/>
                  </a:cubicBezTo>
                  <a:cubicBezTo>
                    <a:pt x="2626842" y="60311"/>
                    <a:pt x="2635682" y="109376"/>
                    <a:pt x="2665954" y="180023"/>
                  </a:cubicBezTo>
                  <a:cubicBezTo>
                    <a:pt x="2728528" y="181018"/>
                    <a:pt x="2791747" y="184194"/>
                    <a:pt x="2854549" y="190317"/>
                  </a:cubicBezTo>
                  <a:cubicBezTo>
                    <a:pt x="2917699" y="140834"/>
                    <a:pt x="2983025" y="106123"/>
                    <a:pt x="3003730" y="70302"/>
                  </a:cubicBezTo>
                  <a:cubicBezTo>
                    <a:pt x="3015517" y="114309"/>
                    <a:pt x="2991062" y="154608"/>
                    <a:pt x="2969440" y="204053"/>
                  </a:cubicBezTo>
                  <a:cubicBezTo>
                    <a:pt x="3041694" y="214692"/>
                    <a:pt x="3113261" y="229426"/>
                    <a:pt x="3185477" y="246915"/>
                  </a:cubicBezTo>
                  <a:cubicBezTo>
                    <a:pt x="3224703" y="198346"/>
                    <a:pt x="3248928" y="156019"/>
                    <a:pt x="3267757" y="123452"/>
                  </a:cubicBezTo>
                  <a:cubicBezTo>
                    <a:pt x="3279506" y="167314"/>
                    <a:pt x="3278090" y="215838"/>
                    <a:pt x="3274607" y="270909"/>
                  </a:cubicBezTo>
                  <a:cubicBezTo>
                    <a:pt x="3364741" y="296281"/>
                    <a:pt x="3454059" y="325482"/>
                    <a:pt x="3543803" y="361761"/>
                  </a:cubicBezTo>
                  <a:cubicBezTo>
                    <a:pt x="3588311" y="308684"/>
                    <a:pt x="3614488" y="262951"/>
                    <a:pt x="3634656" y="228011"/>
                  </a:cubicBezTo>
                  <a:cubicBezTo>
                    <a:pt x="3648204" y="278525"/>
                    <a:pt x="3646252" y="337880"/>
                    <a:pt x="3641506" y="404585"/>
                  </a:cubicBezTo>
                  <a:cubicBezTo>
                    <a:pt x="3695773" y="429001"/>
                    <a:pt x="3750347" y="454987"/>
                    <a:pt x="3804384" y="483460"/>
                  </a:cubicBezTo>
                  <a:cubicBezTo>
                    <a:pt x="3867455" y="438645"/>
                    <a:pt x="3930295" y="422993"/>
                    <a:pt x="3951841" y="385717"/>
                  </a:cubicBezTo>
                  <a:cubicBezTo>
                    <a:pt x="3967340" y="443581"/>
                    <a:pt x="3927922" y="472400"/>
                    <a:pt x="3908978" y="540022"/>
                  </a:cubicBezTo>
                  <a:cubicBezTo>
                    <a:pt x="3918278" y="545419"/>
                    <a:pt x="3927118" y="551657"/>
                    <a:pt x="3936418" y="557167"/>
                  </a:cubicBezTo>
                  <a:cubicBezTo>
                    <a:pt x="4007104" y="495823"/>
                    <a:pt x="4085138" y="481203"/>
                    <a:pt x="4109592" y="438877"/>
                  </a:cubicBezTo>
                  <a:cubicBezTo>
                    <a:pt x="4126584" y="502284"/>
                    <a:pt x="4117131" y="574118"/>
                    <a:pt x="4111314" y="666886"/>
                  </a:cubicBezTo>
                  <a:cubicBezTo>
                    <a:pt x="4140056" y="686442"/>
                    <a:pt x="4168413" y="707835"/>
                    <a:pt x="4197040" y="728615"/>
                  </a:cubicBezTo>
                  <a:cubicBezTo>
                    <a:pt x="4273389" y="685332"/>
                    <a:pt x="4379928" y="694861"/>
                    <a:pt x="4425049" y="649741"/>
                  </a:cubicBezTo>
                  <a:cubicBezTo>
                    <a:pt x="4425049" y="695248"/>
                    <a:pt x="4388233" y="773969"/>
                    <a:pt x="4375336" y="867502"/>
                  </a:cubicBezTo>
                  <a:cubicBezTo>
                    <a:pt x="4404077" y="891153"/>
                    <a:pt x="4434195" y="914651"/>
                    <a:pt x="4462783" y="939526"/>
                  </a:cubicBezTo>
                  <a:cubicBezTo>
                    <a:pt x="4550115" y="895860"/>
                    <a:pt x="4695317" y="904165"/>
                    <a:pt x="4740552" y="858929"/>
                  </a:cubicBezTo>
                  <a:cubicBezTo>
                    <a:pt x="4740552" y="908415"/>
                    <a:pt x="4652454" y="998088"/>
                    <a:pt x="4637682" y="1102408"/>
                  </a:cubicBezTo>
                  <a:cubicBezTo>
                    <a:pt x="4651344" y="1115458"/>
                    <a:pt x="4667724" y="1129121"/>
                    <a:pt x="4680544" y="1145270"/>
                  </a:cubicBezTo>
                  <a:cubicBezTo>
                    <a:pt x="4757384" y="1108685"/>
                    <a:pt x="4864581" y="1122998"/>
                    <a:pt x="4951416" y="1122998"/>
                  </a:cubicBezTo>
                  <a:cubicBezTo>
                    <a:pt x="4901051" y="1223644"/>
                    <a:pt x="4855126" y="1269034"/>
                    <a:pt x="4846821" y="1371600"/>
                  </a:cubicBezTo>
                  <a:cubicBezTo>
                    <a:pt x="4854208" y="1383043"/>
                    <a:pt x="4861937" y="1394294"/>
                    <a:pt x="4869094" y="1405890"/>
                  </a:cubicBezTo>
                  <a:cubicBezTo>
                    <a:pt x="4958415" y="1396093"/>
                    <a:pt x="5083830" y="1438458"/>
                    <a:pt x="5162284" y="1438458"/>
                  </a:cubicBezTo>
                  <a:cubicBezTo>
                    <a:pt x="5124173" y="1514660"/>
                    <a:pt x="5033010" y="1558551"/>
                    <a:pt x="4983986" y="1620205"/>
                  </a:cubicBezTo>
                  <a:cubicBezTo>
                    <a:pt x="5001092" y="1656944"/>
                    <a:pt x="5017203" y="1693912"/>
                    <a:pt x="5031976" y="1731647"/>
                  </a:cubicBezTo>
                  <a:cubicBezTo>
                    <a:pt x="5120875" y="1738957"/>
                    <a:pt x="5242954" y="1807077"/>
                    <a:pt x="5319992" y="1807077"/>
                  </a:cubicBezTo>
                  <a:cubicBezTo>
                    <a:pt x="5290943" y="1865175"/>
                    <a:pt x="5231244" y="1904785"/>
                    <a:pt x="5182832" y="1947686"/>
                  </a:cubicBezTo>
                  <a:cubicBezTo>
                    <a:pt x="5213792" y="1957292"/>
                    <a:pt x="5242380" y="1964831"/>
                    <a:pt x="5266835" y="1964831"/>
                  </a:cubicBezTo>
                  <a:cubicBezTo>
                    <a:pt x="5238521" y="2021470"/>
                    <a:pt x="5180846" y="2060277"/>
                    <a:pt x="5133124" y="2101991"/>
                  </a:cubicBezTo>
                  <a:cubicBezTo>
                    <a:pt x="5137333" y="2127594"/>
                    <a:pt x="5142079" y="2153235"/>
                    <a:pt x="5145140" y="2179143"/>
                  </a:cubicBezTo>
                  <a:cubicBezTo>
                    <a:pt x="5208332" y="2200651"/>
                    <a:pt x="5272661" y="2227134"/>
                    <a:pt x="5320039" y="2227134"/>
                  </a:cubicBezTo>
                  <a:cubicBezTo>
                    <a:pt x="5286591" y="2290237"/>
                    <a:pt x="5195967" y="2330344"/>
                    <a:pt x="5157161" y="2403708"/>
                  </a:cubicBezTo>
                  <a:cubicBezTo>
                    <a:pt x="5157009" y="2414615"/>
                    <a:pt x="5155822" y="2425330"/>
                    <a:pt x="5155439" y="2436275"/>
                  </a:cubicBezTo>
                  <a:cubicBezTo>
                    <a:pt x="5223941" y="2469651"/>
                    <a:pt x="5303930" y="2542594"/>
                    <a:pt x="5371476" y="2542594"/>
                  </a:cubicBezTo>
                  <a:cubicBezTo>
                    <a:pt x="5349658" y="2586179"/>
                    <a:pt x="5292370" y="2618556"/>
                    <a:pt x="5232592" y="2650588"/>
                  </a:cubicBezTo>
                  <a:cubicBezTo>
                    <a:pt x="5275035" y="2698540"/>
                    <a:pt x="5320156" y="2753458"/>
                    <a:pt x="5371476" y="2753458"/>
                  </a:cubicBezTo>
                  <a:cubicBezTo>
                    <a:pt x="5345298" y="2805734"/>
                    <a:pt x="5257009" y="2831146"/>
                    <a:pt x="5172584" y="2856328"/>
                  </a:cubicBezTo>
                  <a:cubicBezTo>
                    <a:pt x="5202129" y="2886064"/>
                    <a:pt x="5233319" y="2911207"/>
                    <a:pt x="5266882" y="2911207"/>
                  </a:cubicBezTo>
                  <a:cubicBezTo>
                    <a:pt x="5252990" y="2938992"/>
                    <a:pt x="5220613" y="2958318"/>
                    <a:pt x="5181157" y="2974659"/>
                  </a:cubicBezTo>
                  <a:cubicBezTo>
                    <a:pt x="5251422" y="3057749"/>
                    <a:pt x="5324362" y="3156023"/>
                    <a:pt x="5376600" y="3182124"/>
                  </a:cubicBezTo>
                  <a:cubicBezTo>
                    <a:pt x="5329956" y="3205430"/>
                    <a:pt x="5221188" y="3194791"/>
                    <a:pt x="5114301" y="3185530"/>
                  </a:cubicBezTo>
                  <a:cubicBezTo>
                    <a:pt x="5148740" y="3226900"/>
                    <a:pt x="5182303" y="3264136"/>
                    <a:pt x="5213723" y="3279828"/>
                  </a:cubicBezTo>
                  <a:cubicBezTo>
                    <a:pt x="5169674" y="3301833"/>
                    <a:pt x="5071890" y="3293949"/>
                    <a:pt x="4971968" y="3286678"/>
                  </a:cubicBezTo>
                  <a:cubicBezTo>
                    <a:pt x="5034239" y="3357972"/>
                    <a:pt x="5103083" y="3459426"/>
                    <a:pt x="5162288" y="3489009"/>
                  </a:cubicBezTo>
                  <a:cubicBezTo>
                    <a:pt x="5101585" y="3519319"/>
                    <a:pt x="4938021" y="3495400"/>
                    <a:pt x="4809091" y="3490692"/>
                  </a:cubicBezTo>
                  <a:cubicBezTo>
                    <a:pt x="4847131" y="3565435"/>
                    <a:pt x="4870744" y="3617256"/>
                    <a:pt x="4898261" y="3699881"/>
                  </a:cubicBezTo>
                  <a:cubicBezTo>
                    <a:pt x="4795810" y="3701603"/>
                    <a:pt x="4738252" y="3701641"/>
                    <a:pt x="4699369" y="3698197"/>
                  </a:cubicBezTo>
                  <a:cubicBezTo>
                    <a:pt x="4713490" y="3729736"/>
                    <a:pt x="4725622" y="3759854"/>
                    <a:pt x="4740509" y="3804516"/>
                  </a:cubicBezTo>
                  <a:cubicBezTo>
                    <a:pt x="4638058" y="3806199"/>
                    <a:pt x="4580500" y="3807922"/>
                    <a:pt x="4541617" y="3804516"/>
                  </a:cubicBezTo>
                  <a:cubicBezTo>
                    <a:pt x="4555432" y="3835441"/>
                    <a:pt x="4568176" y="3867014"/>
                    <a:pt x="4582757" y="3910795"/>
                  </a:cubicBezTo>
                  <a:cubicBezTo>
                    <a:pt x="4526122" y="3911714"/>
                    <a:pt x="4483374" y="3912479"/>
                    <a:pt x="4449046" y="3912479"/>
                  </a:cubicBezTo>
                  <a:cubicBezTo>
                    <a:pt x="4444990" y="3986114"/>
                    <a:pt x="4441392" y="4041913"/>
                    <a:pt x="4425051" y="4121668"/>
                  </a:cubicBezTo>
                  <a:cubicBezTo>
                    <a:pt x="4325506" y="4066408"/>
                    <a:pt x="4272196" y="4035332"/>
                    <a:pt x="4241580" y="4011949"/>
                  </a:cubicBezTo>
                  <a:cubicBezTo>
                    <a:pt x="4208556" y="4030281"/>
                    <a:pt x="4175912" y="4047617"/>
                    <a:pt x="4142158" y="4063384"/>
                  </a:cubicBezTo>
                  <a:cubicBezTo>
                    <a:pt x="4137642" y="4148237"/>
                    <a:pt x="4134045" y="4203840"/>
                    <a:pt x="4116441" y="4289718"/>
                  </a:cubicBezTo>
                  <a:cubicBezTo>
                    <a:pt x="3974193" y="4210769"/>
                    <a:pt x="3925131" y="4184477"/>
                    <a:pt x="3903852" y="4154282"/>
                  </a:cubicBezTo>
                  <a:cubicBezTo>
                    <a:pt x="3883493" y="4160176"/>
                    <a:pt x="3862636" y="4164615"/>
                    <a:pt x="3842123" y="4169705"/>
                  </a:cubicBezTo>
                  <a:cubicBezTo>
                    <a:pt x="3843386" y="4201544"/>
                    <a:pt x="3845567" y="4226802"/>
                    <a:pt x="3845567" y="4279423"/>
                  </a:cubicBezTo>
                  <a:cubicBezTo>
                    <a:pt x="3782961" y="4244635"/>
                    <a:pt x="3743887" y="4219952"/>
                    <a:pt x="3711855" y="4200548"/>
                  </a:cubicBezTo>
                  <a:cubicBezTo>
                    <a:pt x="3627584" y="4289110"/>
                    <a:pt x="3672476" y="4325160"/>
                    <a:pt x="3583268" y="4384020"/>
                  </a:cubicBezTo>
                  <a:cubicBezTo>
                    <a:pt x="3560229" y="4303533"/>
                    <a:pt x="3547141" y="4255466"/>
                    <a:pt x="3538683" y="4217693"/>
                  </a:cubicBezTo>
                  <a:cubicBezTo>
                    <a:pt x="3487630" y="4246819"/>
                    <a:pt x="3429877" y="4284056"/>
                    <a:pt x="3372357" y="4330860"/>
                  </a:cubicBezTo>
                  <a:cubicBezTo>
                    <a:pt x="3359307" y="4285245"/>
                    <a:pt x="3349740" y="4251413"/>
                    <a:pt x="3341512" y="4221142"/>
                  </a:cubicBezTo>
                  <a:cubicBezTo>
                    <a:pt x="3279780" y="4264612"/>
                    <a:pt x="3209748" y="4322171"/>
                    <a:pt x="3127199" y="4389143"/>
                  </a:cubicBezTo>
                  <a:cubicBezTo>
                    <a:pt x="3110016" y="4328940"/>
                    <a:pt x="3096928" y="4284585"/>
                    <a:pt x="3087781" y="4248535"/>
                  </a:cubicBezTo>
                  <a:cubicBezTo>
                    <a:pt x="3041088" y="4289947"/>
                    <a:pt x="3002093" y="4322668"/>
                    <a:pt x="2940324" y="4363426"/>
                  </a:cubicBezTo>
                  <a:cubicBezTo>
                    <a:pt x="2914263" y="4272303"/>
                    <a:pt x="2899912" y="4220026"/>
                    <a:pt x="2892334" y="4181679"/>
                  </a:cubicBezTo>
                  <a:cubicBezTo>
                    <a:pt x="2833288" y="4251029"/>
                    <a:pt x="2834703" y="4289108"/>
                    <a:pt x="2792913" y="4330860"/>
                  </a:cubicBezTo>
                  <a:cubicBezTo>
                    <a:pt x="2763062" y="4226570"/>
                    <a:pt x="2746988" y="4165759"/>
                    <a:pt x="2739755" y="4121671"/>
                  </a:cubicBezTo>
                  <a:cubicBezTo>
                    <a:pt x="2728810" y="4118380"/>
                    <a:pt x="2718133" y="4114783"/>
                    <a:pt x="2707188" y="4111376"/>
                  </a:cubicBezTo>
                  <a:cubicBezTo>
                    <a:pt x="2674543" y="4159869"/>
                    <a:pt x="2669338" y="4192092"/>
                    <a:pt x="2635163" y="4226268"/>
                  </a:cubicBezTo>
                  <a:cubicBezTo>
                    <a:pt x="2622420" y="4181718"/>
                    <a:pt x="2616373" y="4148346"/>
                    <a:pt x="2612890" y="4119988"/>
                  </a:cubicBezTo>
                  <a:cubicBezTo>
                    <a:pt x="2571523" y="4139813"/>
                    <a:pt x="2534477" y="4154164"/>
                    <a:pt x="2477455" y="4173146"/>
                  </a:cubicBezTo>
                  <a:cubicBezTo>
                    <a:pt x="2476345" y="4108125"/>
                    <a:pt x="2475311" y="4063731"/>
                    <a:pt x="2475732" y="4027413"/>
                  </a:cubicBezTo>
                  <a:cubicBezTo>
                    <a:pt x="2457516" y="4020027"/>
                    <a:pt x="2438993" y="4012909"/>
                    <a:pt x="2420853" y="4005140"/>
                  </a:cubicBezTo>
                  <a:cubicBezTo>
                    <a:pt x="2373013" y="4028639"/>
                    <a:pt x="2330076" y="4047429"/>
                    <a:pt x="2266548" y="4068593"/>
                  </a:cubicBezTo>
                  <a:cubicBezTo>
                    <a:pt x="2265591" y="4010769"/>
                    <a:pt x="2266395" y="3967792"/>
                    <a:pt x="2266548" y="3933157"/>
                  </a:cubicBezTo>
                  <a:cubicBezTo>
                    <a:pt x="2228658" y="3914558"/>
                    <a:pt x="2190847" y="3895002"/>
                    <a:pt x="2153381" y="3874871"/>
                  </a:cubicBezTo>
                  <a:cubicBezTo>
                    <a:pt x="2082391" y="3910922"/>
                    <a:pt x="2031571" y="3937214"/>
                    <a:pt x="1951089" y="3964041"/>
                  </a:cubicBezTo>
                  <a:cubicBezTo>
                    <a:pt x="1949329" y="3859143"/>
                    <a:pt x="1949061" y="3798793"/>
                    <a:pt x="1952812" y="3760026"/>
                  </a:cubicBezTo>
                  <a:cubicBezTo>
                    <a:pt x="1908684" y="3732662"/>
                    <a:pt x="1865745" y="3703577"/>
                    <a:pt x="1822500" y="3674301"/>
                  </a:cubicBezTo>
                  <a:cubicBezTo>
                    <a:pt x="1760846" y="3686930"/>
                    <a:pt x="1709911" y="3695579"/>
                    <a:pt x="1635629" y="3700018"/>
                  </a:cubicBezTo>
                  <a:cubicBezTo>
                    <a:pt x="1649980" y="3642685"/>
                    <a:pt x="1660658" y="3601698"/>
                    <a:pt x="1669919" y="3567982"/>
                  </a:cubicBezTo>
                  <a:cubicBezTo>
                    <a:pt x="1633107" y="3540542"/>
                    <a:pt x="1597938" y="3510921"/>
                    <a:pt x="1561925" y="3482257"/>
                  </a:cubicBezTo>
                  <a:cubicBezTo>
                    <a:pt x="1471831" y="3509582"/>
                    <a:pt x="1402337" y="3537327"/>
                    <a:pt x="1320171" y="3542264"/>
                  </a:cubicBezTo>
                  <a:cubicBezTo>
                    <a:pt x="1342597" y="3452484"/>
                    <a:pt x="1355762" y="3380116"/>
                    <a:pt x="1368161" y="3321104"/>
                  </a:cubicBezTo>
                  <a:cubicBezTo>
                    <a:pt x="1354308" y="3308703"/>
                    <a:pt x="1340721" y="3295960"/>
                    <a:pt x="1327021" y="3283407"/>
                  </a:cubicBezTo>
                  <a:cubicBezTo>
                    <a:pt x="1269198" y="3301624"/>
                    <a:pt x="1217764" y="3315899"/>
                    <a:pt x="1159020" y="3319420"/>
                  </a:cubicBezTo>
                  <a:cubicBezTo>
                    <a:pt x="1174442" y="3257805"/>
                    <a:pt x="1185311" y="3205683"/>
                    <a:pt x="1195032" y="3158266"/>
                  </a:cubicBezTo>
                  <a:cubicBezTo>
                    <a:pt x="1174825" y="3139246"/>
                    <a:pt x="1154964" y="3120035"/>
                    <a:pt x="1135025" y="3101704"/>
                  </a:cubicBezTo>
                  <a:cubicBezTo>
                    <a:pt x="1021672" y="3132817"/>
                    <a:pt x="942454" y="3167988"/>
                    <a:pt x="847008" y="3173728"/>
                  </a:cubicBezTo>
                  <a:cubicBezTo>
                    <a:pt x="877241" y="3052871"/>
                    <a:pt x="890942" y="2959756"/>
                    <a:pt x="907016" y="2895960"/>
                  </a:cubicBezTo>
                  <a:cubicBezTo>
                    <a:pt x="865182" y="2858185"/>
                    <a:pt x="823124" y="2820795"/>
                    <a:pt x="783552" y="2782793"/>
                  </a:cubicBezTo>
                  <a:cubicBezTo>
                    <a:pt x="727179" y="2800474"/>
                    <a:pt x="676432" y="2815361"/>
                    <a:pt x="618950" y="2818805"/>
                  </a:cubicBezTo>
                  <a:cubicBezTo>
                    <a:pt x="658675" y="2773989"/>
                    <a:pt x="683091" y="2737134"/>
                    <a:pt x="704675" y="2705638"/>
                  </a:cubicBezTo>
                  <a:cubicBezTo>
                    <a:pt x="657339" y="2656810"/>
                    <a:pt x="613673" y="2604950"/>
                    <a:pt x="570964" y="2551333"/>
                  </a:cubicBezTo>
                  <a:cubicBezTo>
                    <a:pt x="498093" y="2535298"/>
                    <a:pt x="434146" y="2520603"/>
                    <a:pt x="372072" y="2489604"/>
                  </a:cubicBezTo>
                  <a:cubicBezTo>
                    <a:pt x="415389" y="2475176"/>
                    <a:pt x="450407" y="2461820"/>
                    <a:pt x="480066" y="2448463"/>
                  </a:cubicBezTo>
                  <a:cubicBezTo>
                    <a:pt x="401081" y="2430897"/>
                    <a:pt x="333494" y="2418000"/>
                    <a:pt x="267478" y="2385011"/>
                  </a:cubicBezTo>
                  <a:cubicBezTo>
                    <a:pt x="329664" y="2364269"/>
                    <a:pt x="375512" y="2335260"/>
                    <a:pt x="411486" y="2307859"/>
                  </a:cubicBezTo>
                  <a:cubicBezTo>
                    <a:pt x="406243" y="2297679"/>
                    <a:pt x="401153" y="2287461"/>
                    <a:pt x="396063" y="2277013"/>
                  </a:cubicBezTo>
                  <a:cubicBezTo>
                    <a:pt x="286678" y="2224197"/>
                    <a:pt x="184693" y="2160175"/>
                    <a:pt x="109722" y="2122708"/>
                  </a:cubicBezTo>
                  <a:cubicBezTo>
                    <a:pt x="183730" y="2098067"/>
                    <a:pt x="245732" y="2049962"/>
                    <a:pt x="296593" y="2006142"/>
                  </a:cubicBezTo>
                  <a:cubicBezTo>
                    <a:pt x="292269" y="1990183"/>
                    <a:pt x="286911" y="1974646"/>
                    <a:pt x="282893" y="1958152"/>
                  </a:cubicBezTo>
                  <a:cubicBezTo>
                    <a:pt x="174899" y="1907020"/>
                    <a:pt x="73364" y="1847358"/>
                    <a:pt x="0" y="1810695"/>
                  </a:cubicBezTo>
                  <a:cubicBezTo>
                    <a:pt x="97668" y="1778159"/>
                    <a:pt x="174475" y="1706484"/>
                    <a:pt x="233182" y="1654666"/>
                  </a:cubicBezTo>
                  <a:cubicBezTo>
                    <a:pt x="232149" y="1643950"/>
                    <a:pt x="232378" y="1633005"/>
                    <a:pt x="231460" y="1622098"/>
                  </a:cubicBezTo>
                  <a:cubicBezTo>
                    <a:pt x="167631" y="1570850"/>
                    <a:pt x="120672" y="1514364"/>
                    <a:pt x="54886" y="1481489"/>
                  </a:cubicBezTo>
                  <a:cubicBezTo>
                    <a:pt x="130165" y="1456422"/>
                    <a:pt x="180108" y="1421291"/>
                    <a:pt x="219488" y="1397487"/>
                  </a:cubicBezTo>
                  <a:cubicBezTo>
                    <a:pt x="220712" y="1306177"/>
                    <a:pt x="245014" y="1240352"/>
                    <a:pt x="317230" y="1159181"/>
                  </a:cubicBezTo>
                  <a:cubicBezTo>
                    <a:pt x="367901" y="1116893"/>
                    <a:pt x="420180" y="1094581"/>
                    <a:pt x="466411" y="1070011"/>
                  </a:cubicBezTo>
                  <a:cubicBezTo>
                    <a:pt x="554320" y="1023279"/>
                    <a:pt x="609275" y="988381"/>
                    <a:pt x="631013" y="888265"/>
                  </a:cubicBezTo>
                  <a:cubicBezTo>
                    <a:pt x="605295" y="851678"/>
                    <a:pt x="576248" y="817924"/>
                    <a:pt x="543565" y="785395"/>
                  </a:cubicBezTo>
                  <a:cubicBezTo>
                    <a:pt x="476896" y="718911"/>
                    <a:pt x="385739" y="640997"/>
                    <a:pt x="303535" y="559061"/>
                  </a:cubicBezTo>
                  <a:cubicBezTo>
                    <a:pt x="266260" y="522096"/>
                    <a:pt x="261591" y="456958"/>
                    <a:pt x="293240" y="415053"/>
                  </a:cubicBezTo>
                  <a:lnTo>
                    <a:pt x="449270" y="207588"/>
                  </a:lnTo>
                  <a:cubicBezTo>
                    <a:pt x="494973" y="173949"/>
                    <a:pt x="537869" y="149036"/>
                    <a:pt x="598451" y="183593"/>
                  </a:cubicBezTo>
                  <a:cubicBezTo>
                    <a:pt x="720690" y="267947"/>
                    <a:pt x="851227" y="384362"/>
                    <a:pt x="968793" y="478507"/>
                  </a:cubicBezTo>
                  <a:cubicBezTo>
                    <a:pt x="1033669" y="530361"/>
                    <a:pt x="1111506" y="598022"/>
                    <a:pt x="1195126" y="622515"/>
                  </a:cubicBezTo>
                  <a:cubicBezTo>
                    <a:pt x="1526593" y="414561"/>
                    <a:pt x="1874392" y="275217"/>
                    <a:pt x="2230684" y="214444"/>
                  </a:cubicBezTo>
                  <a:cubicBezTo>
                    <a:pt x="2241735" y="159651"/>
                    <a:pt x="2244153" y="109207"/>
                    <a:pt x="2223521" y="55377"/>
                  </a:cubicBezTo>
                  <a:close/>
                  <a:moveTo>
                    <a:pt x="2194507" y="0"/>
                  </a:moveTo>
                  <a:lnTo>
                    <a:pt x="2194672" y="132"/>
                  </a:lnTo>
                  <a:lnTo>
                    <a:pt x="2194673" y="133"/>
                  </a:lnTo>
                  <a:close/>
                </a:path>
              </a:pathLst>
            </a:custGeom>
            <a:solidFill>
              <a:srgbClr val="01956D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9B005ED1-1FA2-F764-6469-4740A6406E59}"/>
                </a:ext>
              </a:extLst>
            </p:cNvPr>
            <p:cNvSpPr/>
            <p:nvPr/>
          </p:nvSpPr>
          <p:spPr>
            <a:xfrm>
              <a:off x="659284" y="1684169"/>
              <a:ext cx="3070276" cy="2837872"/>
            </a:xfrm>
            <a:custGeom>
              <a:avLst/>
              <a:gdLst>
                <a:gd name="connsiteX0" fmla="*/ 270031 w 3070276"/>
                <a:gd name="connsiteY0" fmla="*/ 607 h 2837872"/>
                <a:gd name="connsiteX1" fmla="*/ 402076 w 3070276"/>
                <a:gd name="connsiteY1" fmla="*/ 21095 h 2837872"/>
                <a:gd name="connsiteX2" fmla="*/ 1129014 w 3070276"/>
                <a:gd name="connsiteY2" fmla="*/ 597177 h 2837872"/>
                <a:gd name="connsiteX3" fmla="*/ 2279493 w 3070276"/>
                <a:gd name="connsiteY3" fmla="*/ 1523007 h 2837872"/>
                <a:gd name="connsiteX4" fmla="*/ 2847002 w 3070276"/>
                <a:gd name="connsiteY4" fmla="*/ 2032233 h 2837872"/>
                <a:gd name="connsiteX5" fmla="*/ 3049294 w 3070276"/>
                <a:gd name="connsiteY5" fmla="*/ 2376858 h 2837872"/>
                <a:gd name="connsiteX6" fmla="*/ 2982436 w 3070276"/>
                <a:gd name="connsiteY6" fmla="*/ 2735178 h 2837872"/>
                <a:gd name="connsiteX7" fmla="*/ 2833523 w 3070276"/>
                <a:gd name="connsiteY7" fmla="*/ 2806988 h 2837872"/>
                <a:gd name="connsiteX8" fmla="*/ 2779549 w 3070276"/>
                <a:gd name="connsiteY8" fmla="*/ 2822275 h 2837872"/>
                <a:gd name="connsiteX9" fmla="*/ 2769186 w 3070276"/>
                <a:gd name="connsiteY9" fmla="*/ 2824332 h 2837872"/>
                <a:gd name="connsiteX10" fmla="*/ 2329448 w 3070276"/>
                <a:gd name="connsiteY10" fmla="*/ 2803164 h 2837872"/>
                <a:gd name="connsiteX11" fmla="*/ 2317635 w 3070276"/>
                <a:gd name="connsiteY11" fmla="*/ 2799070 h 2837872"/>
                <a:gd name="connsiteX12" fmla="*/ 2430359 w 3070276"/>
                <a:gd name="connsiteY12" fmla="*/ 2822629 h 2837872"/>
                <a:gd name="connsiteX13" fmla="*/ 2061741 w 3070276"/>
                <a:gd name="connsiteY13" fmla="*/ 2647731 h 2837872"/>
                <a:gd name="connsiteX14" fmla="*/ 1099897 w 3070276"/>
                <a:gd name="connsiteY14" fmla="*/ 2030511 h 2837872"/>
                <a:gd name="connsiteX15" fmla="*/ 242647 w 3070276"/>
                <a:gd name="connsiteY15" fmla="*/ 1120102 h 2837872"/>
                <a:gd name="connsiteX16" fmla="*/ 11190 w 3070276"/>
                <a:gd name="connsiteY16" fmla="*/ 537172 h 2837872"/>
                <a:gd name="connsiteX17" fmla="*/ 148350 w 3070276"/>
                <a:gd name="connsiteY17" fmla="*/ 36518 h 2837872"/>
                <a:gd name="connsiteX18" fmla="*/ 270031 w 3070276"/>
                <a:gd name="connsiteY18" fmla="*/ 607 h 2837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070276" h="2837872">
                  <a:moveTo>
                    <a:pt x="270031" y="607"/>
                  </a:moveTo>
                  <a:cubicBezTo>
                    <a:pt x="313290" y="-2154"/>
                    <a:pt x="358276" y="4486"/>
                    <a:pt x="402076" y="21095"/>
                  </a:cubicBezTo>
                  <a:cubicBezTo>
                    <a:pt x="683048" y="129481"/>
                    <a:pt x="885428" y="398746"/>
                    <a:pt x="1129014" y="597177"/>
                  </a:cubicBezTo>
                  <a:cubicBezTo>
                    <a:pt x="1497407" y="947690"/>
                    <a:pt x="1922701" y="1355770"/>
                    <a:pt x="2279493" y="1523007"/>
                  </a:cubicBezTo>
                  <a:cubicBezTo>
                    <a:pt x="2492081" y="1652133"/>
                    <a:pt x="2674523" y="1846127"/>
                    <a:pt x="2847002" y="2032233"/>
                  </a:cubicBezTo>
                  <a:cubicBezTo>
                    <a:pt x="2935862" y="2142108"/>
                    <a:pt x="3011635" y="2257460"/>
                    <a:pt x="3049294" y="2376858"/>
                  </a:cubicBezTo>
                  <a:cubicBezTo>
                    <a:pt x="3086952" y="2496255"/>
                    <a:pt x="3079183" y="2638010"/>
                    <a:pt x="2982436" y="2735178"/>
                  </a:cubicBezTo>
                  <a:cubicBezTo>
                    <a:pt x="2935767" y="2764570"/>
                    <a:pt x="2886972" y="2788460"/>
                    <a:pt x="2833523" y="2806988"/>
                  </a:cubicBezTo>
                  <a:lnTo>
                    <a:pt x="2779549" y="2822275"/>
                  </a:lnTo>
                  <a:lnTo>
                    <a:pt x="2769186" y="2824332"/>
                  </a:lnTo>
                  <a:cubicBezTo>
                    <a:pt x="2633896" y="2845145"/>
                    <a:pt x="2477615" y="2844792"/>
                    <a:pt x="2329448" y="2803164"/>
                  </a:cubicBezTo>
                  <a:lnTo>
                    <a:pt x="2317635" y="2799070"/>
                  </a:lnTo>
                  <a:lnTo>
                    <a:pt x="2430359" y="2822629"/>
                  </a:lnTo>
                  <a:cubicBezTo>
                    <a:pt x="2304603" y="2788026"/>
                    <a:pt x="2184402" y="2723773"/>
                    <a:pt x="2061741" y="2647731"/>
                  </a:cubicBezTo>
                  <a:cubicBezTo>
                    <a:pt x="1772422" y="2468394"/>
                    <a:pt x="1467937" y="2213825"/>
                    <a:pt x="1099897" y="2030511"/>
                  </a:cubicBezTo>
                  <a:cubicBezTo>
                    <a:pt x="802573" y="1881183"/>
                    <a:pt x="471009" y="1511341"/>
                    <a:pt x="242647" y="1120102"/>
                  </a:cubicBezTo>
                  <a:cubicBezTo>
                    <a:pt x="128491" y="924502"/>
                    <a:pt x="41997" y="724699"/>
                    <a:pt x="11190" y="537172"/>
                  </a:cubicBezTo>
                  <a:cubicBezTo>
                    <a:pt x="-19622" y="349605"/>
                    <a:pt x="9162" y="158825"/>
                    <a:pt x="148350" y="36518"/>
                  </a:cubicBezTo>
                  <a:cubicBezTo>
                    <a:pt x="185241" y="15527"/>
                    <a:pt x="226773" y="3367"/>
                    <a:pt x="270031" y="607"/>
                  </a:cubicBezTo>
                  <a:close/>
                </a:path>
              </a:pathLst>
            </a:custGeom>
            <a:solidFill>
              <a:srgbClr val="FDDC04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6DAC1021-9D9B-1CD1-B5A1-918F49055C88}"/>
                </a:ext>
              </a:extLst>
            </p:cNvPr>
            <p:cNvSpPr/>
            <p:nvPr/>
          </p:nvSpPr>
          <p:spPr>
            <a:xfrm>
              <a:off x="1591188" y="1077697"/>
              <a:ext cx="3291821" cy="2962726"/>
            </a:xfrm>
            <a:custGeom>
              <a:avLst/>
              <a:gdLst>
                <a:gd name="connsiteX0" fmla="*/ 1011476 w 3291821"/>
                <a:gd name="connsiteY0" fmla="*/ 60 h 2962726"/>
                <a:gd name="connsiteX1" fmla="*/ 2437940 w 3291821"/>
                <a:gd name="connsiteY1" fmla="*/ 423561 h 2962726"/>
                <a:gd name="connsiteX2" fmla="*/ 3288342 w 3291821"/>
                <a:gd name="connsiteY2" fmla="*/ 1952896 h 2962726"/>
                <a:gd name="connsiteX3" fmla="*/ 3082602 w 3291821"/>
                <a:gd name="connsiteY3" fmla="*/ 2630123 h 2962726"/>
                <a:gd name="connsiteX4" fmla="*/ 2631708 w 3291821"/>
                <a:gd name="connsiteY4" fmla="*/ 2962726 h 2962726"/>
                <a:gd name="connsiteX5" fmla="*/ 2292257 w 3291821"/>
                <a:gd name="connsiteY5" fmla="*/ 2816994 h 2962726"/>
                <a:gd name="connsiteX6" fmla="*/ 1942508 w 3291821"/>
                <a:gd name="connsiteY6" fmla="*/ 2503260 h 2962726"/>
                <a:gd name="connsiteX7" fmla="*/ 1215570 w 3291821"/>
                <a:gd name="connsiteY7" fmla="*/ 1760901 h 2962726"/>
                <a:gd name="connsiteX8" fmla="*/ 474887 w 3291821"/>
                <a:gd name="connsiteY8" fmla="*/ 1282565 h 2962726"/>
                <a:gd name="connsiteX9" fmla="*/ 230528 w 3291821"/>
                <a:gd name="connsiteY9" fmla="*/ 1119816 h 2962726"/>
                <a:gd name="connsiteX10" fmla="*/ 169852 w 3291821"/>
                <a:gd name="connsiteY10" fmla="*/ 1059723 h 2962726"/>
                <a:gd name="connsiteX11" fmla="*/ 160207 w 3291821"/>
                <a:gd name="connsiteY11" fmla="*/ 1049755 h 2962726"/>
                <a:gd name="connsiteX12" fmla="*/ 102671 w 3291821"/>
                <a:gd name="connsiteY12" fmla="*/ 967422 h 2962726"/>
                <a:gd name="connsiteX13" fmla="*/ 0 w 3291821"/>
                <a:gd name="connsiteY13" fmla="*/ 646476 h 2962726"/>
                <a:gd name="connsiteX14" fmla="*/ 339451 w 3291821"/>
                <a:gd name="connsiteY14" fmla="*/ 133850 h 2962726"/>
                <a:gd name="connsiteX15" fmla="*/ 339373 w 3291821"/>
                <a:gd name="connsiteY15" fmla="*/ 133811 h 2962726"/>
                <a:gd name="connsiteX16" fmla="*/ 1011476 w 3291821"/>
                <a:gd name="connsiteY16" fmla="*/ 60 h 2962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291821" h="2962726">
                  <a:moveTo>
                    <a:pt x="1011476" y="60"/>
                  </a:moveTo>
                  <a:cubicBezTo>
                    <a:pt x="1461743" y="10896"/>
                    <a:pt x="1936375" y="121417"/>
                    <a:pt x="2437940" y="423561"/>
                  </a:cubicBezTo>
                  <a:cubicBezTo>
                    <a:pt x="3108124" y="817799"/>
                    <a:pt x="3322632" y="1435175"/>
                    <a:pt x="3288342" y="1952896"/>
                  </a:cubicBezTo>
                  <a:cubicBezTo>
                    <a:pt x="3271119" y="2212902"/>
                    <a:pt x="3194005" y="2449454"/>
                    <a:pt x="3082602" y="2630123"/>
                  </a:cubicBezTo>
                  <a:cubicBezTo>
                    <a:pt x="2994741" y="2769458"/>
                    <a:pt x="2801738" y="2955991"/>
                    <a:pt x="2631708" y="2962726"/>
                  </a:cubicBezTo>
                  <a:cubicBezTo>
                    <a:pt x="2510204" y="2962726"/>
                    <a:pt x="2404160" y="2899772"/>
                    <a:pt x="2292257" y="2816994"/>
                  </a:cubicBezTo>
                  <a:cubicBezTo>
                    <a:pt x="2180354" y="2734218"/>
                    <a:pt x="2063327" y="2624960"/>
                    <a:pt x="1942508" y="2503260"/>
                  </a:cubicBezTo>
                  <a:cubicBezTo>
                    <a:pt x="1720427" y="2278503"/>
                    <a:pt x="1479447" y="2004722"/>
                    <a:pt x="1215570" y="1760901"/>
                  </a:cubicBezTo>
                  <a:cubicBezTo>
                    <a:pt x="974884" y="1520264"/>
                    <a:pt x="708294" y="1409889"/>
                    <a:pt x="474887" y="1282565"/>
                  </a:cubicBezTo>
                  <a:cubicBezTo>
                    <a:pt x="387374" y="1234834"/>
                    <a:pt x="303671" y="1183828"/>
                    <a:pt x="230528" y="1119816"/>
                  </a:cubicBezTo>
                  <a:lnTo>
                    <a:pt x="169852" y="1059723"/>
                  </a:lnTo>
                  <a:lnTo>
                    <a:pt x="160207" y="1049755"/>
                  </a:lnTo>
                  <a:lnTo>
                    <a:pt x="102671" y="967422"/>
                  </a:lnTo>
                  <a:cubicBezTo>
                    <a:pt x="49483" y="874625"/>
                    <a:pt x="12944" y="757781"/>
                    <a:pt x="0" y="646476"/>
                  </a:cubicBezTo>
                  <a:cubicBezTo>
                    <a:pt x="15146" y="412069"/>
                    <a:pt x="152120" y="234153"/>
                    <a:pt x="339451" y="133850"/>
                  </a:cubicBezTo>
                  <a:lnTo>
                    <a:pt x="339373" y="133811"/>
                  </a:lnTo>
                  <a:cubicBezTo>
                    <a:pt x="518366" y="40741"/>
                    <a:pt x="785260" y="-1815"/>
                    <a:pt x="1011476" y="60"/>
                  </a:cubicBezTo>
                  <a:close/>
                </a:path>
              </a:pathLst>
            </a:custGeom>
            <a:solidFill>
              <a:srgbClr val="FDDC04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C507C6FC-7505-36FC-CECF-FB3D81E55DBA}"/>
              </a:ext>
            </a:extLst>
          </p:cNvPr>
          <p:cNvGrpSpPr/>
          <p:nvPr/>
        </p:nvGrpSpPr>
        <p:grpSpPr>
          <a:xfrm rot="6720729">
            <a:off x="10871413" y="-1468087"/>
            <a:ext cx="2829028" cy="2309454"/>
            <a:chOff x="-1" y="529054"/>
            <a:chExt cx="5376600" cy="4389143"/>
          </a:xfrm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0E1F7576-7FD1-623C-F981-DDF88872312B}"/>
                </a:ext>
              </a:extLst>
            </p:cNvPr>
            <p:cNvSpPr/>
            <p:nvPr/>
          </p:nvSpPr>
          <p:spPr>
            <a:xfrm>
              <a:off x="-1" y="529054"/>
              <a:ext cx="5376600" cy="4389143"/>
            </a:xfrm>
            <a:custGeom>
              <a:avLst/>
              <a:gdLst>
                <a:gd name="connsiteX0" fmla="*/ 1751396 w 5376600"/>
                <a:gd name="connsiteY0" fmla="*/ 1598398 h 4389143"/>
                <a:gd name="connsiteX1" fmla="*/ 1761039 w 5376600"/>
                <a:gd name="connsiteY1" fmla="*/ 1608365 h 4389143"/>
                <a:gd name="connsiteX2" fmla="*/ 1752341 w 5376600"/>
                <a:gd name="connsiteY2" fmla="*/ 1599751 h 4389143"/>
                <a:gd name="connsiteX3" fmla="*/ 2605466 w 5376600"/>
                <a:gd name="connsiteY3" fmla="*/ 401210 h 4389143"/>
                <a:gd name="connsiteX4" fmla="*/ 2458693 w 5376600"/>
                <a:gd name="connsiteY4" fmla="*/ 404836 h 4389143"/>
                <a:gd name="connsiteX5" fmla="*/ 1277452 w 5376600"/>
                <a:gd name="connsiteY5" fmla="*/ 828337 h 4389143"/>
                <a:gd name="connsiteX6" fmla="*/ 2215303 w 5376600"/>
                <a:gd name="connsiteY6" fmla="*/ 2069635 h 4389143"/>
                <a:gd name="connsiteX7" fmla="*/ 1181508 w 5376600"/>
                <a:gd name="connsiteY7" fmla="*/ 845482 h 4389143"/>
                <a:gd name="connsiteX8" fmla="*/ 1016906 w 5376600"/>
                <a:gd name="connsiteY8" fmla="*/ 783752 h 4389143"/>
                <a:gd name="connsiteX9" fmla="*/ 831760 w 5376600"/>
                <a:gd name="connsiteY9" fmla="*/ 650041 h 4389143"/>
                <a:gd name="connsiteX10" fmla="*/ 557440 w 5376600"/>
                <a:gd name="connsiteY10" fmla="*/ 428880 h 4389143"/>
                <a:gd name="connsiteX11" fmla="*/ 528278 w 5376600"/>
                <a:gd name="connsiteY11" fmla="*/ 468298 h 4389143"/>
                <a:gd name="connsiteX12" fmla="*/ 699728 w 5376600"/>
                <a:gd name="connsiteY12" fmla="*/ 629451 h 4389143"/>
                <a:gd name="connsiteX13" fmla="*/ 799149 w 5376600"/>
                <a:gd name="connsiteY13" fmla="*/ 746018 h 4389143"/>
                <a:gd name="connsiteX14" fmla="*/ 850584 w 5376600"/>
                <a:gd name="connsiteY14" fmla="*/ 872881 h 4389143"/>
                <a:gd name="connsiteX15" fmla="*/ 1424942 w 5376600"/>
                <a:gd name="connsiteY15" fmla="*/ 1332347 h 4389143"/>
                <a:gd name="connsiteX16" fmla="*/ 847136 w 5376600"/>
                <a:gd name="connsiteY16" fmla="*/ 941461 h 4389143"/>
                <a:gd name="connsiteX17" fmla="*/ 569367 w 5376600"/>
                <a:gd name="connsiteY17" fmla="*/ 1263767 h 4389143"/>
                <a:gd name="connsiteX18" fmla="*/ 439055 w 5376600"/>
                <a:gd name="connsiteY18" fmla="*/ 1359787 h 4389143"/>
                <a:gd name="connsiteX19" fmla="*/ 721948 w 5376600"/>
                <a:gd name="connsiteY19" fmla="*/ 2390153 h 4389143"/>
                <a:gd name="connsiteX20" fmla="*/ 1445486 w 5376600"/>
                <a:gd name="connsiteY20" fmla="*/ 3093098 h 4389143"/>
                <a:gd name="connsiteX21" fmla="*/ 2901048 w 5376600"/>
                <a:gd name="connsiteY21" fmla="*/ 3938327 h 4389143"/>
                <a:gd name="connsiteX22" fmla="*/ 2976919 w 5376600"/>
                <a:gd name="connsiteY22" fmla="*/ 3954185 h 4389143"/>
                <a:gd name="connsiteX23" fmla="*/ 2988732 w 5376600"/>
                <a:gd name="connsiteY23" fmla="*/ 3958279 h 4389143"/>
                <a:gd name="connsiteX24" fmla="*/ 3428470 w 5376600"/>
                <a:gd name="connsiteY24" fmla="*/ 3979447 h 4389143"/>
                <a:gd name="connsiteX25" fmla="*/ 3438833 w 5376600"/>
                <a:gd name="connsiteY25" fmla="*/ 3977390 h 4389143"/>
                <a:gd name="connsiteX26" fmla="*/ 3408825 w 5376600"/>
                <a:gd name="connsiteY26" fmla="*/ 3985889 h 4389143"/>
                <a:gd name="connsiteX27" fmla="*/ 3315965 w 5376600"/>
                <a:gd name="connsiteY27" fmla="*/ 4001736 h 4389143"/>
                <a:gd name="connsiteX28" fmla="*/ 4306946 w 5376600"/>
                <a:gd name="connsiteY28" fmla="*/ 3708546 h 4389143"/>
                <a:gd name="connsiteX29" fmla="*/ 4937862 w 5376600"/>
                <a:gd name="connsiteY29" fmla="*/ 2400432 h 4389143"/>
                <a:gd name="connsiteX30" fmla="*/ 4502389 w 5376600"/>
                <a:gd name="connsiteY30" fmla="*/ 1275720 h 4389143"/>
                <a:gd name="connsiteX31" fmla="*/ 4502377 w 5376600"/>
                <a:gd name="connsiteY31" fmla="*/ 1275783 h 4389143"/>
                <a:gd name="connsiteX32" fmla="*/ 2605466 w 5376600"/>
                <a:gd name="connsiteY32" fmla="*/ 401210 h 4389143"/>
                <a:gd name="connsiteX33" fmla="*/ 2194673 w 5376600"/>
                <a:gd name="connsiteY33" fmla="*/ 133 h 4389143"/>
                <a:gd name="connsiteX34" fmla="*/ 2239641 w 5376600"/>
                <a:gd name="connsiteY34" fmla="*/ 36255 h 4389143"/>
                <a:gd name="connsiteX35" fmla="*/ 2333392 w 5376600"/>
                <a:gd name="connsiteY35" fmla="*/ 198892 h 4389143"/>
                <a:gd name="connsiteX36" fmla="*/ 2544255 w 5376600"/>
                <a:gd name="connsiteY36" fmla="*/ 181747 h 4389143"/>
                <a:gd name="connsiteX37" fmla="*/ 2583673 w 5376600"/>
                <a:gd name="connsiteY37" fmla="*/ 17145 h 4389143"/>
                <a:gd name="connsiteX38" fmla="*/ 2665954 w 5376600"/>
                <a:gd name="connsiteY38" fmla="*/ 180023 h 4389143"/>
                <a:gd name="connsiteX39" fmla="*/ 2854549 w 5376600"/>
                <a:gd name="connsiteY39" fmla="*/ 190317 h 4389143"/>
                <a:gd name="connsiteX40" fmla="*/ 3003730 w 5376600"/>
                <a:gd name="connsiteY40" fmla="*/ 70302 h 4389143"/>
                <a:gd name="connsiteX41" fmla="*/ 2969440 w 5376600"/>
                <a:gd name="connsiteY41" fmla="*/ 204053 h 4389143"/>
                <a:gd name="connsiteX42" fmla="*/ 3185477 w 5376600"/>
                <a:gd name="connsiteY42" fmla="*/ 246915 h 4389143"/>
                <a:gd name="connsiteX43" fmla="*/ 3267757 w 5376600"/>
                <a:gd name="connsiteY43" fmla="*/ 123452 h 4389143"/>
                <a:gd name="connsiteX44" fmla="*/ 3274607 w 5376600"/>
                <a:gd name="connsiteY44" fmla="*/ 270909 h 4389143"/>
                <a:gd name="connsiteX45" fmla="*/ 3543803 w 5376600"/>
                <a:gd name="connsiteY45" fmla="*/ 361761 h 4389143"/>
                <a:gd name="connsiteX46" fmla="*/ 3634656 w 5376600"/>
                <a:gd name="connsiteY46" fmla="*/ 228011 h 4389143"/>
                <a:gd name="connsiteX47" fmla="*/ 3641506 w 5376600"/>
                <a:gd name="connsiteY47" fmla="*/ 404585 h 4389143"/>
                <a:gd name="connsiteX48" fmla="*/ 3804384 w 5376600"/>
                <a:gd name="connsiteY48" fmla="*/ 483460 h 4389143"/>
                <a:gd name="connsiteX49" fmla="*/ 3951841 w 5376600"/>
                <a:gd name="connsiteY49" fmla="*/ 385717 h 4389143"/>
                <a:gd name="connsiteX50" fmla="*/ 3908978 w 5376600"/>
                <a:gd name="connsiteY50" fmla="*/ 540022 h 4389143"/>
                <a:gd name="connsiteX51" fmla="*/ 3936418 w 5376600"/>
                <a:gd name="connsiteY51" fmla="*/ 557167 h 4389143"/>
                <a:gd name="connsiteX52" fmla="*/ 4109592 w 5376600"/>
                <a:gd name="connsiteY52" fmla="*/ 438877 h 4389143"/>
                <a:gd name="connsiteX53" fmla="*/ 4111314 w 5376600"/>
                <a:gd name="connsiteY53" fmla="*/ 666886 h 4389143"/>
                <a:gd name="connsiteX54" fmla="*/ 4197040 w 5376600"/>
                <a:gd name="connsiteY54" fmla="*/ 728615 h 4389143"/>
                <a:gd name="connsiteX55" fmla="*/ 4425049 w 5376600"/>
                <a:gd name="connsiteY55" fmla="*/ 649741 h 4389143"/>
                <a:gd name="connsiteX56" fmla="*/ 4375336 w 5376600"/>
                <a:gd name="connsiteY56" fmla="*/ 867502 h 4389143"/>
                <a:gd name="connsiteX57" fmla="*/ 4462783 w 5376600"/>
                <a:gd name="connsiteY57" fmla="*/ 939526 h 4389143"/>
                <a:gd name="connsiteX58" fmla="*/ 4740552 w 5376600"/>
                <a:gd name="connsiteY58" fmla="*/ 858929 h 4389143"/>
                <a:gd name="connsiteX59" fmla="*/ 4637682 w 5376600"/>
                <a:gd name="connsiteY59" fmla="*/ 1102408 h 4389143"/>
                <a:gd name="connsiteX60" fmla="*/ 4680544 w 5376600"/>
                <a:gd name="connsiteY60" fmla="*/ 1145270 h 4389143"/>
                <a:gd name="connsiteX61" fmla="*/ 4951416 w 5376600"/>
                <a:gd name="connsiteY61" fmla="*/ 1122998 h 4389143"/>
                <a:gd name="connsiteX62" fmla="*/ 4846821 w 5376600"/>
                <a:gd name="connsiteY62" fmla="*/ 1371600 h 4389143"/>
                <a:gd name="connsiteX63" fmla="*/ 4869094 w 5376600"/>
                <a:gd name="connsiteY63" fmla="*/ 1405890 h 4389143"/>
                <a:gd name="connsiteX64" fmla="*/ 5162284 w 5376600"/>
                <a:gd name="connsiteY64" fmla="*/ 1438458 h 4389143"/>
                <a:gd name="connsiteX65" fmla="*/ 4983986 w 5376600"/>
                <a:gd name="connsiteY65" fmla="*/ 1620205 h 4389143"/>
                <a:gd name="connsiteX66" fmla="*/ 5031976 w 5376600"/>
                <a:gd name="connsiteY66" fmla="*/ 1731647 h 4389143"/>
                <a:gd name="connsiteX67" fmla="*/ 5319992 w 5376600"/>
                <a:gd name="connsiteY67" fmla="*/ 1807077 h 4389143"/>
                <a:gd name="connsiteX68" fmla="*/ 5182832 w 5376600"/>
                <a:gd name="connsiteY68" fmla="*/ 1947686 h 4389143"/>
                <a:gd name="connsiteX69" fmla="*/ 5266835 w 5376600"/>
                <a:gd name="connsiteY69" fmla="*/ 1964831 h 4389143"/>
                <a:gd name="connsiteX70" fmla="*/ 5133124 w 5376600"/>
                <a:gd name="connsiteY70" fmla="*/ 2101991 h 4389143"/>
                <a:gd name="connsiteX71" fmla="*/ 5145140 w 5376600"/>
                <a:gd name="connsiteY71" fmla="*/ 2179143 h 4389143"/>
                <a:gd name="connsiteX72" fmla="*/ 5320039 w 5376600"/>
                <a:gd name="connsiteY72" fmla="*/ 2227134 h 4389143"/>
                <a:gd name="connsiteX73" fmla="*/ 5157161 w 5376600"/>
                <a:gd name="connsiteY73" fmla="*/ 2403708 h 4389143"/>
                <a:gd name="connsiteX74" fmla="*/ 5155439 w 5376600"/>
                <a:gd name="connsiteY74" fmla="*/ 2436275 h 4389143"/>
                <a:gd name="connsiteX75" fmla="*/ 5371476 w 5376600"/>
                <a:gd name="connsiteY75" fmla="*/ 2542594 h 4389143"/>
                <a:gd name="connsiteX76" fmla="*/ 5232592 w 5376600"/>
                <a:gd name="connsiteY76" fmla="*/ 2650588 h 4389143"/>
                <a:gd name="connsiteX77" fmla="*/ 5371476 w 5376600"/>
                <a:gd name="connsiteY77" fmla="*/ 2753458 h 4389143"/>
                <a:gd name="connsiteX78" fmla="*/ 5172584 w 5376600"/>
                <a:gd name="connsiteY78" fmla="*/ 2856328 h 4389143"/>
                <a:gd name="connsiteX79" fmla="*/ 5266882 w 5376600"/>
                <a:gd name="connsiteY79" fmla="*/ 2911207 h 4389143"/>
                <a:gd name="connsiteX80" fmla="*/ 5181157 w 5376600"/>
                <a:gd name="connsiteY80" fmla="*/ 2974659 h 4389143"/>
                <a:gd name="connsiteX81" fmla="*/ 5376600 w 5376600"/>
                <a:gd name="connsiteY81" fmla="*/ 3182124 h 4389143"/>
                <a:gd name="connsiteX82" fmla="*/ 5114301 w 5376600"/>
                <a:gd name="connsiteY82" fmla="*/ 3185530 h 4389143"/>
                <a:gd name="connsiteX83" fmla="*/ 5213723 w 5376600"/>
                <a:gd name="connsiteY83" fmla="*/ 3279828 h 4389143"/>
                <a:gd name="connsiteX84" fmla="*/ 4971968 w 5376600"/>
                <a:gd name="connsiteY84" fmla="*/ 3286678 h 4389143"/>
                <a:gd name="connsiteX85" fmla="*/ 5162288 w 5376600"/>
                <a:gd name="connsiteY85" fmla="*/ 3489009 h 4389143"/>
                <a:gd name="connsiteX86" fmla="*/ 4809091 w 5376600"/>
                <a:gd name="connsiteY86" fmla="*/ 3490692 h 4389143"/>
                <a:gd name="connsiteX87" fmla="*/ 4898261 w 5376600"/>
                <a:gd name="connsiteY87" fmla="*/ 3699881 h 4389143"/>
                <a:gd name="connsiteX88" fmla="*/ 4699369 w 5376600"/>
                <a:gd name="connsiteY88" fmla="*/ 3698197 h 4389143"/>
                <a:gd name="connsiteX89" fmla="*/ 4740509 w 5376600"/>
                <a:gd name="connsiteY89" fmla="*/ 3804516 h 4389143"/>
                <a:gd name="connsiteX90" fmla="*/ 4541617 w 5376600"/>
                <a:gd name="connsiteY90" fmla="*/ 3804516 h 4389143"/>
                <a:gd name="connsiteX91" fmla="*/ 4582757 w 5376600"/>
                <a:gd name="connsiteY91" fmla="*/ 3910795 h 4389143"/>
                <a:gd name="connsiteX92" fmla="*/ 4449046 w 5376600"/>
                <a:gd name="connsiteY92" fmla="*/ 3912479 h 4389143"/>
                <a:gd name="connsiteX93" fmla="*/ 4425051 w 5376600"/>
                <a:gd name="connsiteY93" fmla="*/ 4121668 h 4389143"/>
                <a:gd name="connsiteX94" fmla="*/ 4241580 w 5376600"/>
                <a:gd name="connsiteY94" fmla="*/ 4011949 h 4389143"/>
                <a:gd name="connsiteX95" fmla="*/ 4142158 w 5376600"/>
                <a:gd name="connsiteY95" fmla="*/ 4063384 h 4389143"/>
                <a:gd name="connsiteX96" fmla="*/ 4116441 w 5376600"/>
                <a:gd name="connsiteY96" fmla="*/ 4289718 h 4389143"/>
                <a:gd name="connsiteX97" fmla="*/ 3903852 w 5376600"/>
                <a:gd name="connsiteY97" fmla="*/ 4154282 h 4389143"/>
                <a:gd name="connsiteX98" fmla="*/ 3842123 w 5376600"/>
                <a:gd name="connsiteY98" fmla="*/ 4169705 h 4389143"/>
                <a:gd name="connsiteX99" fmla="*/ 3845567 w 5376600"/>
                <a:gd name="connsiteY99" fmla="*/ 4279423 h 4389143"/>
                <a:gd name="connsiteX100" fmla="*/ 3711855 w 5376600"/>
                <a:gd name="connsiteY100" fmla="*/ 4200548 h 4389143"/>
                <a:gd name="connsiteX101" fmla="*/ 3583268 w 5376600"/>
                <a:gd name="connsiteY101" fmla="*/ 4384020 h 4389143"/>
                <a:gd name="connsiteX102" fmla="*/ 3538683 w 5376600"/>
                <a:gd name="connsiteY102" fmla="*/ 4217693 h 4389143"/>
                <a:gd name="connsiteX103" fmla="*/ 3372357 w 5376600"/>
                <a:gd name="connsiteY103" fmla="*/ 4330860 h 4389143"/>
                <a:gd name="connsiteX104" fmla="*/ 3341512 w 5376600"/>
                <a:gd name="connsiteY104" fmla="*/ 4221142 h 4389143"/>
                <a:gd name="connsiteX105" fmla="*/ 3127199 w 5376600"/>
                <a:gd name="connsiteY105" fmla="*/ 4389143 h 4389143"/>
                <a:gd name="connsiteX106" fmla="*/ 3087781 w 5376600"/>
                <a:gd name="connsiteY106" fmla="*/ 4248535 h 4389143"/>
                <a:gd name="connsiteX107" fmla="*/ 2940324 w 5376600"/>
                <a:gd name="connsiteY107" fmla="*/ 4363426 h 4389143"/>
                <a:gd name="connsiteX108" fmla="*/ 2892334 w 5376600"/>
                <a:gd name="connsiteY108" fmla="*/ 4181679 h 4389143"/>
                <a:gd name="connsiteX109" fmla="*/ 2792913 w 5376600"/>
                <a:gd name="connsiteY109" fmla="*/ 4330860 h 4389143"/>
                <a:gd name="connsiteX110" fmla="*/ 2739755 w 5376600"/>
                <a:gd name="connsiteY110" fmla="*/ 4121671 h 4389143"/>
                <a:gd name="connsiteX111" fmla="*/ 2707188 w 5376600"/>
                <a:gd name="connsiteY111" fmla="*/ 4111376 h 4389143"/>
                <a:gd name="connsiteX112" fmla="*/ 2635163 w 5376600"/>
                <a:gd name="connsiteY112" fmla="*/ 4226268 h 4389143"/>
                <a:gd name="connsiteX113" fmla="*/ 2612890 w 5376600"/>
                <a:gd name="connsiteY113" fmla="*/ 4119988 h 4389143"/>
                <a:gd name="connsiteX114" fmla="*/ 2477455 w 5376600"/>
                <a:gd name="connsiteY114" fmla="*/ 4173146 h 4389143"/>
                <a:gd name="connsiteX115" fmla="*/ 2475732 w 5376600"/>
                <a:gd name="connsiteY115" fmla="*/ 4027413 h 4389143"/>
                <a:gd name="connsiteX116" fmla="*/ 2420853 w 5376600"/>
                <a:gd name="connsiteY116" fmla="*/ 4005140 h 4389143"/>
                <a:gd name="connsiteX117" fmla="*/ 2266548 w 5376600"/>
                <a:gd name="connsiteY117" fmla="*/ 4068593 h 4389143"/>
                <a:gd name="connsiteX118" fmla="*/ 2266548 w 5376600"/>
                <a:gd name="connsiteY118" fmla="*/ 3933157 h 4389143"/>
                <a:gd name="connsiteX119" fmla="*/ 2153381 w 5376600"/>
                <a:gd name="connsiteY119" fmla="*/ 3874871 h 4389143"/>
                <a:gd name="connsiteX120" fmla="*/ 1951089 w 5376600"/>
                <a:gd name="connsiteY120" fmla="*/ 3964041 h 4389143"/>
                <a:gd name="connsiteX121" fmla="*/ 1952812 w 5376600"/>
                <a:gd name="connsiteY121" fmla="*/ 3760026 h 4389143"/>
                <a:gd name="connsiteX122" fmla="*/ 1822500 w 5376600"/>
                <a:gd name="connsiteY122" fmla="*/ 3674301 h 4389143"/>
                <a:gd name="connsiteX123" fmla="*/ 1635629 w 5376600"/>
                <a:gd name="connsiteY123" fmla="*/ 3700018 h 4389143"/>
                <a:gd name="connsiteX124" fmla="*/ 1669919 w 5376600"/>
                <a:gd name="connsiteY124" fmla="*/ 3567982 h 4389143"/>
                <a:gd name="connsiteX125" fmla="*/ 1561925 w 5376600"/>
                <a:gd name="connsiteY125" fmla="*/ 3482257 h 4389143"/>
                <a:gd name="connsiteX126" fmla="*/ 1320171 w 5376600"/>
                <a:gd name="connsiteY126" fmla="*/ 3542264 h 4389143"/>
                <a:gd name="connsiteX127" fmla="*/ 1368161 w 5376600"/>
                <a:gd name="connsiteY127" fmla="*/ 3321104 h 4389143"/>
                <a:gd name="connsiteX128" fmla="*/ 1327021 w 5376600"/>
                <a:gd name="connsiteY128" fmla="*/ 3283407 h 4389143"/>
                <a:gd name="connsiteX129" fmla="*/ 1159020 w 5376600"/>
                <a:gd name="connsiteY129" fmla="*/ 3319420 h 4389143"/>
                <a:gd name="connsiteX130" fmla="*/ 1195032 w 5376600"/>
                <a:gd name="connsiteY130" fmla="*/ 3158266 h 4389143"/>
                <a:gd name="connsiteX131" fmla="*/ 1135025 w 5376600"/>
                <a:gd name="connsiteY131" fmla="*/ 3101704 h 4389143"/>
                <a:gd name="connsiteX132" fmla="*/ 847008 w 5376600"/>
                <a:gd name="connsiteY132" fmla="*/ 3173728 h 4389143"/>
                <a:gd name="connsiteX133" fmla="*/ 907016 w 5376600"/>
                <a:gd name="connsiteY133" fmla="*/ 2895960 h 4389143"/>
                <a:gd name="connsiteX134" fmla="*/ 783552 w 5376600"/>
                <a:gd name="connsiteY134" fmla="*/ 2782793 h 4389143"/>
                <a:gd name="connsiteX135" fmla="*/ 618950 w 5376600"/>
                <a:gd name="connsiteY135" fmla="*/ 2818805 h 4389143"/>
                <a:gd name="connsiteX136" fmla="*/ 704675 w 5376600"/>
                <a:gd name="connsiteY136" fmla="*/ 2705638 h 4389143"/>
                <a:gd name="connsiteX137" fmla="*/ 570964 w 5376600"/>
                <a:gd name="connsiteY137" fmla="*/ 2551333 h 4389143"/>
                <a:gd name="connsiteX138" fmla="*/ 372072 w 5376600"/>
                <a:gd name="connsiteY138" fmla="*/ 2489604 h 4389143"/>
                <a:gd name="connsiteX139" fmla="*/ 480066 w 5376600"/>
                <a:gd name="connsiteY139" fmla="*/ 2448463 h 4389143"/>
                <a:gd name="connsiteX140" fmla="*/ 267478 w 5376600"/>
                <a:gd name="connsiteY140" fmla="*/ 2385011 h 4389143"/>
                <a:gd name="connsiteX141" fmla="*/ 411486 w 5376600"/>
                <a:gd name="connsiteY141" fmla="*/ 2307859 h 4389143"/>
                <a:gd name="connsiteX142" fmla="*/ 396063 w 5376600"/>
                <a:gd name="connsiteY142" fmla="*/ 2277013 h 4389143"/>
                <a:gd name="connsiteX143" fmla="*/ 109722 w 5376600"/>
                <a:gd name="connsiteY143" fmla="*/ 2122708 h 4389143"/>
                <a:gd name="connsiteX144" fmla="*/ 296593 w 5376600"/>
                <a:gd name="connsiteY144" fmla="*/ 2006142 h 4389143"/>
                <a:gd name="connsiteX145" fmla="*/ 282893 w 5376600"/>
                <a:gd name="connsiteY145" fmla="*/ 1958152 h 4389143"/>
                <a:gd name="connsiteX146" fmla="*/ 0 w 5376600"/>
                <a:gd name="connsiteY146" fmla="*/ 1810695 h 4389143"/>
                <a:gd name="connsiteX147" fmla="*/ 233182 w 5376600"/>
                <a:gd name="connsiteY147" fmla="*/ 1654666 h 4389143"/>
                <a:gd name="connsiteX148" fmla="*/ 231460 w 5376600"/>
                <a:gd name="connsiteY148" fmla="*/ 1622098 h 4389143"/>
                <a:gd name="connsiteX149" fmla="*/ 54886 w 5376600"/>
                <a:gd name="connsiteY149" fmla="*/ 1481489 h 4389143"/>
                <a:gd name="connsiteX150" fmla="*/ 219488 w 5376600"/>
                <a:gd name="connsiteY150" fmla="*/ 1397487 h 4389143"/>
                <a:gd name="connsiteX151" fmla="*/ 317230 w 5376600"/>
                <a:gd name="connsiteY151" fmla="*/ 1159181 h 4389143"/>
                <a:gd name="connsiteX152" fmla="*/ 466411 w 5376600"/>
                <a:gd name="connsiteY152" fmla="*/ 1070011 h 4389143"/>
                <a:gd name="connsiteX153" fmla="*/ 631013 w 5376600"/>
                <a:gd name="connsiteY153" fmla="*/ 888265 h 4389143"/>
                <a:gd name="connsiteX154" fmla="*/ 543565 w 5376600"/>
                <a:gd name="connsiteY154" fmla="*/ 785395 h 4389143"/>
                <a:gd name="connsiteX155" fmla="*/ 303535 w 5376600"/>
                <a:gd name="connsiteY155" fmla="*/ 559061 h 4389143"/>
                <a:gd name="connsiteX156" fmla="*/ 293240 w 5376600"/>
                <a:gd name="connsiteY156" fmla="*/ 415053 h 4389143"/>
                <a:gd name="connsiteX157" fmla="*/ 449270 w 5376600"/>
                <a:gd name="connsiteY157" fmla="*/ 207588 h 4389143"/>
                <a:gd name="connsiteX158" fmla="*/ 598451 w 5376600"/>
                <a:gd name="connsiteY158" fmla="*/ 183593 h 4389143"/>
                <a:gd name="connsiteX159" fmla="*/ 968793 w 5376600"/>
                <a:gd name="connsiteY159" fmla="*/ 478507 h 4389143"/>
                <a:gd name="connsiteX160" fmla="*/ 1195126 w 5376600"/>
                <a:gd name="connsiteY160" fmla="*/ 622515 h 4389143"/>
                <a:gd name="connsiteX161" fmla="*/ 2230684 w 5376600"/>
                <a:gd name="connsiteY161" fmla="*/ 214444 h 4389143"/>
                <a:gd name="connsiteX162" fmla="*/ 2223521 w 5376600"/>
                <a:gd name="connsiteY162" fmla="*/ 55377 h 4389143"/>
                <a:gd name="connsiteX163" fmla="*/ 2194507 w 5376600"/>
                <a:gd name="connsiteY163" fmla="*/ 0 h 4389143"/>
                <a:gd name="connsiteX164" fmla="*/ 2194672 w 5376600"/>
                <a:gd name="connsiteY164" fmla="*/ 132 h 4389143"/>
                <a:gd name="connsiteX165" fmla="*/ 2194673 w 5376600"/>
                <a:gd name="connsiteY165" fmla="*/ 133 h 4389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</a:cxnLst>
              <a:rect l="l" t="t" r="r" b="b"/>
              <a:pathLst>
                <a:path w="5376600" h="4389143">
                  <a:moveTo>
                    <a:pt x="1751396" y="1598398"/>
                  </a:moveTo>
                  <a:lnTo>
                    <a:pt x="1761039" y="1608365"/>
                  </a:lnTo>
                  <a:lnTo>
                    <a:pt x="1752341" y="1599751"/>
                  </a:lnTo>
                  <a:close/>
                  <a:moveTo>
                    <a:pt x="2605466" y="401210"/>
                  </a:moveTo>
                  <a:cubicBezTo>
                    <a:pt x="2556541" y="400572"/>
                    <a:pt x="2507588" y="401743"/>
                    <a:pt x="2458693" y="404836"/>
                  </a:cubicBezTo>
                  <a:cubicBezTo>
                    <a:pt x="2055325" y="436226"/>
                    <a:pt x="1659462" y="581880"/>
                    <a:pt x="1277452" y="828337"/>
                  </a:cubicBezTo>
                  <a:cubicBezTo>
                    <a:pt x="1338576" y="1024280"/>
                    <a:pt x="1568349" y="1550308"/>
                    <a:pt x="2215303" y="2069635"/>
                  </a:cubicBezTo>
                  <a:cubicBezTo>
                    <a:pt x="1695594" y="1782334"/>
                    <a:pt x="1337263" y="1102736"/>
                    <a:pt x="1181508" y="845482"/>
                  </a:cubicBezTo>
                  <a:cubicBezTo>
                    <a:pt x="1120776" y="838670"/>
                    <a:pt x="1068877" y="814674"/>
                    <a:pt x="1016906" y="783752"/>
                  </a:cubicBezTo>
                  <a:cubicBezTo>
                    <a:pt x="956135" y="747591"/>
                    <a:pt x="894140" y="699984"/>
                    <a:pt x="831760" y="650041"/>
                  </a:cubicBezTo>
                  <a:cubicBezTo>
                    <a:pt x="735660" y="573084"/>
                    <a:pt x="644849" y="496848"/>
                    <a:pt x="557440" y="428880"/>
                  </a:cubicBezTo>
                  <a:lnTo>
                    <a:pt x="528278" y="468298"/>
                  </a:lnTo>
                  <a:cubicBezTo>
                    <a:pt x="585640" y="521683"/>
                    <a:pt x="645653" y="575567"/>
                    <a:pt x="699728" y="629451"/>
                  </a:cubicBezTo>
                  <a:cubicBezTo>
                    <a:pt x="737764" y="667335"/>
                    <a:pt x="770791" y="705183"/>
                    <a:pt x="799149" y="746018"/>
                  </a:cubicBezTo>
                  <a:cubicBezTo>
                    <a:pt x="823948" y="781721"/>
                    <a:pt x="845112" y="821675"/>
                    <a:pt x="850584" y="872881"/>
                  </a:cubicBezTo>
                  <a:cubicBezTo>
                    <a:pt x="1007182" y="990554"/>
                    <a:pt x="1194787" y="1140617"/>
                    <a:pt x="1424942" y="1332347"/>
                  </a:cubicBezTo>
                  <a:cubicBezTo>
                    <a:pt x="1239286" y="1221023"/>
                    <a:pt x="1008789" y="1045017"/>
                    <a:pt x="847136" y="941461"/>
                  </a:cubicBezTo>
                  <a:cubicBezTo>
                    <a:pt x="805184" y="1119563"/>
                    <a:pt x="666459" y="1212180"/>
                    <a:pt x="569367" y="1263767"/>
                  </a:cubicBezTo>
                  <a:cubicBezTo>
                    <a:pt x="525929" y="1286883"/>
                    <a:pt x="455473" y="1312294"/>
                    <a:pt x="439055" y="1359787"/>
                  </a:cubicBezTo>
                  <a:cubicBezTo>
                    <a:pt x="439055" y="1882573"/>
                    <a:pt x="547363" y="2161105"/>
                    <a:pt x="721948" y="2390153"/>
                  </a:cubicBezTo>
                  <a:cubicBezTo>
                    <a:pt x="908211" y="2628733"/>
                    <a:pt x="1213686" y="2836187"/>
                    <a:pt x="1445486" y="3093098"/>
                  </a:cubicBezTo>
                  <a:cubicBezTo>
                    <a:pt x="1874895" y="3495202"/>
                    <a:pt x="2393399" y="3808779"/>
                    <a:pt x="2901048" y="3938327"/>
                  </a:cubicBezTo>
                  <a:lnTo>
                    <a:pt x="2976919" y="3954185"/>
                  </a:lnTo>
                  <a:lnTo>
                    <a:pt x="2988732" y="3958279"/>
                  </a:lnTo>
                  <a:cubicBezTo>
                    <a:pt x="3136899" y="3999907"/>
                    <a:pt x="3293180" y="4000260"/>
                    <a:pt x="3428470" y="3979447"/>
                  </a:cubicBezTo>
                  <a:lnTo>
                    <a:pt x="3438833" y="3977390"/>
                  </a:lnTo>
                  <a:lnTo>
                    <a:pt x="3408825" y="3985889"/>
                  </a:lnTo>
                  <a:cubicBezTo>
                    <a:pt x="3379457" y="3992489"/>
                    <a:pt x="3348609" y="3997766"/>
                    <a:pt x="3315965" y="4001736"/>
                  </a:cubicBezTo>
                  <a:cubicBezTo>
                    <a:pt x="3671895" y="4019410"/>
                    <a:pt x="4009818" y="3933038"/>
                    <a:pt x="4306946" y="3708546"/>
                  </a:cubicBezTo>
                  <a:cubicBezTo>
                    <a:pt x="4754284" y="3260553"/>
                    <a:pt x="4931854" y="2814244"/>
                    <a:pt x="4937862" y="2400432"/>
                  </a:cubicBezTo>
                  <a:cubicBezTo>
                    <a:pt x="4937362" y="2027494"/>
                    <a:pt x="4800555" y="1561522"/>
                    <a:pt x="4502389" y="1275720"/>
                  </a:cubicBezTo>
                  <a:lnTo>
                    <a:pt x="4502377" y="1275783"/>
                  </a:lnTo>
                  <a:cubicBezTo>
                    <a:pt x="4067017" y="827527"/>
                    <a:pt x="3339338" y="410779"/>
                    <a:pt x="2605466" y="401210"/>
                  </a:cubicBezTo>
                  <a:close/>
                  <a:moveTo>
                    <a:pt x="2194673" y="133"/>
                  </a:moveTo>
                  <a:lnTo>
                    <a:pt x="2239641" y="36255"/>
                  </a:lnTo>
                  <a:cubicBezTo>
                    <a:pt x="2279847" y="78952"/>
                    <a:pt x="2306727" y="139019"/>
                    <a:pt x="2333392" y="198892"/>
                  </a:cubicBezTo>
                  <a:cubicBezTo>
                    <a:pt x="2403196" y="190051"/>
                    <a:pt x="2473915" y="184311"/>
                    <a:pt x="2544255" y="181747"/>
                  </a:cubicBezTo>
                  <a:cubicBezTo>
                    <a:pt x="2565113" y="111864"/>
                    <a:pt x="2583673" y="59855"/>
                    <a:pt x="2583673" y="17145"/>
                  </a:cubicBezTo>
                  <a:cubicBezTo>
                    <a:pt x="2626842" y="60311"/>
                    <a:pt x="2635682" y="109376"/>
                    <a:pt x="2665954" y="180023"/>
                  </a:cubicBezTo>
                  <a:cubicBezTo>
                    <a:pt x="2728528" y="181018"/>
                    <a:pt x="2791747" y="184194"/>
                    <a:pt x="2854549" y="190317"/>
                  </a:cubicBezTo>
                  <a:cubicBezTo>
                    <a:pt x="2917699" y="140834"/>
                    <a:pt x="2983025" y="106123"/>
                    <a:pt x="3003730" y="70302"/>
                  </a:cubicBezTo>
                  <a:cubicBezTo>
                    <a:pt x="3015517" y="114309"/>
                    <a:pt x="2991062" y="154608"/>
                    <a:pt x="2969440" y="204053"/>
                  </a:cubicBezTo>
                  <a:cubicBezTo>
                    <a:pt x="3041694" y="214692"/>
                    <a:pt x="3113261" y="229426"/>
                    <a:pt x="3185477" y="246915"/>
                  </a:cubicBezTo>
                  <a:cubicBezTo>
                    <a:pt x="3224703" y="198346"/>
                    <a:pt x="3248928" y="156019"/>
                    <a:pt x="3267757" y="123452"/>
                  </a:cubicBezTo>
                  <a:cubicBezTo>
                    <a:pt x="3279506" y="167314"/>
                    <a:pt x="3278090" y="215838"/>
                    <a:pt x="3274607" y="270909"/>
                  </a:cubicBezTo>
                  <a:cubicBezTo>
                    <a:pt x="3364741" y="296281"/>
                    <a:pt x="3454059" y="325482"/>
                    <a:pt x="3543803" y="361761"/>
                  </a:cubicBezTo>
                  <a:cubicBezTo>
                    <a:pt x="3588311" y="308684"/>
                    <a:pt x="3614488" y="262951"/>
                    <a:pt x="3634656" y="228011"/>
                  </a:cubicBezTo>
                  <a:cubicBezTo>
                    <a:pt x="3648204" y="278525"/>
                    <a:pt x="3646252" y="337880"/>
                    <a:pt x="3641506" y="404585"/>
                  </a:cubicBezTo>
                  <a:cubicBezTo>
                    <a:pt x="3695773" y="429001"/>
                    <a:pt x="3750347" y="454987"/>
                    <a:pt x="3804384" y="483460"/>
                  </a:cubicBezTo>
                  <a:cubicBezTo>
                    <a:pt x="3867455" y="438645"/>
                    <a:pt x="3930295" y="422993"/>
                    <a:pt x="3951841" y="385717"/>
                  </a:cubicBezTo>
                  <a:cubicBezTo>
                    <a:pt x="3967340" y="443581"/>
                    <a:pt x="3927922" y="472400"/>
                    <a:pt x="3908978" y="540022"/>
                  </a:cubicBezTo>
                  <a:cubicBezTo>
                    <a:pt x="3918278" y="545419"/>
                    <a:pt x="3927118" y="551657"/>
                    <a:pt x="3936418" y="557167"/>
                  </a:cubicBezTo>
                  <a:cubicBezTo>
                    <a:pt x="4007104" y="495823"/>
                    <a:pt x="4085138" y="481203"/>
                    <a:pt x="4109592" y="438877"/>
                  </a:cubicBezTo>
                  <a:cubicBezTo>
                    <a:pt x="4126584" y="502284"/>
                    <a:pt x="4117131" y="574118"/>
                    <a:pt x="4111314" y="666886"/>
                  </a:cubicBezTo>
                  <a:cubicBezTo>
                    <a:pt x="4140056" y="686442"/>
                    <a:pt x="4168413" y="707835"/>
                    <a:pt x="4197040" y="728615"/>
                  </a:cubicBezTo>
                  <a:cubicBezTo>
                    <a:pt x="4273389" y="685332"/>
                    <a:pt x="4379928" y="694861"/>
                    <a:pt x="4425049" y="649741"/>
                  </a:cubicBezTo>
                  <a:cubicBezTo>
                    <a:pt x="4425049" y="695248"/>
                    <a:pt x="4388233" y="773969"/>
                    <a:pt x="4375336" y="867502"/>
                  </a:cubicBezTo>
                  <a:cubicBezTo>
                    <a:pt x="4404077" y="891153"/>
                    <a:pt x="4434195" y="914651"/>
                    <a:pt x="4462783" y="939526"/>
                  </a:cubicBezTo>
                  <a:cubicBezTo>
                    <a:pt x="4550115" y="895860"/>
                    <a:pt x="4695317" y="904165"/>
                    <a:pt x="4740552" y="858929"/>
                  </a:cubicBezTo>
                  <a:cubicBezTo>
                    <a:pt x="4740552" y="908415"/>
                    <a:pt x="4652454" y="998088"/>
                    <a:pt x="4637682" y="1102408"/>
                  </a:cubicBezTo>
                  <a:cubicBezTo>
                    <a:pt x="4651344" y="1115458"/>
                    <a:pt x="4667724" y="1129121"/>
                    <a:pt x="4680544" y="1145270"/>
                  </a:cubicBezTo>
                  <a:cubicBezTo>
                    <a:pt x="4757384" y="1108685"/>
                    <a:pt x="4864581" y="1122998"/>
                    <a:pt x="4951416" y="1122998"/>
                  </a:cubicBezTo>
                  <a:cubicBezTo>
                    <a:pt x="4901051" y="1223644"/>
                    <a:pt x="4855126" y="1269034"/>
                    <a:pt x="4846821" y="1371600"/>
                  </a:cubicBezTo>
                  <a:cubicBezTo>
                    <a:pt x="4854208" y="1383043"/>
                    <a:pt x="4861937" y="1394294"/>
                    <a:pt x="4869094" y="1405890"/>
                  </a:cubicBezTo>
                  <a:cubicBezTo>
                    <a:pt x="4958415" y="1396093"/>
                    <a:pt x="5083830" y="1438458"/>
                    <a:pt x="5162284" y="1438458"/>
                  </a:cubicBezTo>
                  <a:cubicBezTo>
                    <a:pt x="5124173" y="1514660"/>
                    <a:pt x="5033010" y="1558551"/>
                    <a:pt x="4983986" y="1620205"/>
                  </a:cubicBezTo>
                  <a:cubicBezTo>
                    <a:pt x="5001092" y="1656944"/>
                    <a:pt x="5017203" y="1693912"/>
                    <a:pt x="5031976" y="1731647"/>
                  </a:cubicBezTo>
                  <a:cubicBezTo>
                    <a:pt x="5120875" y="1738957"/>
                    <a:pt x="5242954" y="1807077"/>
                    <a:pt x="5319992" y="1807077"/>
                  </a:cubicBezTo>
                  <a:cubicBezTo>
                    <a:pt x="5290943" y="1865175"/>
                    <a:pt x="5231244" y="1904785"/>
                    <a:pt x="5182832" y="1947686"/>
                  </a:cubicBezTo>
                  <a:cubicBezTo>
                    <a:pt x="5213792" y="1957292"/>
                    <a:pt x="5242380" y="1964831"/>
                    <a:pt x="5266835" y="1964831"/>
                  </a:cubicBezTo>
                  <a:cubicBezTo>
                    <a:pt x="5238521" y="2021470"/>
                    <a:pt x="5180846" y="2060277"/>
                    <a:pt x="5133124" y="2101991"/>
                  </a:cubicBezTo>
                  <a:cubicBezTo>
                    <a:pt x="5137333" y="2127594"/>
                    <a:pt x="5142079" y="2153235"/>
                    <a:pt x="5145140" y="2179143"/>
                  </a:cubicBezTo>
                  <a:cubicBezTo>
                    <a:pt x="5208332" y="2200651"/>
                    <a:pt x="5272661" y="2227134"/>
                    <a:pt x="5320039" y="2227134"/>
                  </a:cubicBezTo>
                  <a:cubicBezTo>
                    <a:pt x="5286591" y="2290237"/>
                    <a:pt x="5195967" y="2330344"/>
                    <a:pt x="5157161" y="2403708"/>
                  </a:cubicBezTo>
                  <a:cubicBezTo>
                    <a:pt x="5157009" y="2414615"/>
                    <a:pt x="5155822" y="2425330"/>
                    <a:pt x="5155439" y="2436275"/>
                  </a:cubicBezTo>
                  <a:cubicBezTo>
                    <a:pt x="5223941" y="2469651"/>
                    <a:pt x="5303930" y="2542594"/>
                    <a:pt x="5371476" y="2542594"/>
                  </a:cubicBezTo>
                  <a:cubicBezTo>
                    <a:pt x="5349658" y="2586179"/>
                    <a:pt x="5292370" y="2618556"/>
                    <a:pt x="5232592" y="2650588"/>
                  </a:cubicBezTo>
                  <a:cubicBezTo>
                    <a:pt x="5275035" y="2698540"/>
                    <a:pt x="5320156" y="2753458"/>
                    <a:pt x="5371476" y="2753458"/>
                  </a:cubicBezTo>
                  <a:cubicBezTo>
                    <a:pt x="5345298" y="2805734"/>
                    <a:pt x="5257009" y="2831146"/>
                    <a:pt x="5172584" y="2856328"/>
                  </a:cubicBezTo>
                  <a:cubicBezTo>
                    <a:pt x="5202129" y="2886064"/>
                    <a:pt x="5233319" y="2911207"/>
                    <a:pt x="5266882" y="2911207"/>
                  </a:cubicBezTo>
                  <a:cubicBezTo>
                    <a:pt x="5252990" y="2938992"/>
                    <a:pt x="5220613" y="2958318"/>
                    <a:pt x="5181157" y="2974659"/>
                  </a:cubicBezTo>
                  <a:cubicBezTo>
                    <a:pt x="5251422" y="3057749"/>
                    <a:pt x="5324362" y="3156023"/>
                    <a:pt x="5376600" y="3182124"/>
                  </a:cubicBezTo>
                  <a:cubicBezTo>
                    <a:pt x="5329956" y="3205430"/>
                    <a:pt x="5221188" y="3194791"/>
                    <a:pt x="5114301" y="3185530"/>
                  </a:cubicBezTo>
                  <a:cubicBezTo>
                    <a:pt x="5148740" y="3226900"/>
                    <a:pt x="5182303" y="3264136"/>
                    <a:pt x="5213723" y="3279828"/>
                  </a:cubicBezTo>
                  <a:cubicBezTo>
                    <a:pt x="5169674" y="3301833"/>
                    <a:pt x="5071890" y="3293949"/>
                    <a:pt x="4971968" y="3286678"/>
                  </a:cubicBezTo>
                  <a:cubicBezTo>
                    <a:pt x="5034239" y="3357972"/>
                    <a:pt x="5103083" y="3459426"/>
                    <a:pt x="5162288" y="3489009"/>
                  </a:cubicBezTo>
                  <a:cubicBezTo>
                    <a:pt x="5101585" y="3519319"/>
                    <a:pt x="4938021" y="3495400"/>
                    <a:pt x="4809091" y="3490692"/>
                  </a:cubicBezTo>
                  <a:cubicBezTo>
                    <a:pt x="4847131" y="3565435"/>
                    <a:pt x="4870744" y="3617256"/>
                    <a:pt x="4898261" y="3699881"/>
                  </a:cubicBezTo>
                  <a:cubicBezTo>
                    <a:pt x="4795810" y="3701603"/>
                    <a:pt x="4738252" y="3701641"/>
                    <a:pt x="4699369" y="3698197"/>
                  </a:cubicBezTo>
                  <a:cubicBezTo>
                    <a:pt x="4713490" y="3729736"/>
                    <a:pt x="4725622" y="3759854"/>
                    <a:pt x="4740509" y="3804516"/>
                  </a:cubicBezTo>
                  <a:cubicBezTo>
                    <a:pt x="4638058" y="3806199"/>
                    <a:pt x="4580500" y="3807922"/>
                    <a:pt x="4541617" y="3804516"/>
                  </a:cubicBezTo>
                  <a:cubicBezTo>
                    <a:pt x="4555432" y="3835441"/>
                    <a:pt x="4568176" y="3867014"/>
                    <a:pt x="4582757" y="3910795"/>
                  </a:cubicBezTo>
                  <a:cubicBezTo>
                    <a:pt x="4526122" y="3911714"/>
                    <a:pt x="4483374" y="3912479"/>
                    <a:pt x="4449046" y="3912479"/>
                  </a:cubicBezTo>
                  <a:cubicBezTo>
                    <a:pt x="4444990" y="3986114"/>
                    <a:pt x="4441392" y="4041913"/>
                    <a:pt x="4425051" y="4121668"/>
                  </a:cubicBezTo>
                  <a:cubicBezTo>
                    <a:pt x="4325506" y="4066408"/>
                    <a:pt x="4272196" y="4035332"/>
                    <a:pt x="4241580" y="4011949"/>
                  </a:cubicBezTo>
                  <a:cubicBezTo>
                    <a:pt x="4208556" y="4030281"/>
                    <a:pt x="4175912" y="4047617"/>
                    <a:pt x="4142158" y="4063384"/>
                  </a:cubicBezTo>
                  <a:cubicBezTo>
                    <a:pt x="4137642" y="4148237"/>
                    <a:pt x="4134045" y="4203840"/>
                    <a:pt x="4116441" y="4289718"/>
                  </a:cubicBezTo>
                  <a:cubicBezTo>
                    <a:pt x="3974193" y="4210769"/>
                    <a:pt x="3925131" y="4184477"/>
                    <a:pt x="3903852" y="4154282"/>
                  </a:cubicBezTo>
                  <a:cubicBezTo>
                    <a:pt x="3883493" y="4160176"/>
                    <a:pt x="3862636" y="4164615"/>
                    <a:pt x="3842123" y="4169705"/>
                  </a:cubicBezTo>
                  <a:cubicBezTo>
                    <a:pt x="3843386" y="4201544"/>
                    <a:pt x="3845567" y="4226802"/>
                    <a:pt x="3845567" y="4279423"/>
                  </a:cubicBezTo>
                  <a:cubicBezTo>
                    <a:pt x="3782961" y="4244635"/>
                    <a:pt x="3743887" y="4219952"/>
                    <a:pt x="3711855" y="4200548"/>
                  </a:cubicBezTo>
                  <a:cubicBezTo>
                    <a:pt x="3627584" y="4289110"/>
                    <a:pt x="3672476" y="4325160"/>
                    <a:pt x="3583268" y="4384020"/>
                  </a:cubicBezTo>
                  <a:cubicBezTo>
                    <a:pt x="3560229" y="4303533"/>
                    <a:pt x="3547141" y="4255466"/>
                    <a:pt x="3538683" y="4217693"/>
                  </a:cubicBezTo>
                  <a:cubicBezTo>
                    <a:pt x="3487630" y="4246819"/>
                    <a:pt x="3429877" y="4284056"/>
                    <a:pt x="3372357" y="4330860"/>
                  </a:cubicBezTo>
                  <a:cubicBezTo>
                    <a:pt x="3359307" y="4285245"/>
                    <a:pt x="3349740" y="4251413"/>
                    <a:pt x="3341512" y="4221142"/>
                  </a:cubicBezTo>
                  <a:cubicBezTo>
                    <a:pt x="3279780" y="4264612"/>
                    <a:pt x="3209748" y="4322171"/>
                    <a:pt x="3127199" y="4389143"/>
                  </a:cubicBezTo>
                  <a:cubicBezTo>
                    <a:pt x="3110016" y="4328940"/>
                    <a:pt x="3096928" y="4284585"/>
                    <a:pt x="3087781" y="4248535"/>
                  </a:cubicBezTo>
                  <a:cubicBezTo>
                    <a:pt x="3041088" y="4289947"/>
                    <a:pt x="3002093" y="4322668"/>
                    <a:pt x="2940324" y="4363426"/>
                  </a:cubicBezTo>
                  <a:cubicBezTo>
                    <a:pt x="2914263" y="4272303"/>
                    <a:pt x="2899912" y="4220026"/>
                    <a:pt x="2892334" y="4181679"/>
                  </a:cubicBezTo>
                  <a:cubicBezTo>
                    <a:pt x="2833288" y="4251029"/>
                    <a:pt x="2834703" y="4289108"/>
                    <a:pt x="2792913" y="4330860"/>
                  </a:cubicBezTo>
                  <a:cubicBezTo>
                    <a:pt x="2763062" y="4226570"/>
                    <a:pt x="2746988" y="4165759"/>
                    <a:pt x="2739755" y="4121671"/>
                  </a:cubicBezTo>
                  <a:cubicBezTo>
                    <a:pt x="2728810" y="4118380"/>
                    <a:pt x="2718133" y="4114783"/>
                    <a:pt x="2707188" y="4111376"/>
                  </a:cubicBezTo>
                  <a:cubicBezTo>
                    <a:pt x="2674543" y="4159869"/>
                    <a:pt x="2669338" y="4192092"/>
                    <a:pt x="2635163" y="4226268"/>
                  </a:cubicBezTo>
                  <a:cubicBezTo>
                    <a:pt x="2622420" y="4181718"/>
                    <a:pt x="2616373" y="4148346"/>
                    <a:pt x="2612890" y="4119988"/>
                  </a:cubicBezTo>
                  <a:cubicBezTo>
                    <a:pt x="2571523" y="4139813"/>
                    <a:pt x="2534477" y="4154164"/>
                    <a:pt x="2477455" y="4173146"/>
                  </a:cubicBezTo>
                  <a:cubicBezTo>
                    <a:pt x="2476345" y="4108125"/>
                    <a:pt x="2475311" y="4063731"/>
                    <a:pt x="2475732" y="4027413"/>
                  </a:cubicBezTo>
                  <a:cubicBezTo>
                    <a:pt x="2457516" y="4020027"/>
                    <a:pt x="2438993" y="4012909"/>
                    <a:pt x="2420853" y="4005140"/>
                  </a:cubicBezTo>
                  <a:cubicBezTo>
                    <a:pt x="2373013" y="4028639"/>
                    <a:pt x="2330076" y="4047429"/>
                    <a:pt x="2266548" y="4068593"/>
                  </a:cubicBezTo>
                  <a:cubicBezTo>
                    <a:pt x="2265591" y="4010769"/>
                    <a:pt x="2266395" y="3967792"/>
                    <a:pt x="2266548" y="3933157"/>
                  </a:cubicBezTo>
                  <a:cubicBezTo>
                    <a:pt x="2228658" y="3914558"/>
                    <a:pt x="2190847" y="3895002"/>
                    <a:pt x="2153381" y="3874871"/>
                  </a:cubicBezTo>
                  <a:cubicBezTo>
                    <a:pt x="2082391" y="3910922"/>
                    <a:pt x="2031571" y="3937214"/>
                    <a:pt x="1951089" y="3964041"/>
                  </a:cubicBezTo>
                  <a:cubicBezTo>
                    <a:pt x="1949329" y="3859143"/>
                    <a:pt x="1949061" y="3798793"/>
                    <a:pt x="1952812" y="3760026"/>
                  </a:cubicBezTo>
                  <a:cubicBezTo>
                    <a:pt x="1908684" y="3732662"/>
                    <a:pt x="1865745" y="3703577"/>
                    <a:pt x="1822500" y="3674301"/>
                  </a:cubicBezTo>
                  <a:cubicBezTo>
                    <a:pt x="1760846" y="3686930"/>
                    <a:pt x="1709911" y="3695579"/>
                    <a:pt x="1635629" y="3700018"/>
                  </a:cubicBezTo>
                  <a:cubicBezTo>
                    <a:pt x="1649980" y="3642685"/>
                    <a:pt x="1660658" y="3601698"/>
                    <a:pt x="1669919" y="3567982"/>
                  </a:cubicBezTo>
                  <a:cubicBezTo>
                    <a:pt x="1633107" y="3540542"/>
                    <a:pt x="1597938" y="3510921"/>
                    <a:pt x="1561925" y="3482257"/>
                  </a:cubicBezTo>
                  <a:cubicBezTo>
                    <a:pt x="1471831" y="3509582"/>
                    <a:pt x="1402337" y="3537327"/>
                    <a:pt x="1320171" y="3542264"/>
                  </a:cubicBezTo>
                  <a:cubicBezTo>
                    <a:pt x="1342597" y="3452484"/>
                    <a:pt x="1355762" y="3380116"/>
                    <a:pt x="1368161" y="3321104"/>
                  </a:cubicBezTo>
                  <a:cubicBezTo>
                    <a:pt x="1354308" y="3308703"/>
                    <a:pt x="1340721" y="3295960"/>
                    <a:pt x="1327021" y="3283407"/>
                  </a:cubicBezTo>
                  <a:cubicBezTo>
                    <a:pt x="1269198" y="3301624"/>
                    <a:pt x="1217764" y="3315899"/>
                    <a:pt x="1159020" y="3319420"/>
                  </a:cubicBezTo>
                  <a:cubicBezTo>
                    <a:pt x="1174442" y="3257805"/>
                    <a:pt x="1185311" y="3205683"/>
                    <a:pt x="1195032" y="3158266"/>
                  </a:cubicBezTo>
                  <a:cubicBezTo>
                    <a:pt x="1174825" y="3139246"/>
                    <a:pt x="1154964" y="3120035"/>
                    <a:pt x="1135025" y="3101704"/>
                  </a:cubicBezTo>
                  <a:cubicBezTo>
                    <a:pt x="1021672" y="3132817"/>
                    <a:pt x="942454" y="3167988"/>
                    <a:pt x="847008" y="3173728"/>
                  </a:cubicBezTo>
                  <a:cubicBezTo>
                    <a:pt x="877241" y="3052871"/>
                    <a:pt x="890942" y="2959756"/>
                    <a:pt x="907016" y="2895960"/>
                  </a:cubicBezTo>
                  <a:cubicBezTo>
                    <a:pt x="865182" y="2858185"/>
                    <a:pt x="823124" y="2820795"/>
                    <a:pt x="783552" y="2782793"/>
                  </a:cubicBezTo>
                  <a:cubicBezTo>
                    <a:pt x="727179" y="2800474"/>
                    <a:pt x="676432" y="2815361"/>
                    <a:pt x="618950" y="2818805"/>
                  </a:cubicBezTo>
                  <a:cubicBezTo>
                    <a:pt x="658675" y="2773989"/>
                    <a:pt x="683091" y="2737134"/>
                    <a:pt x="704675" y="2705638"/>
                  </a:cubicBezTo>
                  <a:cubicBezTo>
                    <a:pt x="657339" y="2656810"/>
                    <a:pt x="613673" y="2604950"/>
                    <a:pt x="570964" y="2551333"/>
                  </a:cubicBezTo>
                  <a:cubicBezTo>
                    <a:pt x="498093" y="2535298"/>
                    <a:pt x="434146" y="2520603"/>
                    <a:pt x="372072" y="2489604"/>
                  </a:cubicBezTo>
                  <a:cubicBezTo>
                    <a:pt x="415389" y="2475176"/>
                    <a:pt x="450407" y="2461820"/>
                    <a:pt x="480066" y="2448463"/>
                  </a:cubicBezTo>
                  <a:cubicBezTo>
                    <a:pt x="401081" y="2430897"/>
                    <a:pt x="333494" y="2418000"/>
                    <a:pt x="267478" y="2385011"/>
                  </a:cubicBezTo>
                  <a:cubicBezTo>
                    <a:pt x="329664" y="2364269"/>
                    <a:pt x="375512" y="2335260"/>
                    <a:pt x="411486" y="2307859"/>
                  </a:cubicBezTo>
                  <a:cubicBezTo>
                    <a:pt x="406243" y="2297679"/>
                    <a:pt x="401153" y="2287461"/>
                    <a:pt x="396063" y="2277013"/>
                  </a:cubicBezTo>
                  <a:cubicBezTo>
                    <a:pt x="286678" y="2224197"/>
                    <a:pt x="184693" y="2160175"/>
                    <a:pt x="109722" y="2122708"/>
                  </a:cubicBezTo>
                  <a:cubicBezTo>
                    <a:pt x="183730" y="2098067"/>
                    <a:pt x="245732" y="2049962"/>
                    <a:pt x="296593" y="2006142"/>
                  </a:cubicBezTo>
                  <a:cubicBezTo>
                    <a:pt x="292269" y="1990183"/>
                    <a:pt x="286911" y="1974646"/>
                    <a:pt x="282893" y="1958152"/>
                  </a:cubicBezTo>
                  <a:cubicBezTo>
                    <a:pt x="174899" y="1907020"/>
                    <a:pt x="73364" y="1847358"/>
                    <a:pt x="0" y="1810695"/>
                  </a:cubicBezTo>
                  <a:cubicBezTo>
                    <a:pt x="97668" y="1778159"/>
                    <a:pt x="174475" y="1706484"/>
                    <a:pt x="233182" y="1654666"/>
                  </a:cubicBezTo>
                  <a:cubicBezTo>
                    <a:pt x="232149" y="1643950"/>
                    <a:pt x="232378" y="1633005"/>
                    <a:pt x="231460" y="1622098"/>
                  </a:cubicBezTo>
                  <a:cubicBezTo>
                    <a:pt x="167631" y="1570850"/>
                    <a:pt x="120672" y="1514364"/>
                    <a:pt x="54886" y="1481489"/>
                  </a:cubicBezTo>
                  <a:cubicBezTo>
                    <a:pt x="130165" y="1456422"/>
                    <a:pt x="180108" y="1421291"/>
                    <a:pt x="219488" y="1397487"/>
                  </a:cubicBezTo>
                  <a:cubicBezTo>
                    <a:pt x="220712" y="1306177"/>
                    <a:pt x="245014" y="1240352"/>
                    <a:pt x="317230" y="1159181"/>
                  </a:cubicBezTo>
                  <a:cubicBezTo>
                    <a:pt x="367901" y="1116893"/>
                    <a:pt x="420180" y="1094581"/>
                    <a:pt x="466411" y="1070011"/>
                  </a:cubicBezTo>
                  <a:cubicBezTo>
                    <a:pt x="554320" y="1023279"/>
                    <a:pt x="609275" y="988381"/>
                    <a:pt x="631013" y="888265"/>
                  </a:cubicBezTo>
                  <a:cubicBezTo>
                    <a:pt x="605295" y="851678"/>
                    <a:pt x="576248" y="817924"/>
                    <a:pt x="543565" y="785395"/>
                  </a:cubicBezTo>
                  <a:cubicBezTo>
                    <a:pt x="476896" y="718911"/>
                    <a:pt x="385739" y="640997"/>
                    <a:pt x="303535" y="559061"/>
                  </a:cubicBezTo>
                  <a:cubicBezTo>
                    <a:pt x="266260" y="522096"/>
                    <a:pt x="261591" y="456958"/>
                    <a:pt x="293240" y="415053"/>
                  </a:cubicBezTo>
                  <a:lnTo>
                    <a:pt x="449270" y="207588"/>
                  </a:lnTo>
                  <a:cubicBezTo>
                    <a:pt x="494973" y="173949"/>
                    <a:pt x="537869" y="149036"/>
                    <a:pt x="598451" y="183593"/>
                  </a:cubicBezTo>
                  <a:cubicBezTo>
                    <a:pt x="720690" y="267947"/>
                    <a:pt x="851227" y="384362"/>
                    <a:pt x="968793" y="478507"/>
                  </a:cubicBezTo>
                  <a:cubicBezTo>
                    <a:pt x="1033669" y="530361"/>
                    <a:pt x="1111506" y="598022"/>
                    <a:pt x="1195126" y="622515"/>
                  </a:cubicBezTo>
                  <a:cubicBezTo>
                    <a:pt x="1526593" y="414561"/>
                    <a:pt x="1874392" y="275217"/>
                    <a:pt x="2230684" y="214444"/>
                  </a:cubicBezTo>
                  <a:cubicBezTo>
                    <a:pt x="2241735" y="159651"/>
                    <a:pt x="2244153" y="109207"/>
                    <a:pt x="2223521" y="55377"/>
                  </a:cubicBezTo>
                  <a:close/>
                  <a:moveTo>
                    <a:pt x="2194507" y="0"/>
                  </a:moveTo>
                  <a:lnTo>
                    <a:pt x="2194672" y="132"/>
                  </a:lnTo>
                  <a:lnTo>
                    <a:pt x="2194673" y="133"/>
                  </a:lnTo>
                  <a:close/>
                </a:path>
              </a:pathLst>
            </a:custGeom>
            <a:solidFill>
              <a:srgbClr val="5ABA46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201457F1-56B7-14BC-68B8-B33828E9092A}"/>
                </a:ext>
              </a:extLst>
            </p:cNvPr>
            <p:cNvSpPr/>
            <p:nvPr/>
          </p:nvSpPr>
          <p:spPr>
            <a:xfrm>
              <a:off x="659284" y="1684169"/>
              <a:ext cx="3070276" cy="2837872"/>
            </a:xfrm>
            <a:custGeom>
              <a:avLst/>
              <a:gdLst>
                <a:gd name="connsiteX0" fmla="*/ 270031 w 3070276"/>
                <a:gd name="connsiteY0" fmla="*/ 607 h 2837872"/>
                <a:gd name="connsiteX1" fmla="*/ 402076 w 3070276"/>
                <a:gd name="connsiteY1" fmla="*/ 21095 h 2837872"/>
                <a:gd name="connsiteX2" fmla="*/ 1129014 w 3070276"/>
                <a:gd name="connsiteY2" fmla="*/ 597177 h 2837872"/>
                <a:gd name="connsiteX3" fmla="*/ 2279493 w 3070276"/>
                <a:gd name="connsiteY3" fmla="*/ 1523007 h 2837872"/>
                <a:gd name="connsiteX4" fmla="*/ 2847002 w 3070276"/>
                <a:gd name="connsiteY4" fmla="*/ 2032233 h 2837872"/>
                <a:gd name="connsiteX5" fmla="*/ 3049294 w 3070276"/>
                <a:gd name="connsiteY5" fmla="*/ 2376858 h 2837872"/>
                <a:gd name="connsiteX6" fmla="*/ 2982436 w 3070276"/>
                <a:gd name="connsiteY6" fmla="*/ 2735178 h 2837872"/>
                <a:gd name="connsiteX7" fmla="*/ 2833523 w 3070276"/>
                <a:gd name="connsiteY7" fmla="*/ 2806988 h 2837872"/>
                <a:gd name="connsiteX8" fmla="*/ 2779549 w 3070276"/>
                <a:gd name="connsiteY8" fmla="*/ 2822275 h 2837872"/>
                <a:gd name="connsiteX9" fmla="*/ 2769186 w 3070276"/>
                <a:gd name="connsiteY9" fmla="*/ 2824332 h 2837872"/>
                <a:gd name="connsiteX10" fmla="*/ 2329448 w 3070276"/>
                <a:gd name="connsiteY10" fmla="*/ 2803164 h 2837872"/>
                <a:gd name="connsiteX11" fmla="*/ 2317635 w 3070276"/>
                <a:gd name="connsiteY11" fmla="*/ 2799070 h 2837872"/>
                <a:gd name="connsiteX12" fmla="*/ 2430359 w 3070276"/>
                <a:gd name="connsiteY12" fmla="*/ 2822629 h 2837872"/>
                <a:gd name="connsiteX13" fmla="*/ 2061741 w 3070276"/>
                <a:gd name="connsiteY13" fmla="*/ 2647731 h 2837872"/>
                <a:gd name="connsiteX14" fmla="*/ 1099897 w 3070276"/>
                <a:gd name="connsiteY14" fmla="*/ 2030511 h 2837872"/>
                <a:gd name="connsiteX15" fmla="*/ 242647 w 3070276"/>
                <a:gd name="connsiteY15" fmla="*/ 1120102 h 2837872"/>
                <a:gd name="connsiteX16" fmla="*/ 11190 w 3070276"/>
                <a:gd name="connsiteY16" fmla="*/ 537172 h 2837872"/>
                <a:gd name="connsiteX17" fmla="*/ 148350 w 3070276"/>
                <a:gd name="connsiteY17" fmla="*/ 36518 h 2837872"/>
                <a:gd name="connsiteX18" fmla="*/ 270031 w 3070276"/>
                <a:gd name="connsiteY18" fmla="*/ 607 h 2837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070276" h="2837872">
                  <a:moveTo>
                    <a:pt x="270031" y="607"/>
                  </a:moveTo>
                  <a:cubicBezTo>
                    <a:pt x="313290" y="-2154"/>
                    <a:pt x="358276" y="4486"/>
                    <a:pt x="402076" y="21095"/>
                  </a:cubicBezTo>
                  <a:cubicBezTo>
                    <a:pt x="683048" y="129481"/>
                    <a:pt x="885428" y="398746"/>
                    <a:pt x="1129014" y="597177"/>
                  </a:cubicBezTo>
                  <a:cubicBezTo>
                    <a:pt x="1497407" y="947690"/>
                    <a:pt x="1922701" y="1355770"/>
                    <a:pt x="2279493" y="1523007"/>
                  </a:cubicBezTo>
                  <a:cubicBezTo>
                    <a:pt x="2492081" y="1652133"/>
                    <a:pt x="2674523" y="1846127"/>
                    <a:pt x="2847002" y="2032233"/>
                  </a:cubicBezTo>
                  <a:cubicBezTo>
                    <a:pt x="2935862" y="2142108"/>
                    <a:pt x="3011635" y="2257460"/>
                    <a:pt x="3049294" y="2376858"/>
                  </a:cubicBezTo>
                  <a:cubicBezTo>
                    <a:pt x="3086952" y="2496255"/>
                    <a:pt x="3079183" y="2638010"/>
                    <a:pt x="2982436" y="2735178"/>
                  </a:cubicBezTo>
                  <a:cubicBezTo>
                    <a:pt x="2935767" y="2764570"/>
                    <a:pt x="2886972" y="2788460"/>
                    <a:pt x="2833523" y="2806988"/>
                  </a:cubicBezTo>
                  <a:lnTo>
                    <a:pt x="2779549" y="2822275"/>
                  </a:lnTo>
                  <a:lnTo>
                    <a:pt x="2769186" y="2824332"/>
                  </a:lnTo>
                  <a:cubicBezTo>
                    <a:pt x="2633896" y="2845145"/>
                    <a:pt x="2477615" y="2844792"/>
                    <a:pt x="2329448" y="2803164"/>
                  </a:cubicBezTo>
                  <a:lnTo>
                    <a:pt x="2317635" y="2799070"/>
                  </a:lnTo>
                  <a:lnTo>
                    <a:pt x="2430359" y="2822629"/>
                  </a:lnTo>
                  <a:cubicBezTo>
                    <a:pt x="2304603" y="2788026"/>
                    <a:pt x="2184402" y="2723773"/>
                    <a:pt x="2061741" y="2647731"/>
                  </a:cubicBezTo>
                  <a:cubicBezTo>
                    <a:pt x="1772422" y="2468394"/>
                    <a:pt x="1467937" y="2213825"/>
                    <a:pt x="1099897" y="2030511"/>
                  </a:cubicBezTo>
                  <a:cubicBezTo>
                    <a:pt x="802573" y="1881183"/>
                    <a:pt x="471009" y="1511341"/>
                    <a:pt x="242647" y="1120102"/>
                  </a:cubicBezTo>
                  <a:cubicBezTo>
                    <a:pt x="128491" y="924502"/>
                    <a:pt x="41997" y="724699"/>
                    <a:pt x="11190" y="537172"/>
                  </a:cubicBezTo>
                  <a:cubicBezTo>
                    <a:pt x="-19622" y="349605"/>
                    <a:pt x="9162" y="158825"/>
                    <a:pt x="148350" y="36518"/>
                  </a:cubicBezTo>
                  <a:cubicBezTo>
                    <a:pt x="185241" y="15527"/>
                    <a:pt x="226773" y="3367"/>
                    <a:pt x="270031" y="607"/>
                  </a:cubicBezTo>
                  <a:close/>
                </a:path>
              </a:pathLst>
            </a:custGeom>
            <a:solidFill>
              <a:srgbClr val="FDDC04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D83B4B25-BA85-F74B-62F1-F2583405C1A7}"/>
                </a:ext>
              </a:extLst>
            </p:cNvPr>
            <p:cNvSpPr/>
            <p:nvPr/>
          </p:nvSpPr>
          <p:spPr>
            <a:xfrm>
              <a:off x="1591188" y="1077697"/>
              <a:ext cx="3291821" cy="2962726"/>
            </a:xfrm>
            <a:custGeom>
              <a:avLst/>
              <a:gdLst>
                <a:gd name="connsiteX0" fmla="*/ 1011476 w 3291821"/>
                <a:gd name="connsiteY0" fmla="*/ 60 h 2962726"/>
                <a:gd name="connsiteX1" fmla="*/ 2437940 w 3291821"/>
                <a:gd name="connsiteY1" fmla="*/ 423561 h 2962726"/>
                <a:gd name="connsiteX2" fmla="*/ 3288342 w 3291821"/>
                <a:gd name="connsiteY2" fmla="*/ 1952896 h 2962726"/>
                <a:gd name="connsiteX3" fmla="*/ 3082602 w 3291821"/>
                <a:gd name="connsiteY3" fmla="*/ 2630123 h 2962726"/>
                <a:gd name="connsiteX4" fmla="*/ 2631708 w 3291821"/>
                <a:gd name="connsiteY4" fmla="*/ 2962726 h 2962726"/>
                <a:gd name="connsiteX5" fmla="*/ 2292257 w 3291821"/>
                <a:gd name="connsiteY5" fmla="*/ 2816994 h 2962726"/>
                <a:gd name="connsiteX6" fmla="*/ 1942508 w 3291821"/>
                <a:gd name="connsiteY6" fmla="*/ 2503260 h 2962726"/>
                <a:gd name="connsiteX7" fmla="*/ 1215570 w 3291821"/>
                <a:gd name="connsiteY7" fmla="*/ 1760901 h 2962726"/>
                <a:gd name="connsiteX8" fmla="*/ 474887 w 3291821"/>
                <a:gd name="connsiteY8" fmla="*/ 1282565 h 2962726"/>
                <a:gd name="connsiteX9" fmla="*/ 230528 w 3291821"/>
                <a:gd name="connsiteY9" fmla="*/ 1119816 h 2962726"/>
                <a:gd name="connsiteX10" fmla="*/ 169852 w 3291821"/>
                <a:gd name="connsiteY10" fmla="*/ 1059723 h 2962726"/>
                <a:gd name="connsiteX11" fmla="*/ 160207 w 3291821"/>
                <a:gd name="connsiteY11" fmla="*/ 1049755 h 2962726"/>
                <a:gd name="connsiteX12" fmla="*/ 102671 w 3291821"/>
                <a:gd name="connsiteY12" fmla="*/ 967422 h 2962726"/>
                <a:gd name="connsiteX13" fmla="*/ 0 w 3291821"/>
                <a:gd name="connsiteY13" fmla="*/ 646476 h 2962726"/>
                <a:gd name="connsiteX14" fmla="*/ 339451 w 3291821"/>
                <a:gd name="connsiteY14" fmla="*/ 133850 h 2962726"/>
                <a:gd name="connsiteX15" fmla="*/ 339373 w 3291821"/>
                <a:gd name="connsiteY15" fmla="*/ 133811 h 2962726"/>
                <a:gd name="connsiteX16" fmla="*/ 1011476 w 3291821"/>
                <a:gd name="connsiteY16" fmla="*/ 60 h 2962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291821" h="2962726">
                  <a:moveTo>
                    <a:pt x="1011476" y="60"/>
                  </a:moveTo>
                  <a:cubicBezTo>
                    <a:pt x="1461743" y="10896"/>
                    <a:pt x="1936375" y="121417"/>
                    <a:pt x="2437940" y="423561"/>
                  </a:cubicBezTo>
                  <a:cubicBezTo>
                    <a:pt x="3108124" y="817799"/>
                    <a:pt x="3322632" y="1435175"/>
                    <a:pt x="3288342" y="1952896"/>
                  </a:cubicBezTo>
                  <a:cubicBezTo>
                    <a:pt x="3271119" y="2212902"/>
                    <a:pt x="3194005" y="2449454"/>
                    <a:pt x="3082602" y="2630123"/>
                  </a:cubicBezTo>
                  <a:cubicBezTo>
                    <a:pt x="2994741" y="2769458"/>
                    <a:pt x="2801738" y="2955991"/>
                    <a:pt x="2631708" y="2962726"/>
                  </a:cubicBezTo>
                  <a:cubicBezTo>
                    <a:pt x="2510204" y="2962726"/>
                    <a:pt x="2404160" y="2899772"/>
                    <a:pt x="2292257" y="2816994"/>
                  </a:cubicBezTo>
                  <a:cubicBezTo>
                    <a:pt x="2180354" y="2734218"/>
                    <a:pt x="2063327" y="2624960"/>
                    <a:pt x="1942508" y="2503260"/>
                  </a:cubicBezTo>
                  <a:cubicBezTo>
                    <a:pt x="1720427" y="2278503"/>
                    <a:pt x="1479447" y="2004722"/>
                    <a:pt x="1215570" y="1760901"/>
                  </a:cubicBezTo>
                  <a:cubicBezTo>
                    <a:pt x="974884" y="1520264"/>
                    <a:pt x="708294" y="1409889"/>
                    <a:pt x="474887" y="1282565"/>
                  </a:cubicBezTo>
                  <a:cubicBezTo>
                    <a:pt x="387374" y="1234834"/>
                    <a:pt x="303671" y="1183828"/>
                    <a:pt x="230528" y="1119816"/>
                  </a:cubicBezTo>
                  <a:lnTo>
                    <a:pt x="169852" y="1059723"/>
                  </a:lnTo>
                  <a:lnTo>
                    <a:pt x="160207" y="1049755"/>
                  </a:lnTo>
                  <a:lnTo>
                    <a:pt x="102671" y="967422"/>
                  </a:lnTo>
                  <a:cubicBezTo>
                    <a:pt x="49483" y="874625"/>
                    <a:pt x="12944" y="757781"/>
                    <a:pt x="0" y="646476"/>
                  </a:cubicBezTo>
                  <a:cubicBezTo>
                    <a:pt x="15146" y="412069"/>
                    <a:pt x="152120" y="234153"/>
                    <a:pt x="339451" y="133850"/>
                  </a:cubicBezTo>
                  <a:lnTo>
                    <a:pt x="339373" y="133811"/>
                  </a:lnTo>
                  <a:cubicBezTo>
                    <a:pt x="518366" y="40741"/>
                    <a:pt x="785260" y="-1815"/>
                    <a:pt x="1011476" y="60"/>
                  </a:cubicBezTo>
                  <a:close/>
                </a:path>
              </a:pathLst>
            </a:custGeom>
            <a:solidFill>
              <a:srgbClr val="FDDC04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4B92DE1E-BAC2-C077-D65C-81AAECC14EBC}"/>
              </a:ext>
            </a:extLst>
          </p:cNvPr>
          <p:cNvGrpSpPr/>
          <p:nvPr/>
        </p:nvGrpSpPr>
        <p:grpSpPr>
          <a:xfrm rot="1349585">
            <a:off x="5575829" y="3557162"/>
            <a:ext cx="3723658" cy="3387044"/>
            <a:chOff x="-241042" y="4192614"/>
            <a:chExt cx="3723658" cy="3387044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74A27E97-6E59-752C-E444-9E88A51D43EE}"/>
                </a:ext>
              </a:extLst>
            </p:cNvPr>
            <p:cNvSpPr/>
            <p:nvPr/>
          </p:nvSpPr>
          <p:spPr>
            <a:xfrm>
              <a:off x="1462747" y="4937786"/>
              <a:ext cx="1653702" cy="1760811"/>
            </a:xfrm>
            <a:prstGeom prst="ellipse">
              <a:avLst/>
            </a:prstGeom>
            <a:solidFill>
              <a:srgbClr val="FDDC0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3C34919A-03C8-4123-BD79-2A8025730C42}"/>
                </a:ext>
              </a:extLst>
            </p:cNvPr>
            <p:cNvGrpSpPr/>
            <p:nvPr/>
          </p:nvGrpSpPr>
          <p:grpSpPr>
            <a:xfrm rot="15371140">
              <a:off x="-72735" y="4024307"/>
              <a:ext cx="3387044" cy="3723658"/>
              <a:chOff x="-5551120" y="4548001"/>
              <a:chExt cx="4491445" cy="4937818"/>
            </a:xfrm>
          </p:grpSpPr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10B4E0B6-657A-B813-7890-7A9BC46B9C22}"/>
                  </a:ext>
                </a:extLst>
              </p:cNvPr>
              <p:cNvSpPr/>
              <p:nvPr/>
            </p:nvSpPr>
            <p:spPr>
              <a:xfrm>
                <a:off x="-2521244" y="4548001"/>
                <a:ext cx="1461569" cy="1360335"/>
              </a:xfrm>
              <a:custGeom>
                <a:avLst/>
                <a:gdLst>
                  <a:gd name="connsiteX0" fmla="*/ 1230125 w 1461569"/>
                  <a:gd name="connsiteY0" fmla="*/ 981795 h 1360335"/>
                  <a:gd name="connsiteX1" fmla="*/ 1372262 w 1461569"/>
                  <a:gd name="connsiteY1" fmla="*/ 995075 h 1360335"/>
                  <a:gd name="connsiteX2" fmla="*/ 1458332 w 1461569"/>
                  <a:gd name="connsiteY2" fmla="*/ 1135488 h 1360335"/>
                  <a:gd name="connsiteX3" fmla="*/ 1458317 w 1461569"/>
                  <a:gd name="connsiteY3" fmla="*/ 1135489 h 1360335"/>
                  <a:gd name="connsiteX4" fmla="*/ 1344964 w 1461569"/>
                  <a:gd name="connsiteY4" fmla="*/ 1224659 h 1360335"/>
                  <a:gd name="connsiteX5" fmla="*/ 1318749 w 1461569"/>
                  <a:gd name="connsiteY5" fmla="*/ 1221712 h 1360335"/>
                  <a:gd name="connsiteX6" fmla="*/ 1226595 w 1461569"/>
                  <a:gd name="connsiteY6" fmla="*/ 1214020 h 1360335"/>
                  <a:gd name="connsiteX7" fmla="*/ 794076 w 1461569"/>
                  <a:gd name="connsiteY7" fmla="*/ 1326711 h 1360335"/>
                  <a:gd name="connsiteX8" fmla="*/ 732088 w 1461569"/>
                  <a:gd name="connsiteY8" fmla="*/ 1360335 h 1360335"/>
                  <a:gd name="connsiteX9" fmla="*/ 692253 w 1461569"/>
                  <a:gd name="connsiteY9" fmla="*/ 1343320 h 1360335"/>
                  <a:gd name="connsiteX10" fmla="*/ 676955 w 1461569"/>
                  <a:gd name="connsiteY10" fmla="*/ 1320460 h 1360335"/>
                  <a:gd name="connsiteX11" fmla="*/ 635403 w 1461569"/>
                  <a:gd name="connsiteY11" fmla="*/ 1272420 h 1360335"/>
                  <a:gd name="connsiteX12" fmla="*/ 545354 w 1461569"/>
                  <a:gd name="connsiteY12" fmla="*/ 1200702 h 1360335"/>
                  <a:gd name="connsiteX13" fmla="*/ 1230125 w 1461569"/>
                  <a:gd name="connsiteY13" fmla="*/ 981795 h 1360335"/>
                  <a:gd name="connsiteX14" fmla="*/ 77018 w 1461569"/>
                  <a:gd name="connsiteY14" fmla="*/ 0 h 1360335"/>
                  <a:gd name="connsiteX15" fmla="*/ 666531 w 1461569"/>
                  <a:gd name="connsiteY15" fmla="*/ 1043592 h 1360335"/>
                  <a:gd name="connsiteX16" fmla="*/ 467140 w 1461569"/>
                  <a:gd name="connsiteY16" fmla="*/ 1160393 h 1360335"/>
                  <a:gd name="connsiteX17" fmla="*/ 348350 w 1461569"/>
                  <a:gd name="connsiteY17" fmla="*/ 1129930 h 1360335"/>
                  <a:gd name="connsiteX18" fmla="*/ 77018 w 1461569"/>
                  <a:gd name="connsiteY18" fmla="*/ 25 h 1360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461569" h="1360335">
                    <a:moveTo>
                      <a:pt x="1230125" y="981795"/>
                    </a:moveTo>
                    <a:cubicBezTo>
                      <a:pt x="1313898" y="981795"/>
                      <a:pt x="1364875" y="993276"/>
                      <a:pt x="1372262" y="995075"/>
                    </a:cubicBezTo>
                    <a:cubicBezTo>
                      <a:pt x="1434795" y="1010115"/>
                      <a:pt x="1473329" y="1072993"/>
                      <a:pt x="1458332" y="1135488"/>
                    </a:cubicBezTo>
                    <a:lnTo>
                      <a:pt x="1458317" y="1135489"/>
                    </a:lnTo>
                    <a:cubicBezTo>
                      <a:pt x="1445497" y="1188990"/>
                      <a:pt x="1397582" y="1224659"/>
                      <a:pt x="1344964" y="1224659"/>
                    </a:cubicBezTo>
                    <a:cubicBezTo>
                      <a:pt x="1336391" y="1224659"/>
                      <a:pt x="1327590" y="1223740"/>
                      <a:pt x="1318749" y="1221712"/>
                    </a:cubicBezTo>
                    <a:cubicBezTo>
                      <a:pt x="1313047" y="1220487"/>
                      <a:pt x="1280518" y="1214020"/>
                      <a:pt x="1226595" y="1214020"/>
                    </a:cubicBezTo>
                    <a:cubicBezTo>
                      <a:pt x="1135375" y="1214020"/>
                      <a:pt x="982512" y="1232918"/>
                      <a:pt x="794076" y="1326711"/>
                    </a:cubicBezTo>
                    <a:lnTo>
                      <a:pt x="732088" y="1360335"/>
                    </a:lnTo>
                    <a:lnTo>
                      <a:pt x="692253" y="1343320"/>
                    </a:lnTo>
                    <a:lnTo>
                      <a:pt x="676955" y="1320460"/>
                    </a:lnTo>
                    <a:cubicBezTo>
                      <a:pt x="664469" y="1303831"/>
                      <a:pt x="650769" y="1287729"/>
                      <a:pt x="635403" y="1272420"/>
                    </a:cubicBezTo>
                    <a:cubicBezTo>
                      <a:pt x="607696" y="1244675"/>
                      <a:pt x="577232" y="1220947"/>
                      <a:pt x="545354" y="1200702"/>
                    </a:cubicBezTo>
                    <a:cubicBezTo>
                      <a:pt x="835898" y="1017388"/>
                      <a:pt x="1083471" y="981795"/>
                      <a:pt x="1230125" y="981795"/>
                    </a:cubicBezTo>
                    <a:close/>
                    <a:moveTo>
                      <a:pt x="77018" y="0"/>
                    </a:moveTo>
                    <a:cubicBezTo>
                      <a:pt x="497335" y="176887"/>
                      <a:pt x="728792" y="612321"/>
                      <a:pt x="666531" y="1043592"/>
                    </a:cubicBezTo>
                    <a:cubicBezTo>
                      <a:pt x="602735" y="1074629"/>
                      <a:pt x="535612" y="1114697"/>
                      <a:pt x="467140" y="1160393"/>
                    </a:cubicBezTo>
                    <a:cubicBezTo>
                      <a:pt x="428449" y="1144702"/>
                      <a:pt x="388534" y="1134102"/>
                      <a:pt x="348350" y="1129930"/>
                    </a:cubicBezTo>
                    <a:cubicBezTo>
                      <a:pt x="29100" y="860430"/>
                      <a:pt x="-93629" y="405402"/>
                      <a:pt x="77018" y="25"/>
                    </a:cubicBezTo>
                    <a:close/>
                  </a:path>
                </a:pathLst>
              </a:custGeom>
              <a:solidFill>
                <a:srgbClr val="5ABA46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7663240B-4E4C-BEE1-0B4D-086D3EC4B18E}"/>
                  </a:ext>
                </a:extLst>
              </p:cNvPr>
              <p:cNvSpPr/>
              <p:nvPr/>
            </p:nvSpPr>
            <p:spPr>
              <a:xfrm>
                <a:off x="-5551120" y="5753334"/>
                <a:ext cx="3761964" cy="3732485"/>
              </a:xfrm>
              <a:custGeom>
                <a:avLst/>
                <a:gdLst>
                  <a:gd name="connsiteX0" fmla="*/ 2333832 w 3761964"/>
                  <a:gd name="connsiteY0" fmla="*/ 3097806 h 3732485"/>
                  <a:gd name="connsiteX1" fmla="*/ 2264868 w 3761964"/>
                  <a:gd name="connsiteY1" fmla="*/ 3166769 h 3732485"/>
                  <a:gd name="connsiteX2" fmla="*/ 2333832 w 3761964"/>
                  <a:gd name="connsiteY2" fmla="*/ 3235771 h 3732485"/>
                  <a:gd name="connsiteX3" fmla="*/ 2402833 w 3761964"/>
                  <a:gd name="connsiteY3" fmla="*/ 3166769 h 3732485"/>
                  <a:gd name="connsiteX4" fmla="*/ 2333832 w 3761964"/>
                  <a:gd name="connsiteY4" fmla="*/ 3097806 h 3732485"/>
                  <a:gd name="connsiteX5" fmla="*/ 2554231 w 3761964"/>
                  <a:gd name="connsiteY5" fmla="*/ 2919506 h 3732485"/>
                  <a:gd name="connsiteX6" fmla="*/ 2462154 w 3761964"/>
                  <a:gd name="connsiteY6" fmla="*/ 3011507 h 3732485"/>
                  <a:gd name="connsiteX7" fmla="*/ 2554231 w 3761964"/>
                  <a:gd name="connsiteY7" fmla="*/ 3103470 h 3732485"/>
                  <a:gd name="connsiteX8" fmla="*/ 2646232 w 3761964"/>
                  <a:gd name="connsiteY8" fmla="*/ 3011507 h 3732485"/>
                  <a:gd name="connsiteX9" fmla="*/ 2554231 w 3761964"/>
                  <a:gd name="connsiteY9" fmla="*/ 2919506 h 3732485"/>
                  <a:gd name="connsiteX10" fmla="*/ 2302832 w 3761964"/>
                  <a:gd name="connsiteY10" fmla="*/ 2885680 h 3732485"/>
                  <a:gd name="connsiteX11" fmla="*/ 2256870 w 3761964"/>
                  <a:gd name="connsiteY11" fmla="*/ 2931642 h 3732485"/>
                  <a:gd name="connsiteX12" fmla="*/ 2302832 w 3761964"/>
                  <a:gd name="connsiteY12" fmla="*/ 2977604 h 3732485"/>
                  <a:gd name="connsiteX13" fmla="*/ 2348795 w 3761964"/>
                  <a:gd name="connsiteY13" fmla="*/ 2931642 h 3732485"/>
                  <a:gd name="connsiteX14" fmla="*/ 2302832 w 3761964"/>
                  <a:gd name="connsiteY14" fmla="*/ 2885680 h 3732485"/>
                  <a:gd name="connsiteX15" fmla="*/ 2782892 w 3761964"/>
                  <a:gd name="connsiteY15" fmla="*/ 2667801 h 3732485"/>
                  <a:gd name="connsiteX16" fmla="*/ 2667894 w 3761964"/>
                  <a:gd name="connsiteY16" fmla="*/ 2782800 h 3732485"/>
                  <a:gd name="connsiteX17" fmla="*/ 2782892 w 3761964"/>
                  <a:gd name="connsiteY17" fmla="*/ 2897799 h 3732485"/>
                  <a:gd name="connsiteX18" fmla="*/ 2897930 w 3761964"/>
                  <a:gd name="connsiteY18" fmla="*/ 2782800 h 3732485"/>
                  <a:gd name="connsiteX19" fmla="*/ 2782892 w 3761964"/>
                  <a:gd name="connsiteY19" fmla="*/ 2667801 h 3732485"/>
                  <a:gd name="connsiteX20" fmla="*/ 2511101 w 3761964"/>
                  <a:gd name="connsiteY20" fmla="*/ 2654487 h 3732485"/>
                  <a:gd name="connsiteX21" fmla="*/ 2442100 w 3761964"/>
                  <a:gd name="connsiteY21" fmla="*/ 2723488 h 3732485"/>
                  <a:gd name="connsiteX22" fmla="*/ 2511101 w 3761964"/>
                  <a:gd name="connsiteY22" fmla="*/ 2792451 h 3732485"/>
                  <a:gd name="connsiteX23" fmla="*/ 2580064 w 3761964"/>
                  <a:gd name="connsiteY23" fmla="*/ 2723488 h 3732485"/>
                  <a:gd name="connsiteX24" fmla="*/ 2511101 w 3761964"/>
                  <a:gd name="connsiteY24" fmla="*/ 2654487 h 3732485"/>
                  <a:gd name="connsiteX25" fmla="*/ 3011636 w 3761964"/>
                  <a:gd name="connsiteY25" fmla="*/ 2462137 h 3732485"/>
                  <a:gd name="connsiteX26" fmla="*/ 2919635 w 3761964"/>
                  <a:gd name="connsiteY26" fmla="*/ 2554138 h 3732485"/>
                  <a:gd name="connsiteX27" fmla="*/ 3011636 w 3761964"/>
                  <a:gd name="connsiteY27" fmla="*/ 2646139 h 3732485"/>
                  <a:gd name="connsiteX28" fmla="*/ 3103599 w 3761964"/>
                  <a:gd name="connsiteY28" fmla="*/ 2554138 h 3732485"/>
                  <a:gd name="connsiteX29" fmla="*/ 3011636 w 3761964"/>
                  <a:gd name="connsiteY29" fmla="*/ 2462137 h 3732485"/>
                  <a:gd name="connsiteX30" fmla="*/ 2723535 w 3761964"/>
                  <a:gd name="connsiteY30" fmla="*/ 2441967 h 3732485"/>
                  <a:gd name="connsiteX31" fmla="*/ 2654534 w 3761964"/>
                  <a:gd name="connsiteY31" fmla="*/ 2510930 h 3732485"/>
                  <a:gd name="connsiteX32" fmla="*/ 2723535 w 3761964"/>
                  <a:gd name="connsiteY32" fmla="*/ 2579931 h 3732485"/>
                  <a:gd name="connsiteX33" fmla="*/ 2792498 w 3761964"/>
                  <a:gd name="connsiteY33" fmla="*/ 2510930 h 3732485"/>
                  <a:gd name="connsiteX34" fmla="*/ 2723535 w 3761964"/>
                  <a:gd name="connsiteY34" fmla="*/ 2441967 h 3732485"/>
                  <a:gd name="connsiteX35" fmla="*/ 3166901 w 3761964"/>
                  <a:gd name="connsiteY35" fmla="*/ 2264816 h 3732485"/>
                  <a:gd name="connsiteX36" fmla="*/ 3097900 w 3761964"/>
                  <a:gd name="connsiteY36" fmla="*/ 2333779 h 3732485"/>
                  <a:gd name="connsiteX37" fmla="*/ 3166901 w 3761964"/>
                  <a:gd name="connsiteY37" fmla="*/ 2402857 h 3732485"/>
                  <a:gd name="connsiteX38" fmla="*/ 3235864 w 3761964"/>
                  <a:gd name="connsiteY38" fmla="*/ 2333779 h 3732485"/>
                  <a:gd name="connsiteX39" fmla="*/ 3166901 w 3761964"/>
                  <a:gd name="connsiteY39" fmla="*/ 2264816 h 3732485"/>
                  <a:gd name="connsiteX40" fmla="*/ 2931762 w 3761964"/>
                  <a:gd name="connsiteY40" fmla="*/ 2256737 h 3732485"/>
                  <a:gd name="connsiteX41" fmla="*/ 2885723 w 3761964"/>
                  <a:gd name="connsiteY41" fmla="*/ 2302662 h 3732485"/>
                  <a:gd name="connsiteX42" fmla="*/ 2931762 w 3761964"/>
                  <a:gd name="connsiteY42" fmla="*/ 2348700 h 3732485"/>
                  <a:gd name="connsiteX43" fmla="*/ 2977801 w 3761964"/>
                  <a:gd name="connsiteY43" fmla="*/ 2302662 h 3732485"/>
                  <a:gd name="connsiteX44" fmla="*/ 2931762 w 3761964"/>
                  <a:gd name="connsiteY44" fmla="*/ 2256737 h 3732485"/>
                  <a:gd name="connsiteX45" fmla="*/ 3722129 w 3761964"/>
                  <a:gd name="connsiteY45" fmla="*/ 137987 h 3732485"/>
                  <a:gd name="connsiteX46" fmla="*/ 3761964 w 3761964"/>
                  <a:gd name="connsiteY46" fmla="*/ 155002 h 3732485"/>
                  <a:gd name="connsiteX47" fmla="*/ 3741092 w 3761964"/>
                  <a:gd name="connsiteY47" fmla="*/ 166323 h 3732485"/>
                  <a:gd name="connsiteX48" fmla="*/ 3336882 w 3761964"/>
                  <a:gd name="connsiteY48" fmla="*/ 0 h 3732485"/>
                  <a:gd name="connsiteX49" fmla="*/ 3610359 w 3761964"/>
                  <a:gd name="connsiteY49" fmla="*/ 122004 h 3732485"/>
                  <a:gd name="connsiteX50" fmla="*/ 3610438 w 3761964"/>
                  <a:gd name="connsiteY50" fmla="*/ 122023 h 3732485"/>
                  <a:gd name="connsiteX51" fmla="*/ 3663558 w 3761964"/>
                  <a:gd name="connsiteY51" fmla="*/ 572770 h 3732485"/>
                  <a:gd name="connsiteX52" fmla="*/ 3645073 w 3761964"/>
                  <a:gd name="connsiteY52" fmla="*/ 1348890 h 3732485"/>
                  <a:gd name="connsiteX53" fmla="*/ 3644729 w 3761964"/>
                  <a:gd name="connsiteY53" fmla="*/ 1348354 h 3732485"/>
                  <a:gd name="connsiteX54" fmla="*/ 3056322 w 3761964"/>
                  <a:gd name="connsiteY54" fmla="*/ 3056291 h 3732485"/>
                  <a:gd name="connsiteX55" fmla="*/ 1635051 w 3761964"/>
                  <a:gd name="connsiteY55" fmla="*/ 3668230 h 3732485"/>
                  <a:gd name="connsiteX56" fmla="*/ 1348445 w 3761964"/>
                  <a:gd name="connsiteY56" fmla="*/ 3644579 h 3732485"/>
                  <a:gd name="connsiteX57" fmla="*/ 1348866 w 3761964"/>
                  <a:gd name="connsiteY57" fmla="*/ 3644923 h 3732485"/>
                  <a:gd name="connsiteX58" fmla="*/ 885412 w 3761964"/>
                  <a:gd name="connsiteY58" fmla="*/ 3625405 h 3732485"/>
                  <a:gd name="connsiteX59" fmla="*/ 572746 w 3761964"/>
                  <a:gd name="connsiteY59" fmla="*/ 3663407 h 3732485"/>
                  <a:gd name="connsiteX60" fmla="*/ 395594 w 3761964"/>
                  <a:gd name="connsiteY60" fmla="*/ 3732485 h 3732485"/>
                  <a:gd name="connsiteX61" fmla="*/ 122039 w 3761964"/>
                  <a:gd name="connsiteY61" fmla="*/ 3610403 h 3732485"/>
                  <a:gd name="connsiteX62" fmla="*/ 69034 w 3761964"/>
                  <a:gd name="connsiteY62" fmla="*/ 3159734 h 3732485"/>
                  <a:gd name="connsiteX63" fmla="*/ 87480 w 3761964"/>
                  <a:gd name="connsiteY63" fmla="*/ 2383614 h 3732485"/>
                  <a:gd name="connsiteX64" fmla="*/ 87863 w 3761964"/>
                  <a:gd name="connsiteY64" fmla="*/ 2384035 h 3732485"/>
                  <a:gd name="connsiteX65" fmla="*/ 676269 w 3761964"/>
                  <a:gd name="connsiteY65" fmla="*/ 676197 h 3732485"/>
                  <a:gd name="connsiteX66" fmla="*/ 2097541 w 3761964"/>
                  <a:gd name="connsiteY66" fmla="*/ 64140 h 3732485"/>
                  <a:gd name="connsiteX67" fmla="*/ 2384108 w 3761964"/>
                  <a:gd name="connsiteY67" fmla="*/ 87830 h 3732485"/>
                  <a:gd name="connsiteX68" fmla="*/ 2383610 w 3761964"/>
                  <a:gd name="connsiteY68" fmla="*/ 87447 h 3732485"/>
                  <a:gd name="connsiteX69" fmla="*/ 2847103 w 3761964"/>
                  <a:gd name="connsiteY69" fmla="*/ 107080 h 3732485"/>
                  <a:gd name="connsiteX70" fmla="*/ 3159730 w 3761964"/>
                  <a:gd name="connsiteY70" fmla="*/ 69077 h 3732485"/>
                  <a:gd name="connsiteX71" fmla="*/ 3336882 w 3761964"/>
                  <a:gd name="connsiteY71" fmla="*/ 0 h 37324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</a:cxnLst>
                <a:rect l="l" t="t" r="r" b="b"/>
                <a:pathLst>
                  <a:path w="3761964" h="3732485">
                    <a:moveTo>
                      <a:pt x="2333832" y="3097806"/>
                    </a:moveTo>
                    <a:cubicBezTo>
                      <a:pt x="2295752" y="3097806"/>
                      <a:pt x="2264868" y="3128691"/>
                      <a:pt x="2264868" y="3166769"/>
                    </a:cubicBezTo>
                    <a:cubicBezTo>
                      <a:pt x="2264868" y="3204926"/>
                      <a:pt x="2295753" y="3235771"/>
                      <a:pt x="2333832" y="3235771"/>
                    </a:cubicBezTo>
                    <a:cubicBezTo>
                      <a:pt x="2371988" y="3235771"/>
                      <a:pt x="2402871" y="3204924"/>
                      <a:pt x="2402833" y="3166769"/>
                    </a:cubicBezTo>
                    <a:cubicBezTo>
                      <a:pt x="2402833" y="3128652"/>
                      <a:pt x="2371910" y="3097806"/>
                      <a:pt x="2333832" y="3097806"/>
                    </a:cubicBezTo>
                    <a:close/>
                    <a:moveTo>
                      <a:pt x="2554231" y="2919506"/>
                    </a:moveTo>
                    <a:cubicBezTo>
                      <a:pt x="2503370" y="2919506"/>
                      <a:pt x="2462154" y="2960646"/>
                      <a:pt x="2462154" y="3011507"/>
                    </a:cubicBezTo>
                    <a:cubicBezTo>
                      <a:pt x="2462154" y="3062254"/>
                      <a:pt x="2503370" y="3103470"/>
                      <a:pt x="2554231" y="3103470"/>
                    </a:cubicBezTo>
                    <a:cubicBezTo>
                      <a:pt x="2604977" y="3103470"/>
                      <a:pt x="2646232" y="3062292"/>
                      <a:pt x="2646232" y="3011507"/>
                    </a:cubicBezTo>
                    <a:cubicBezTo>
                      <a:pt x="2646232" y="2960646"/>
                      <a:pt x="2604977" y="2919506"/>
                      <a:pt x="2554231" y="2919506"/>
                    </a:cubicBezTo>
                    <a:close/>
                    <a:moveTo>
                      <a:pt x="2302832" y="2885680"/>
                    </a:moveTo>
                    <a:cubicBezTo>
                      <a:pt x="2277460" y="2885680"/>
                      <a:pt x="2256870" y="2906230"/>
                      <a:pt x="2256870" y="2931642"/>
                    </a:cubicBezTo>
                    <a:cubicBezTo>
                      <a:pt x="2256870" y="2957091"/>
                      <a:pt x="2277421" y="2977604"/>
                      <a:pt x="2302832" y="2977604"/>
                    </a:cubicBezTo>
                    <a:cubicBezTo>
                      <a:pt x="2328205" y="2977604"/>
                      <a:pt x="2348795" y="2957092"/>
                      <a:pt x="2348795" y="2931642"/>
                    </a:cubicBezTo>
                    <a:cubicBezTo>
                      <a:pt x="2348795" y="2906269"/>
                      <a:pt x="2328244" y="2885680"/>
                      <a:pt x="2302832" y="2885680"/>
                    </a:cubicBezTo>
                    <a:close/>
                    <a:moveTo>
                      <a:pt x="2782892" y="2667801"/>
                    </a:moveTo>
                    <a:cubicBezTo>
                      <a:pt x="2719367" y="2667801"/>
                      <a:pt x="2667894" y="2719271"/>
                      <a:pt x="2667894" y="2782800"/>
                    </a:cubicBezTo>
                    <a:cubicBezTo>
                      <a:pt x="2667894" y="2846326"/>
                      <a:pt x="2719364" y="2897799"/>
                      <a:pt x="2782892" y="2897799"/>
                    </a:cubicBezTo>
                    <a:cubicBezTo>
                      <a:pt x="2846381" y="2897799"/>
                      <a:pt x="2897969" y="2846329"/>
                      <a:pt x="2897930" y="2782800"/>
                    </a:cubicBezTo>
                    <a:cubicBezTo>
                      <a:pt x="2897930" y="2719274"/>
                      <a:pt x="2846383" y="2667801"/>
                      <a:pt x="2782892" y="2667801"/>
                    </a:cubicBezTo>
                    <a:close/>
                    <a:moveTo>
                      <a:pt x="2511101" y="2654487"/>
                    </a:moveTo>
                    <a:cubicBezTo>
                      <a:pt x="2472945" y="2654487"/>
                      <a:pt x="2442100" y="2685295"/>
                      <a:pt x="2442100" y="2723488"/>
                    </a:cubicBezTo>
                    <a:cubicBezTo>
                      <a:pt x="2442100" y="2761606"/>
                      <a:pt x="2472908" y="2792451"/>
                      <a:pt x="2511101" y="2792451"/>
                    </a:cubicBezTo>
                    <a:cubicBezTo>
                      <a:pt x="2549181" y="2792451"/>
                      <a:pt x="2580064" y="2761567"/>
                      <a:pt x="2580064" y="2723488"/>
                    </a:cubicBezTo>
                    <a:cubicBezTo>
                      <a:pt x="2580064" y="2685332"/>
                      <a:pt x="2549103" y="2654487"/>
                      <a:pt x="2511101" y="2654487"/>
                    </a:cubicBezTo>
                    <a:close/>
                    <a:moveTo>
                      <a:pt x="3011636" y="2462137"/>
                    </a:moveTo>
                    <a:cubicBezTo>
                      <a:pt x="2960775" y="2462137"/>
                      <a:pt x="2919635" y="2503316"/>
                      <a:pt x="2919635" y="2554138"/>
                    </a:cubicBezTo>
                    <a:cubicBezTo>
                      <a:pt x="2919635" y="2604923"/>
                      <a:pt x="2960775" y="2646139"/>
                      <a:pt x="3011636" y="2646139"/>
                    </a:cubicBezTo>
                    <a:cubicBezTo>
                      <a:pt x="3062459" y="2646139"/>
                      <a:pt x="3103599" y="2604923"/>
                      <a:pt x="3103599" y="2554138"/>
                    </a:cubicBezTo>
                    <a:cubicBezTo>
                      <a:pt x="3103599" y="2503354"/>
                      <a:pt x="3062459" y="2462137"/>
                      <a:pt x="3011636" y="2462137"/>
                    </a:cubicBezTo>
                    <a:close/>
                    <a:moveTo>
                      <a:pt x="2723535" y="2441967"/>
                    </a:moveTo>
                    <a:cubicBezTo>
                      <a:pt x="2685418" y="2441967"/>
                      <a:pt x="2654534" y="2472852"/>
                      <a:pt x="2654534" y="2510930"/>
                    </a:cubicBezTo>
                    <a:cubicBezTo>
                      <a:pt x="2654534" y="2549086"/>
                      <a:pt x="2685419" y="2579931"/>
                      <a:pt x="2723535" y="2579931"/>
                    </a:cubicBezTo>
                    <a:cubicBezTo>
                      <a:pt x="2761615" y="2579931"/>
                      <a:pt x="2792498" y="2549047"/>
                      <a:pt x="2792498" y="2510930"/>
                    </a:cubicBezTo>
                    <a:cubicBezTo>
                      <a:pt x="2792498" y="2472812"/>
                      <a:pt x="2761538" y="2441967"/>
                      <a:pt x="2723535" y="2441967"/>
                    </a:cubicBezTo>
                    <a:close/>
                    <a:moveTo>
                      <a:pt x="3166901" y="2264816"/>
                    </a:moveTo>
                    <a:cubicBezTo>
                      <a:pt x="3128745" y="2264816"/>
                      <a:pt x="3097900" y="2295662"/>
                      <a:pt x="3097900" y="2333779"/>
                    </a:cubicBezTo>
                    <a:cubicBezTo>
                      <a:pt x="3097900" y="2371896"/>
                      <a:pt x="3128785" y="2402857"/>
                      <a:pt x="3166901" y="2402857"/>
                    </a:cubicBezTo>
                    <a:cubicBezTo>
                      <a:pt x="3204981" y="2402857"/>
                      <a:pt x="3235864" y="2371934"/>
                      <a:pt x="3235864" y="2333779"/>
                    </a:cubicBezTo>
                    <a:cubicBezTo>
                      <a:pt x="3235864" y="2295661"/>
                      <a:pt x="3204980" y="2264816"/>
                      <a:pt x="3166901" y="2264816"/>
                    </a:cubicBezTo>
                    <a:close/>
                    <a:moveTo>
                      <a:pt x="2931762" y="2256737"/>
                    </a:moveTo>
                    <a:cubicBezTo>
                      <a:pt x="2906351" y="2256737"/>
                      <a:pt x="2885723" y="2277250"/>
                      <a:pt x="2885723" y="2302662"/>
                    </a:cubicBezTo>
                    <a:cubicBezTo>
                      <a:pt x="2885723" y="2328149"/>
                      <a:pt x="2906351" y="2348700"/>
                      <a:pt x="2931762" y="2348700"/>
                    </a:cubicBezTo>
                    <a:cubicBezTo>
                      <a:pt x="2957173" y="2348700"/>
                      <a:pt x="2977801" y="2328111"/>
                      <a:pt x="2977801" y="2302662"/>
                    </a:cubicBezTo>
                    <a:cubicBezTo>
                      <a:pt x="2977801" y="2277251"/>
                      <a:pt x="2957173" y="2256737"/>
                      <a:pt x="2931762" y="2256737"/>
                    </a:cubicBezTo>
                    <a:close/>
                    <a:moveTo>
                      <a:pt x="3722129" y="137987"/>
                    </a:moveTo>
                    <a:lnTo>
                      <a:pt x="3761964" y="155002"/>
                    </a:lnTo>
                    <a:lnTo>
                      <a:pt x="3741092" y="166323"/>
                    </a:lnTo>
                    <a:close/>
                    <a:moveTo>
                      <a:pt x="3336882" y="0"/>
                    </a:moveTo>
                    <a:cubicBezTo>
                      <a:pt x="3429073" y="0"/>
                      <a:pt x="3530145" y="41866"/>
                      <a:pt x="3610359" y="122004"/>
                    </a:cubicBezTo>
                    <a:lnTo>
                      <a:pt x="3610438" y="122023"/>
                    </a:lnTo>
                    <a:cubicBezTo>
                      <a:pt x="3749588" y="261133"/>
                      <a:pt x="3773276" y="462895"/>
                      <a:pt x="3663558" y="572770"/>
                    </a:cubicBezTo>
                    <a:cubicBezTo>
                      <a:pt x="3590539" y="661670"/>
                      <a:pt x="3645073" y="1348890"/>
                      <a:pt x="3645073" y="1348890"/>
                    </a:cubicBezTo>
                    <a:lnTo>
                      <a:pt x="3644729" y="1348354"/>
                    </a:lnTo>
                    <a:cubicBezTo>
                      <a:pt x="3741583" y="1923643"/>
                      <a:pt x="3540674" y="2572018"/>
                      <a:pt x="3056322" y="3056291"/>
                    </a:cubicBezTo>
                    <a:cubicBezTo>
                      <a:pt x="2651113" y="3461383"/>
                      <a:pt x="2131149" y="3668230"/>
                      <a:pt x="1635051" y="3668230"/>
                    </a:cubicBezTo>
                    <a:cubicBezTo>
                      <a:pt x="1538265" y="3668230"/>
                      <a:pt x="1442322" y="3660384"/>
                      <a:pt x="1348445" y="3644579"/>
                    </a:cubicBezTo>
                    <a:lnTo>
                      <a:pt x="1348866" y="3644923"/>
                    </a:lnTo>
                    <a:cubicBezTo>
                      <a:pt x="1348866" y="3644923"/>
                      <a:pt x="1102292" y="3625405"/>
                      <a:pt x="885412" y="3625405"/>
                    </a:cubicBezTo>
                    <a:cubicBezTo>
                      <a:pt x="740258" y="3625405"/>
                      <a:pt x="608337" y="3634169"/>
                      <a:pt x="572746" y="3663407"/>
                    </a:cubicBezTo>
                    <a:cubicBezTo>
                      <a:pt x="526210" y="3709943"/>
                      <a:pt x="463295" y="3732485"/>
                      <a:pt x="395594" y="3732485"/>
                    </a:cubicBezTo>
                    <a:cubicBezTo>
                      <a:pt x="303364" y="3732485"/>
                      <a:pt x="202253" y="3690617"/>
                      <a:pt x="122039" y="3610403"/>
                    </a:cubicBezTo>
                    <a:cubicBezTo>
                      <a:pt x="-17036" y="3471293"/>
                      <a:pt x="-40763" y="3269570"/>
                      <a:pt x="69034" y="3159734"/>
                    </a:cubicBezTo>
                    <a:cubicBezTo>
                      <a:pt x="142053" y="3070796"/>
                      <a:pt x="87480" y="2383614"/>
                      <a:pt x="87480" y="2383614"/>
                    </a:cubicBezTo>
                    <a:lnTo>
                      <a:pt x="87863" y="2384035"/>
                    </a:lnTo>
                    <a:cubicBezTo>
                      <a:pt x="-8953" y="1808845"/>
                      <a:pt x="191957" y="1160470"/>
                      <a:pt x="676269" y="676197"/>
                    </a:cubicBezTo>
                    <a:cubicBezTo>
                      <a:pt x="1081381" y="270987"/>
                      <a:pt x="1601443" y="64140"/>
                      <a:pt x="2097541" y="64140"/>
                    </a:cubicBezTo>
                    <a:cubicBezTo>
                      <a:pt x="2194288" y="64140"/>
                      <a:pt x="2290231" y="72024"/>
                      <a:pt x="2384108" y="87830"/>
                    </a:cubicBezTo>
                    <a:lnTo>
                      <a:pt x="2383610" y="87447"/>
                    </a:lnTo>
                    <a:cubicBezTo>
                      <a:pt x="2383610" y="87447"/>
                      <a:pt x="2630185" y="107080"/>
                      <a:pt x="2847103" y="107080"/>
                    </a:cubicBezTo>
                    <a:cubicBezTo>
                      <a:pt x="2992218" y="107080"/>
                      <a:pt x="3124139" y="98316"/>
                      <a:pt x="3159730" y="69077"/>
                    </a:cubicBezTo>
                    <a:cubicBezTo>
                      <a:pt x="3206266" y="22503"/>
                      <a:pt x="3269221" y="0"/>
                      <a:pt x="3336882" y="0"/>
                    </a:cubicBezTo>
                    <a:close/>
                  </a:path>
                </a:pathLst>
              </a:custGeom>
              <a:solidFill>
                <a:srgbClr val="01956D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3B69BA89-1471-D120-42E1-A6810E1FBF74}"/>
              </a:ext>
            </a:extLst>
          </p:cNvPr>
          <p:cNvGrpSpPr/>
          <p:nvPr/>
        </p:nvGrpSpPr>
        <p:grpSpPr>
          <a:xfrm rot="4792535">
            <a:off x="9446924" y="1785381"/>
            <a:ext cx="5543365" cy="5486285"/>
            <a:chOff x="11127161" y="4802626"/>
            <a:chExt cx="5543365" cy="5486285"/>
          </a:xfrm>
          <a:solidFill>
            <a:srgbClr val="96C93D"/>
          </a:solidFill>
        </p:grpSpPr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7E024401-6B15-A799-1912-BFEC9A7D2EDF}"/>
                </a:ext>
              </a:extLst>
            </p:cNvPr>
            <p:cNvSpPr/>
            <p:nvPr/>
          </p:nvSpPr>
          <p:spPr>
            <a:xfrm>
              <a:off x="11752765" y="4827638"/>
              <a:ext cx="571527" cy="958787"/>
            </a:xfrm>
            <a:custGeom>
              <a:avLst/>
              <a:gdLst>
                <a:gd name="connsiteX0" fmla="*/ 174474 w 571527"/>
                <a:gd name="connsiteY0" fmla="*/ 677191 h 958787"/>
                <a:gd name="connsiteX1" fmla="*/ 187142 w 571527"/>
                <a:gd name="connsiteY1" fmla="*/ 728397 h 958787"/>
                <a:gd name="connsiteX2" fmla="*/ 143093 w 571527"/>
                <a:gd name="connsiteY2" fmla="*/ 757405 h 958787"/>
                <a:gd name="connsiteX3" fmla="*/ 41027 w 571527"/>
                <a:gd name="connsiteY3" fmla="*/ 771144 h 958787"/>
                <a:gd name="connsiteX4" fmla="*/ 140223 w 571527"/>
                <a:gd name="connsiteY4" fmla="*/ 958054 h 958787"/>
                <a:gd name="connsiteX5" fmla="*/ 205474 w 571527"/>
                <a:gd name="connsiteY5" fmla="*/ 852431 h 958787"/>
                <a:gd name="connsiteX6" fmla="*/ 241333 w 571527"/>
                <a:gd name="connsiteY6" fmla="*/ 830847 h 958787"/>
                <a:gd name="connsiteX7" fmla="*/ 279718 w 571527"/>
                <a:gd name="connsiteY7" fmla="*/ 847532 h 958787"/>
                <a:gd name="connsiteX8" fmla="*/ 356297 w 571527"/>
                <a:gd name="connsiteY8" fmla="*/ 957104 h 958787"/>
                <a:gd name="connsiteX9" fmla="*/ 431880 w 571527"/>
                <a:gd name="connsiteY9" fmla="*/ 871034 h 958787"/>
                <a:gd name="connsiteX10" fmla="*/ 468581 w 571527"/>
                <a:gd name="connsiteY10" fmla="*/ 858596 h 958787"/>
                <a:gd name="connsiteX11" fmla="*/ 501608 w 571527"/>
                <a:gd name="connsiteY11" fmla="*/ 878841 h 958787"/>
                <a:gd name="connsiteX12" fmla="*/ 549943 w 571527"/>
                <a:gd name="connsiteY12" fmla="*/ 958788 h 958787"/>
                <a:gd name="connsiteX13" fmla="*/ 571527 w 571527"/>
                <a:gd name="connsiteY13" fmla="*/ 833296 h 958787"/>
                <a:gd name="connsiteX14" fmla="*/ 285686 w 571527"/>
                <a:gd name="connsiteY14" fmla="*/ 0 h 958787"/>
                <a:gd name="connsiteX15" fmla="*/ 236662 w 571527"/>
                <a:gd name="connsiteY15" fmla="*/ 368774 h 958787"/>
                <a:gd name="connsiteX16" fmla="*/ 216608 w 571527"/>
                <a:gd name="connsiteY16" fmla="*/ 412900 h 958787"/>
                <a:gd name="connsiteX17" fmla="*/ 168158 w 571527"/>
                <a:gd name="connsiteY17" fmla="*/ 414163 h 958787"/>
                <a:gd name="connsiteX18" fmla="*/ 0 w 571527"/>
                <a:gd name="connsiteY18" fmla="*/ 350136 h 958787"/>
                <a:gd name="connsiteX19" fmla="*/ 174477 w 571527"/>
                <a:gd name="connsiteY19" fmla="*/ 677194 h 958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1527" h="958787">
                  <a:moveTo>
                    <a:pt x="174474" y="677191"/>
                  </a:moveTo>
                  <a:cubicBezTo>
                    <a:pt x="189132" y="689859"/>
                    <a:pt x="194183" y="710371"/>
                    <a:pt x="187142" y="728397"/>
                  </a:cubicBezTo>
                  <a:cubicBezTo>
                    <a:pt x="180062" y="746422"/>
                    <a:pt x="162228" y="757979"/>
                    <a:pt x="143093" y="757405"/>
                  </a:cubicBezTo>
                  <a:cubicBezTo>
                    <a:pt x="105359" y="756142"/>
                    <a:pt x="71949" y="760620"/>
                    <a:pt x="41027" y="771144"/>
                  </a:cubicBezTo>
                  <a:cubicBezTo>
                    <a:pt x="87027" y="827554"/>
                    <a:pt x="120245" y="889973"/>
                    <a:pt x="140223" y="958054"/>
                  </a:cubicBezTo>
                  <a:lnTo>
                    <a:pt x="205474" y="852431"/>
                  </a:lnTo>
                  <a:cubicBezTo>
                    <a:pt x="213242" y="839879"/>
                    <a:pt x="226598" y="831841"/>
                    <a:pt x="241333" y="830847"/>
                  </a:cubicBezTo>
                  <a:cubicBezTo>
                    <a:pt x="256067" y="829852"/>
                    <a:pt x="270380" y="836090"/>
                    <a:pt x="279718" y="847532"/>
                  </a:cubicBezTo>
                  <a:cubicBezTo>
                    <a:pt x="281670" y="849905"/>
                    <a:pt x="317070" y="893495"/>
                    <a:pt x="356297" y="957104"/>
                  </a:cubicBezTo>
                  <a:cubicBezTo>
                    <a:pt x="378531" y="926832"/>
                    <a:pt x="403675" y="898091"/>
                    <a:pt x="431880" y="871034"/>
                  </a:cubicBezTo>
                  <a:cubicBezTo>
                    <a:pt x="441638" y="861657"/>
                    <a:pt x="455110" y="857103"/>
                    <a:pt x="468581" y="858596"/>
                  </a:cubicBezTo>
                  <a:cubicBezTo>
                    <a:pt x="482052" y="860089"/>
                    <a:pt x="494146" y="867551"/>
                    <a:pt x="501608" y="878841"/>
                  </a:cubicBezTo>
                  <a:cubicBezTo>
                    <a:pt x="519442" y="905898"/>
                    <a:pt x="535400" y="932496"/>
                    <a:pt x="549943" y="958788"/>
                  </a:cubicBezTo>
                  <a:cubicBezTo>
                    <a:pt x="554459" y="915084"/>
                    <a:pt x="561615" y="873446"/>
                    <a:pt x="571527" y="833296"/>
                  </a:cubicBezTo>
                  <a:cubicBezTo>
                    <a:pt x="407308" y="641948"/>
                    <a:pt x="306240" y="345163"/>
                    <a:pt x="285686" y="0"/>
                  </a:cubicBezTo>
                  <a:cubicBezTo>
                    <a:pt x="234596" y="111178"/>
                    <a:pt x="218445" y="232947"/>
                    <a:pt x="236662" y="368774"/>
                  </a:cubicBezTo>
                  <a:cubicBezTo>
                    <a:pt x="238996" y="386110"/>
                    <a:pt x="231189" y="403255"/>
                    <a:pt x="216608" y="412900"/>
                  </a:cubicBezTo>
                  <a:cubicBezTo>
                    <a:pt x="202027" y="422582"/>
                    <a:pt x="183198" y="423042"/>
                    <a:pt x="168158" y="414163"/>
                  </a:cubicBezTo>
                  <a:cubicBezTo>
                    <a:pt x="115882" y="383317"/>
                    <a:pt x="59508" y="361848"/>
                    <a:pt x="0" y="350136"/>
                  </a:cubicBezTo>
                  <a:cubicBezTo>
                    <a:pt x="16724" y="483044"/>
                    <a:pt x="74129" y="590392"/>
                    <a:pt x="174477" y="67719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0BD588DE-619F-FB15-0D70-5AD0B5105536}"/>
                </a:ext>
              </a:extLst>
            </p:cNvPr>
            <p:cNvSpPr/>
            <p:nvPr/>
          </p:nvSpPr>
          <p:spPr>
            <a:xfrm>
              <a:off x="12793584" y="4966330"/>
              <a:ext cx="317366" cy="544510"/>
            </a:xfrm>
            <a:custGeom>
              <a:avLst/>
              <a:gdLst>
                <a:gd name="connsiteX0" fmla="*/ 211929 w 317366"/>
                <a:gd name="connsiteY0" fmla="*/ 453843 h 544510"/>
                <a:gd name="connsiteX1" fmla="*/ 317366 w 317366"/>
                <a:gd name="connsiteY1" fmla="*/ 0 h 544510"/>
                <a:gd name="connsiteX2" fmla="*/ 187515 w 317366"/>
                <a:gd name="connsiteY2" fmla="*/ 263494 h 544510"/>
                <a:gd name="connsiteX3" fmla="*/ 153646 w 317366"/>
                <a:gd name="connsiteY3" fmla="*/ 298205 h 544510"/>
                <a:gd name="connsiteX4" fmla="*/ 107684 w 317366"/>
                <a:gd name="connsiteY4" fmla="*/ 282897 h 544510"/>
                <a:gd name="connsiteX5" fmla="*/ 4432 w 317366"/>
                <a:gd name="connsiteY5" fmla="*/ 191049 h 544510"/>
                <a:gd name="connsiteX6" fmla="*/ 48481 w 317366"/>
                <a:gd name="connsiteY6" fmla="*/ 544511 h 544510"/>
                <a:gd name="connsiteX7" fmla="*/ 211936 w 317366"/>
                <a:gd name="connsiteY7" fmla="*/ 453849 h 544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7366" h="544510">
                  <a:moveTo>
                    <a:pt x="211929" y="453843"/>
                  </a:moveTo>
                  <a:cubicBezTo>
                    <a:pt x="238412" y="300841"/>
                    <a:pt x="273659" y="148828"/>
                    <a:pt x="317366" y="0"/>
                  </a:cubicBezTo>
                  <a:cubicBezTo>
                    <a:pt x="253263" y="70991"/>
                    <a:pt x="210401" y="158175"/>
                    <a:pt x="187515" y="263494"/>
                  </a:cubicBezTo>
                  <a:cubicBezTo>
                    <a:pt x="183803" y="280601"/>
                    <a:pt x="170637" y="294072"/>
                    <a:pt x="153646" y="298205"/>
                  </a:cubicBezTo>
                  <a:cubicBezTo>
                    <a:pt x="136692" y="302339"/>
                    <a:pt x="118782" y="296407"/>
                    <a:pt x="107684" y="282897"/>
                  </a:cubicBezTo>
                  <a:cubicBezTo>
                    <a:pt x="78025" y="246961"/>
                    <a:pt x="43428" y="216231"/>
                    <a:pt x="4432" y="191049"/>
                  </a:cubicBezTo>
                  <a:cubicBezTo>
                    <a:pt x="-9881" y="309575"/>
                    <a:pt x="11971" y="443208"/>
                    <a:pt x="48481" y="544511"/>
                  </a:cubicBezTo>
                  <a:cubicBezTo>
                    <a:pt x="90004" y="509417"/>
                    <a:pt x="143505" y="479757"/>
                    <a:pt x="211936" y="45384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B12C9A96-733B-B34E-3339-18F265C11946}"/>
                </a:ext>
              </a:extLst>
            </p:cNvPr>
            <p:cNvSpPr/>
            <p:nvPr/>
          </p:nvSpPr>
          <p:spPr>
            <a:xfrm>
              <a:off x="13136403" y="5717994"/>
              <a:ext cx="570952" cy="747520"/>
            </a:xfrm>
            <a:custGeom>
              <a:avLst/>
              <a:gdLst>
                <a:gd name="connsiteX0" fmla="*/ 468695 w 570952"/>
                <a:gd name="connsiteY0" fmla="*/ 2 h 747520"/>
                <a:gd name="connsiteX1" fmla="*/ 0 w 570952"/>
                <a:gd name="connsiteY1" fmla="*/ 693728 h 747520"/>
                <a:gd name="connsiteX2" fmla="*/ 274203 w 570952"/>
                <a:gd name="connsiteY2" fmla="*/ 744283 h 747520"/>
                <a:gd name="connsiteX3" fmla="*/ 552774 w 570952"/>
                <a:gd name="connsiteY3" fmla="*/ 589821 h 747520"/>
                <a:gd name="connsiteX4" fmla="*/ 422159 w 570952"/>
                <a:gd name="connsiteY4" fmla="*/ 543514 h 747520"/>
                <a:gd name="connsiteX5" fmla="*/ 382779 w 570952"/>
                <a:gd name="connsiteY5" fmla="*/ 505971 h 747520"/>
                <a:gd name="connsiteX6" fmla="*/ 407272 w 570952"/>
                <a:gd name="connsiteY6" fmla="*/ 457369 h 747520"/>
                <a:gd name="connsiteX7" fmla="*/ 570953 w 570952"/>
                <a:gd name="connsiteY7" fmla="*/ 314046 h 747520"/>
                <a:gd name="connsiteX8" fmla="*/ 426288 w 570952"/>
                <a:gd name="connsiteY8" fmla="*/ 283278 h 747520"/>
                <a:gd name="connsiteX9" fmla="*/ 384000 w 570952"/>
                <a:gd name="connsiteY9" fmla="*/ 258670 h 747520"/>
                <a:gd name="connsiteX10" fmla="*/ 388210 w 570952"/>
                <a:gd name="connsiteY10" fmla="*/ 209914 h 747520"/>
                <a:gd name="connsiteX11" fmla="*/ 468691 w 570952"/>
                <a:gd name="connsiteY11" fmla="*/ 0 h 747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70952" h="747520">
                  <a:moveTo>
                    <a:pt x="468695" y="2"/>
                  </a:moveTo>
                  <a:lnTo>
                    <a:pt x="0" y="693728"/>
                  </a:lnTo>
                  <a:cubicBezTo>
                    <a:pt x="65174" y="731041"/>
                    <a:pt x="152013" y="756912"/>
                    <a:pt x="274203" y="744283"/>
                  </a:cubicBezTo>
                  <a:cubicBezTo>
                    <a:pt x="410785" y="730123"/>
                    <a:pt x="508374" y="639885"/>
                    <a:pt x="552774" y="589821"/>
                  </a:cubicBezTo>
                  <a:cubicBezTo>
                    <a:pt x="514505" y="564869"/>
                    <a:pt x="471412" y="549637"/>
                    <a:pt x="422159" y="543514"/>
                  </a:cubicBezTo>
                  <a:cubicBezTo>
                    <a:pt x="402182" y="541027"/>
                    <a:pt x="386185" y="525795"/>
                    <a:pt x="382779" y="505971"/>
                  </a:cubicBezTo>
                  <a:cubicBezTo>
                    <a:pt x="379335" y="486148"/>
                    <a:pt x="389285" y="466400"/>
                    <a:pt x="407272" y="457369"/>
                  </a:cubicBezTo>
                  <a:cubicBezTo>
                    <a:pt x="477651" y="422045"/>
                    <a:pt x="531500" y="374935"/>
                    <a:pt x="570953" y="314046"/>
                  </a:cubicBezTo>
                  <a:cubicBezTo>
                    <a:pt x="528358" y="291276"/>
                    <a:pt x="480751" y="281172"/>
                    <a:pt x="426288" y="283278"/>
                  </a:cubicBezTo>
                  <a:cubicBezTo>
                    <a:pt x="408493" y="283966"/>
                    <a:pt x="392151" y="274399"/>
                    <a:pt x="384000" y="258670"/>
                  </a:cubicBezTo>
                  <a:cubicBezTo>
                    <a:pt x="375848" y="242979"/>
                    <a:pt x="377494" y="223997"/>
                    <a:pt x="388210" y="209914"/>
                  </a:cubicBezTo>
                  <a:cubicBezTo>
                    <a:pt x="433521" y="150480"/>
                    <a:pt x="460235" y="81101"/>
                    <a:pt x="468691" y="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7B57DC02-079B-08DA-57F3-101BDAB2245B}"/>
                </a:ext>
              </a:extLst>
            </p:cNvPr>
            <p:cNvSpPr/>
            <p:nvPr/>
          </p:nvSpPr>
          <p:spPr>
            <a:xfrm>
              <a:off x="12717572" y="5510466"/>
              <a:ext cx="357560" cy="478680"/>
            </a:xfrm>
            <a:custGeom>
              <a:avLst/>
              <a:gdLst>
                <a:gd name="connsiteX0" fmla="*/ 142061 w 357560"/>
                <a:gd name="connsiteY0" fmla="*/ 478676 h 478680"/>
                <a:gd name="connsiteX1" fmla="*/ 213589 w 357560"/>
                <a:gd name="connsiteY1" fmla="*/ 184458 h 478680"/>
                <a:gd name="connsiteX2" fmla="*/ 238311 w 357560"/>
                <a:gd name="connsiteY2" fmla="*/ 158319 h 478680"/>
                <a:gd name="connsiteX3" fmla="*/ 274285 w 357560"/>
                <a:gd name="connsiteY3" fmla="*/ 158204 h 478680"/>
                <a:gd name="connsiteX4" fmla="*/ 357560 w 357560"/>
                <a:gd name="connsiteY4" fmla="*/ 205965 h 478680"/>
                <a:gd name="connsiteX5" fmla="*/ 307656 w 357560"/>
                <a:gd name="connsiteY5" fmla="*/ 0 h 478680"/>
                <a:gd name="connsiteX6" fmla="*/ 145885 w 357560"/>
                <a:gd name="connsiteY6" fmla="*/ 109414 h 478680"/>
                <a:gd name="connsiteX7" fmla="*/ 105205 w 357560"/>
                <a:gd name="connsiteY7" fmla="*/ 127478 h 478680"/>
                <a:gd name="connsiteX8" fmla="*/ 68465 w 357560"/>
                <a:gd name="connsiteY8" fmla="*/ 102335 h 478680"/>
                <a:gd name="connsiteX9" fmla="*/ 0 w 357560"/>
                <a:gd name="connsiteY9" fmla="*/ 12209 h 478680"/>
                <a:gd name="connsiteX10" fmla="*/ 142059 w 357560"/>
                <a:gd name="connsiteY10" fmla="*/ 478681 h 478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560" h="478680">
                  <a:moveTo>
                    <a:pt x="142061" y="478676"/>
                  </a:moveTo>
                  <a:cubicBezTo>
                    <a:pt x="156872" y="339792"/>
                    <a:pt x="211063" y="191306"/>
                    <a:pt x="213589" y="184458"/>
                  </a:cubicBezTo>
                  <a:cubicBezTo>
                    <a:pt x="217913" y="172747"/>
                    <a:pt x="226830" y="163294"/>
                    <a:pt x="238311" y="158319"/>
                  </a:cubicBezTo>
                  <a:cubicBezTo>
                    <a:pt x="249792" y="153344"/>
                    <a:pt x="262765" y="153306"/>
                    <a:pt x="274285" y="158204"/>
                  </a:cubicBezTo>
                  <a:cubicBezTo>
                    <a:pt x="292922" y="166126"/>
                    <a:pt x="324993" y="181702"/>
                    <a:pt x="357560" y="205965"/>
                  </a:cubicBezTo>
                  <a:cubicBezTo>
                    <a:pt x="352662" y="125789"/>
                    <a:pt x="336320" y="57401"/>
                    <a:pt x="307656" y="0"/>
                  </a:cubicBezTo>
                  <a:cubicBezTo>
                    <a:pt x="230389" y="30731"/>
                    <a:pt x="178529" y="65901"/>
                    <a:pt x="145885" y="109414"/>
                  </a:cubicBezTo>
                  <a:cubicBezTo>
                    <a:pt x="136356" y="122082"/>
                    <a:pt x="120895" y="128856"/>
                    <a:pt x="105205" y="127478"/>
                  </a:cubicBezTo>
                  <a:cubicBezTo>
                    <a:pt x="89437" y="126024"/>
                    <a:pt x="75507" y="116533"/>
                    <a:pt x="68465" y="102335"/>
                  </a:cubicBezTo>
                  <a:cubicBezTo>
                    <a:pt x="52278" y="69767"/>
                    <a:pt x="29544" y="39917"/>
                    <a:pt x="0" y="12209"/>
                  </a:cubicBezTo>
                  <a:cubicBezTo>
                    <a:pt x="32874" y="155149"/>
                    <a:pt x="78951" y="319056"/>
                    <a:pt x="142059" y="47868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13210213-2569-AF3C-2BAE-1371CBD41E9F}"/>
                </a:ext>
              </a:extLst>
            </p:cNvPr>
            <p:cNvSpPr/>
            <p:nvPr/>
          </p:nvSpPr>
          <p:spPr>
            <a:xfrm>
              <a:off x="12945012" y="5659860"/>
              <a:ext cx="589057" cy="698536"/>
            </a:xfrm>
            <a:custGeom>
              <a:avLst/>
              <a:gdLst>
                <a:gd name="connsiteX0" fmla="*/ 589057 w 589057"/>
                <a:gd name="connsiteY0" fmla="*/ 0 h 698536"/>
                <a:gd name="connsiteX1" fmla="*/ 432421 w 589057"/>
                <a:gd name="connsiteY1" fmla="*/ 132908 h 698536"/>
                <a:gd name="connsiteX2" fmla="*/ 389787 w 589057"/>
                <a:gd name="connsiteY2" fmla="*/ 152235 h 698536"/>
                <a:gd name="connsiteX3" fmla="*/ 352512 w 589057"/>
                <a:gd name="connsiteY3" fmla="*/ 123839 h 698536"/>
                <a:gd name="connsiteX4" fmla="*/ 284047 w 589057"/>
                <a:gd name="connsiteY4" fmla="*/ 20009 h 698536"/>
                <a:gd name="connsiteX5" fmla="*/ 220978 w 589057"/>
                <a:gd name="connsiteY5" fmla="*/ 179134 h 698536"/>
                <a:gd name="connsiteX6" fmla="*/ 220978 w 589057"/>
                <a:gd name="connsiteY6" fmla="*/ 179172 h 698536"/>
                <a:gd name="connsiteX7" fmla="*/ 220939 w 589057"/>
                <a:gd name="connsiteY7" fmla="*/ 179899 h 698536"/>
                <a:gd name="connsiteX8" fmla="*/ 220901 w 589057"/>
                <a:gd name="connsiteY8" fmla="*/ 179899 h 698536"/>
                <a:gd name="connsiteX9" fmla="*/ 184353 w 589057"/>
                <a:gd name="connsiteY9" fmla="*/ 221805 h 698536"/>
                <a:gd name="connsiteX10" fmla="*/ 134104 w 589057"/>
                <a:gd name="connsiteY10" fmla="*/ 196547 h 698536"/>
                <a:gd name="connsiteX11" fmla="*/ 55382 w 589057"/>
                <a:gd name="connsiteY11" fmla="*/ 115949 h 698536"/>
                <a:gd name="connsiteX12" fmla="*/ 2799 w 589057"/>
                <a:gd name="connsiteY12" fmla="*/ 372517 h 698536"/>
                <a:gd name="connsiteX13" fmla="*/ 117112 w 589057"/>
                <a:gd name="connsiteY13" fmla="*/ 698536 h 698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89057" h="698536">
                  <a:moveTo>
                    <a:pt x="589057" y="0"/>
                  </a:moveTo>
                  <a:cubicBezTo>
                    <a:pt x="523310" y="31994"/>
                    <a:pt x="472216" y="75583"/>
                    <a:pt x="432421" y="132908"/>
                  </a:cubicBezTo>
                  <a:cubicBezTo>
                    <a:pt x="422853" y="146724"/>
                    <a:pt x="406358" y="154186"/>
                    <a:pt x="389787" y="152235"/>
                  </a:cubicBezTo>
                  <a:cubicBezTo>
                    <a:pt x="373102" y="150321"/>
                    <a:pt x="358788" y="139453"/>
                    <a:pt x="352512" y="123839"/>
                  </a:cubicBezTo>
                  <a:cubicBezTo>
                    <a:pt x="336286" y="83311"/>
                    <a:pt x="313745" y="49059"/>
                    <a:pt x="284047" y="20009"/>
                  </a:cubicBezTo>
                  <a:cubicBezTo>
                    <a:pt x="244284" y="70296"/>
                    <a:pt x="223542" y="122683"/>
                    <a:pt x="220978" y="179134"/>
                  </a:cubicBezTo>
                  <a:lnTo>
                    <a:pt x="220978" y="179172"/>
                  </a:lnTo>
                  <a:cubicBezTo>
                    <a:pt x="220978" y="179440"/>
                    <a:pt x="220939" y="179670"/>
                    <a:pt x="220939" y="179899"/>
                  </a:cubicBezTo>
                  <a:lnTo>
                    <a:pt x="220901" y="179899"/>
                  </a:lnTo>
                  <a:cubicBezTo>
                    <a:pt x="219600" y="200489"/>
                    <a:pt x="204675" y="217710"/>
                    <a:pt x="184353" y="221805"/>
                  </a:cubicBezTo>
                  <a:cubicBezTo>
                    <a:pt x="163725" y="225900"/>
                    <a:pt x="143060" y="215528"/>
                    <a:pt x="134104" y="196547"/>
                  </a:cubicBezTo>
                  <a:cubicBezTo>
                    <a:pt x="118682" y="163941"/>
                    <a:pt x="87721" y="136272"/>
                    <a:pt x="55382" y="115949"/>
                  </a:cubicBezTo>
                  <a:cubicBezTo>
                    <a:pt x="36362" y="176646"/>
                    <a:pt x="7124" y="282579"/>
                    <a:pt x="2799" y="372517"/>
                  </a:cubicBezTo>
                  <a:cubicBezTo>
                    <a:pt x="-10901" y="485723"/>
                    <a:pt x="25455" y="594560"/>
                    <a:pt x="117112" y="698536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B7F27F22-4471-B9F2-2E06-7B3EB7D877EB}"/>
                </a:ext>
              </a:extLst>
            </p:cNvPr>
            <p:cNvSpPr/>
            <p:nvPr/>
          </p:nvSpPr>
          <p:spPr>
            <a:xfrm>
              <a:off x="12128496" y="4802626"/>
              <a:ext cx="590957" cy="827595"/>
            </a:xfrm>
            <a:custGeom>
              <a:avLst/>
              <a:gdLst>
                <a:gd name="connsiteX0" fmla="*/ 394899 w 590957"/>
                <a:gd name="connsiteY0" fmla="*/ 827578 h 827595"/>
                <a:gd name="connsiteX1" fmla="*/ 481543 w 590957"/>
                <a:gd name="connsiteY1" fmla="*/ 587322 h 827595"/>
                <a:gd name="connsiteX2" fmla="*/ 542125 w 590957"/>
                <a:gd name="connsiteY2" fmla="*/ 573546 h 827595"/>
                <a:gd name="connsiteX3" fmla="*/ 590958 w 590957"/>
                <a:gd name="connsiteY3" fmla="*/ 604621 h 827595"/>
                <a:gd name="connsiteX4" fmla="*/ 573775 w 590957"/>
                <a:gd name="connsiteY4" fmla="*/ 421121 h 827595"/>
                <a:gd name="connsiteX5" fmla="*/ 414728 w 590957"/>
                <a:gd name="connsiteY5" fmla="*/ 512510 h 827595"/>
                <a:gd name="connsiteX6" fmla="*/ 364020 w 590957"/>
                <a:gd name="connsiteY6" fmla="*/ 519628 h 827595"/>
                <a:gd name="connsiteX7" fmla="*/ 338532 w 590957"/>
                <a:gd name="connsiteY7" fmla="*/ 475196 h 827595"/>
                <a:gd name="connsiteX8" fmla="*/ 304586 w 590957"/>
                <a:gd name="connsiteY8" fmla="*/ 148902 h 827595"/>
                <a:gd name="connsiteX9" fmla="*/ 199845 w 590957"/>
                <a:gd name="connsiteY9" fmla="*/ 252272 h 827595"/>
                <a:gd name="connsiteX10" fmla="*/ 155605 w 590957"/>
                <a:gd name="connsiteY10" fmla="*/ 267465 h 827595"/>
                <a:gd name="connsiteX11" fmla="*/ 121200 w 590957"/>
                <a:gd name="connsiteY11" fmla="*/ 235739 h 827595"/>
                <a:gd name="connsiteX12" fmla="*/ 0 w 590957"/>
                <a:gd name="connsiteY12" fmla="*/ 0 h 827595"/>
                <a:gd name="connsiteX13" fmla="*/ 266972 w 590957"/>
                <a:gd name="connsiteY13" fmla="*/ 801112 h 827595"/>
                <a:gd name="connsiteX14" fmla="*/ 394913 w 590957"/>
                <a:gd name="connsiteY14" fmla="*/ 827595 h 827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90957" h="827595">
                  <a:moveTo>
                    <a:pt x="394899" y="827578"/>
                  </a:moveTo>
                  <a:cubicBezTo>
                    <a:pt x="399951" y="744762"/>
                    <a:pt x="428960" y="664201"/>
                    <a:pt x="481543" y="587322"/>
                  </a:cubicBezTo>
                  <a:cubicBezTo>
                    <a:pt x="495053" y="567575"/>
                    <a:pt x="521421" y="561605"/>
                    <a:pt x="542125" y="573546"/>
                  </a:cubicBezTo>
                  <a:cubicBezTo>
                    <a:pt x="559346" y="583496"/>
                    <a:pt x="575573" y="593867"/>
                    <a:pt x="590958" y="604621"/>
                  </a:cubicBezTo>
                  <a:cubicBezTo>
                    <a:pt x="579477" y="545838"/>
                    <a:pt x="572933" y="483342"/>
                    <a:pt x="573775" y="421121"/>
                  </a:cubicBezTo>
                  <a:cubicBezTo>
                    <a:pt x="516331" y="437960"/>
                    <a:pt x="463860" y="468079"/>
                    <a:pt x="414728" y="512510"/>
                  </a:cubicBezTo>
                  <a:cubicBezTo>
                    <a:pt x="400874" y="525023"/>
                    <a:pt x="380783" y="527894"/>
                    <a:pt x="364020" y="519628"/>
                  </a:cubicBezTo>
                  <a:cubicBezTo>
                    <a:pt x="347258" y="511438"/>
                    <a:pt x="337154" y="493834"/>
                    <a:pt x="338532" y="475196"/>
                  </a:cubicBezTo>
                  <a:cubicBezTo>
                    <a:pt x="346453" y="368573"/>
                    <a:pt x="335049" y="259081"/>
                    <a:pt x="304586" y="148902"/>
                  </a:cubicBezTo>
                  <a:cubicBezTo>
                    <a:pt x="269072" y="177298"/>
                    <a:pt x="233978" y="211895"/>
                    <a:pt x="199845" y="252272"/>
                  </a:cubicBezTo>
                  <a:cubicBezTo>
                    <a:pt x="189014" y="265092"/>
                    <a:pt x="172061" y="270947"/>
                    <a:pt x="155605" y="267465"/>
                  </a:cubicBezTo>
                  <a:cubicBezTo>
                    <a:pt x="139187" y="264021"/>
                    <a:pt x="125946" y="251850"/>
                    <a:pt x="121200" y="235739"/>
                  </a:cubicBezTo>
                  <a:cubicBezTo>
                    <a:pt x="97932" y="157362"/>
                    <a:pt x="57979" y="79523"/>
                    <a:pt x="0" y="0"/>
                  </a:cubicBezTo>
                  <a:cubicBezTo>
                    <a:pt x="16609" y="335209"/>
                    <a:pt x="111286" y="621354"/>
                    <a:pt x="266972" y="801112"/>
                  </a:cubicBezTo>
                  <a:cubicBezTo>
                    <a:pt x="310140" y="802873"/>
                    <a:pt x="352735" y="811675"/>
                    <a:pt x="394913" y="827595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2AECE255-7B9B-7CE9-B724-BD5302CC5C6F}"/>
                </a:ext>
              </a:extLst>
            </p:cNvPr>
            <p:cNvSpPr/>
            <p:nvPr/>
          </p:nvSpPr>
          <p:spPr>
            <a:xfrm>
              <a:off x="13093818" y="4978834"/>
              <a:ext cx="466093" cy="704790"/>
            </a:xfrm>
            <a:custGeom>
              <a:avLst/>
              <a:gdLst>
                <a:gd name="connsiteX0" fmla="*/ 62767 w 466093"/>
                <a:gd name="connsiteY0" fmla="*/ 645775 h 704790"/>
                <a:gd name="connsiteX1" fmla="*/ 97898 w 466093"/>
                <a:gd name="connsiteY1" fmla="*/ 605400 h 704790"/>
                <a:gd name="connsiteX2" fmla="*/ 157982 w 466093"/>
                <a:gd name="connsiteY2" fmla="*/ 600578 h 704790"/>
                <a:gd name="connsiteX3" fmla="*/ 254844 w 466093"/>
                <a:gd name="connsiteY3" fmla="*/ 704790 h 704790"/>
                <a:gd name="connsiteX4" fmla="*/ 451972 w 466093"/>
                <a:gd name="connsiteY4" fmla="*/ 576967 h 704790"/>
                <a:gd name="connsiteX5" fmla="*/ 466094 w 466093"/>
                <a:gd name="connsiteY5" fmla="*/ 487874 h 704790"/>
                <a:gd name="connsiteX6" fmla="*/ 295525 w 466093"/>
                <a:gd name="connsiteY6" fmla="*/ 513017 h 704790"/>
                <a:gd name="connsiteX7" fmla="*/ 245429 w 466093"/>
                <a:gd name="connsiteY7" fmla="*/ 502493 h 704790"/>
                <a:gd name="connsiteX8" fmla="*/ 236589 w 466093"/>
                <a:gd name="connsiteY8" fmla="*/ 452053 h 704790"/>
                <a:gd name="connsiteX9" fmla="*/ 302949 w 466093"/>
                <a:gd name="connsiteY9" fmla="*/ 191087 h 704790"/>
                <a:gd name="connsiteX10" fmla="*/ 198894 w 466093"/>
                <a:gd name="connsiteY10" fmla="*/ 240034 h 704790"/>
                <a:gd name="connsiteX11" fmla="*/ 152128 w 466093"/>
                <a:gd name="connsiteY11" fmla="*/ 239269 h 704790"/>
                <a:gd name="connsiteX12" fmla="*/ 130544 w 466093"/>
                <a:gd name="connsiteY12" fmla="*/ 197746 h 704790"/>
                <a:gd name="connsiteX13" fmla="*/ 108768 w 466093"/>
                <a:gd name="connsiteY13" fmla="*/ 0 h 704790"/>
                <a:gd name="connsiteX14" fmla="*/ 0 w 466093"/>
                <a:gd name="connsiteY14" fmla="*/ 466432 h 704790"/>
                <a:gd name="connsiteX15" fmla="*/ 62762 w 466093"/>
                <a:gd name="connsiteY15" fmla="*/ 645769 h 704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66093" h="704790">
                  <a:moveTo>
                    <a:pt x="62767" y="645775"/>
                  </a:moveTo>
                  <a:cubicBezTo>
                    <a:pt x="73483" y="632075"/>
                    <a:pt x="85116" y="618604"/>
                    <a:pt x="97898" y="605400"/>
                  </a:cubicBezTo>
                  <a:cubicBezTo>
                    <a:pt x="113857" y="588905"/>
                    <a:pt x="139574" y="586877"/>
                    <a:pt x="157982" y="600578"/>
                  </a:cubicBezTo>
                  <a:cubicBezTo>
                    <a:pt x="196941" y="629624"/>
                    <a:pt x="229356" y="664527"/>
                    <a:pt x="254844" y="704790"/>
                  </a:cubicBezTo>
                  <a:cubicBezTo>
                    <a:pt x="307274" y="649298"/>
                    <a:pt x="372635" y="607048"/>
                    <a:pt x="451972" y="576967"/>
                  </a:cubicBezTo>
                  <a:cubicBezTo>
                    <a:pt x="459281" y="542179"/>
                    <a:pt x="463606" y="510836"/>
                    <a:pt x="466094" y="487874"/>
                  </a:cubicBezTo>
                  <a:cubicBezTo>
                    <a:pt x="409645" y="481023"/>
                    <a:pt x="353505" y="489366"/>
                    <a:pt x="295525" y="513017"/>
                  </a:cubicBezTo>
                  <a:cubicBezTo>
                    <a:pt x="278227" y="520097"/>
                    <a:pt x="258403" y="515887"/>
                    <a:pt x="245429" y="502493"/>
                  </a:cubicBezTo>
                  <a:cubicBezTo>
                    <a:pt x="232456" y="489060"/>
                    <a:pt x="228973" y="469122"/>
                    <a:pt x="236589" y="452053"/>
                  </a:cubicBezTo>
                  <a:cubicBezTo>
                    <a:pt x="272487" y="371915"/>
                    <a:pt x="294760" y="284355"/>
                    <a:pt x="302949" y="191087"/>
                  </a:cubicBezTo>
                  <a:cubicBezTo>
                    <a:pt x="269310" y="203218"/>
                    <a:pt x="234522" y="219598"/>
                    <a:pt x="198894" y="240034"/>
                  </a:cubicBezTo>
                  <a:cubicBezTo>
                    <a:pt x="184351" y="248377"/>
                    <a:pt x="166402" y="248109"/>
                    <a:pt x="152128" y="239269"/>
                  </a:cubicBezTo>
                  <a:cubicBezTo>
                    <a:pt x="137854" y="230428"/>
                    <a:pt x="129587" y="214508"/>
                    <a:pt x="130544" y="197746"/>
                  </a:cubicBezTo>
                  <a:cubicBezTo>
                    <a:pt x="134179" y="135901"/>
                    <a:pt x="126985" y="70461"/>
                    <a:pt x="108768" y="0"/>
                  </a:cubicBezTo>
                  <a:cubicBezTo>
                    <a:pt x="63341" y="152816"/>
                    <a:pt x="26869" y="309070"/>
                    <a:pt x="0" y="466432"/>
                  </a:cubicBezTo>
                  <a:cubicBezTo>
                    <a:pt x="30118" y="518901"/>
                    <a:pt x="50937" y="578414"/>
                    <a:pt x="62762" y="64576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33130132-0977-B9E6-9743-247AA89CCA2D}"/>
                </a:ext>
              </a:extLst>
            </p:cNvPr>
            <p:cNvSpPr/>
            <p:nvPr/>
          </p:nvSpPr>
          <p:spPr>
            <a:xfrm>
              <a:off x="12654188" y="6650762"/>
              <a:ext cx="417603" cy="470223"/>
            </a:xfrm>
            <a:custGeom>
              <a:avLst/>
              <a:gdLst>
                <a:gd name="connsiteX0" fmla="*/ 0 w 417603"/>
                <a:gd name="connsiteY0" fmla="*/ 86685 h 470223"/>
                <a:gd name="connsiteX1" fmla="*/ 417603 w 417603"/>
                <a:gd name="connsiteY1" fmla="*/ 470224 h 470223"/>
                <a:gd name="connsiteX2" fmla="*/ 286723 w 417603"/>
                <a:gd name="connsiteY2" fmla="*/ 195865 h 470223"/>
                <a:gd name="connsiteX3" fmla="*/ 71833 w 417603"/>
                <a:gd name="connsiteY3" fmla="*/ 0 h 470223"/>
                <a:gd name="connsiteX4" fmla="*/ 33792 w 417603"/>
                <a:gd name="connsiteY4" fmla="*/ 54841 h 470223"/>
                <a:gd name="connsiteX5" fmla="*/ 0 w 417603"/>
                <a:gd name="connsiteY5" fmla="*/ 86682 h 470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7603" h="470223">
                  <a:moveTo>
                    <a:pt x="0" y="86685"/>
                  </a:moveTo>
                  <a:lnTo>
                    <a:pt x="417603" y="470224"/>
                  </a:lnTo>
                  <a:cubicBezTo>
                    <a:pt x="403405" y="373439"/>
                    <a:pt x="359126" y="280139"/>
                    <a:pt x="286723" y="195865"/>
                  </a:cubicBezTo>
                  <a:cubicBezTo>
                    <a:pt x="194837" y="112015"/>
                    <a:pt x="120818" y="44548"/>
                    <a:pt x="71833" y="0"/>
                  </a:cubicBezTo>
                  <a:cubicBezTo>
                    <a:pt x="61040" y="19556"/>
                    <a:pt x="48526" y="38079"/>
                    <a:pt x="33792" y="54841"/>
                  </a:cubicBezTo>
                  <a:cubicBezTo>
                    <a:pt x="23154" y="66973"/>
                    <a:pt x="11825" y="77497"/>
                    <a:pt x="0" y="86682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9F399148-77C1-9E0D-C5C0-006415323B18}"/>
                </a:ext>
              </a:extLst>
            </p:cNvPr>
            <p:cNvSpPr/>
            <p:nvPr/>
          </p:nvSpPr>
          <p:spPr>
            <a:xfrm>
              <a:off x="12949535" y="7034497"/>
              <a:ext cx="2188093" cy="2065134"/>
            </a:xfrm>
            <a:custGeom>
              <a:avLst/>
              <a:gdLst>
                <a:gd name="connsiteX0" fmla="*/ 1957799 w 2188093"/>
                <a:gd name="connsiteY0" fmla="*/ 1653170 h 2065134"/>
                <a:gd name="connsiteX1" fmla="*/ 197057 w 2188093"/>
                <a:gd name="connsiteY1" fmla="*/ 0 h 2065134"/>
                <a:gd name="connsiteX2" fmla="*/ 217187 w 2188093"/>
                <a:gd name="connsiteY2" fmla="*/ 197207 h 2065134"/>
                <a:gd name="connsiteX3" fmla="*/ 174210 w 2188093"/>
                <a:gd name="connsiteY3" fmla="*/ 239380 h 2065134"/>
                <a:gd name="connsiteX4" fmla="*/ 118986 w 2188093"/>
                <a:gd name="connsiteY4" fmla="*/ 240873 h 2065134"/>
                <a:gd name="connsiteX5" fmla="*/ 0 w 2188093"/>
                <a:gd name="connsiteY5" fmla="*/ 233755 h 2065134"/>
                <a:gd name="connsiteX6" fmla="*/ 2188094 w 2188093"/>
                <a:gd name="connsiteY6" fmla="*/ 2065135 h 2065134"/>
                <a:gd name="connsiteX7" fmla="*/ 1957822 w 2188093"/>
                <a:gd name="connsiteY7" fmla="*/ 1653116 h 2065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88093" h="2065134">
                  <a:moveTo>
                    <a:pt x="1957799" y="1653170"/>
                  </a:moveTo>
                  <a:cubicBezTo>
                    <a:pt x="1830172" y="1499590"/>
                    <a:pt x="818686" y="568626"/>
                    <a:pt x="197057" y="0"/>
                  </a:cubicBezTo>
                  <a:cubicBezTo>
                    <a:pt x="215235" y="64103"/>
                    <a:pt x="222200" y="130233"/>
                    <a:pt x="217187" y="197207"/>
                  </a:cubicBezTo>
                  <a:cubicBezTo>
                    <a:pt x="215465" y="220054"/>
                    <a:pt x="197095" y="238118"/>
                    <a:pt x="174210" y="239380"/>
                  </a:cubicBezTo>
                  <a:cubicBezTo>
                    <a:pt x="161275" y="240108"/>
                    <a:pt x="142178" y="240873"/>
                    <a:pt x="118986" y="240873"/>
                  </a:cubicBezTo>
                  <a:cubicBezTo>
                    <a:pt x="85692" y="240873"/>
                    <a:pt x="43938" y="239227"/>
                    <a:pt x="0" y="233755"/>
                  </a:cubicBezTo>
                  <a:cubicBezTo>
                    <a:pt x="703827" y="882169"/>
                    <a:pt x="1785627" y="1851459"/>
                    <a:pt x="2188094" y="2065135"/>
                  </a:cubicBezTo>
                  <a:cubicBezTo>
                    <a:pt x="2148446" y="1960158"/>
                    <a:pt x="2073438" y="1792235"/>
                    <a:pt x="1957822" y="1653116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278CE95E-16A6-5EB0-DC37-F1CAA06BEAC1}"/>
                </a:ext>
              </a:extLst>
            </p:cNvPr>
            <p:cNvSpPr/>
            <p:nvPr/>
          </p:nvSpPr>
          <p:spPr>
            <a:xfrm>
              <a:off x="12762441" y="6367540"/>
              <a:ext cx="3604043" cy="3026591"/>
            </a:xfrm>
            <a:custGeom>
              <a:avLst/>
              <a:gdLst>
                <a:gd name="connsiteX0" fmla="*/ 223576 w 3604043"/>
                <a:gd name="connsiteY0" fmla="*/ 45426 h 3026591"/>
                <a:gd name="connsiteX1" fmla="*/ 184808 w 3604043"/>
                <a:gd name="connsiteY1" fmla="*/ 0 h 3026591"/>
                <a:gd name="connsiteX2" fmla="*/ 15729 w 3604043"/>
                <a:gd name="connsiteY2" fmla="*/ 118330 h 3026591"/>
                <a:gd name="connsiteX3" fmla="*/ 0 w 3604043"/>
                <a:gd name="connsiteY3" fmla="*/ 192842 h 3026591"/>
                <a:gd name="connsiteX4" fmla="*/ 2215134 w 3604043"/>
                <a:gd name="connsiteY4" fmla="*/ 2261803 h 3026591"/>
                <a:gd name="connsiteX5" fmla="*/ 2491178 w 3604043"/>
                <a:gd name="connsiteY5" fmla="*/ 2787860 h 3026591"/>
                <a:gd name="connsiteX6" fmla="*/ 2899827 w 3604043"/>
                <a:gd name="connsiteY6" fmla="*/ 2927969 h 3026591"/>
                <a:gd name="connsiteX7" fmla="*/ 2561708 w 3604043"/>
                <a:gd name="connsiteY7" fmla="*/ 2322349 h 3026591"/>
                <a:gd name="connsiteX8" fmla="*/ 1385071 w 3604043"/>
                <a:gd name="connsiteY8" fmla="*/ 1247211 h 3026591"/>
                <a:gd name="connsiteX9" fmla="*/ 1379330 w 3604043"/>
                <a:gd name="connsiteY9" fmla="*/ 1182879 h 3026591"/>
                <a:gd name="connsiteX10" fmla="*/ 1443662 w 3604043"/>
                <a:gd name="connsiteY10" fmla="*/ 1177138 h 3026591"/>
                <a:gd name="connsiteX11" fmla="*/ 2632056 w 3604043"/>
                <a:gd name="connsiteY11" fmla="*/ 2264131 h 3026591"/>
                <a:gd name="connsiteX12" fmla="*/ 3006493 w 3604043"/>
                <a:gd name="connsiteY12" fmla="*/ 2953144 h 3026591"/>
                <a:gd name="connsiteX13" fmla="*/ 3231945 w 3604043"/>
                <a:gd name="connsiteY13" fmla="*/ 2993941 h 3026591"/>
                <a:gd name="connsiteX14" fmla="*/ 3073966 w 3604043"/>
                <a:gd name="connsiteY14" fmla="*/ 2576112 h 3026591"/>
                <a:gd name="connsiteX15" fmla="*/ 2804349 w 3604043"/>
                <a:gd name="connsiteY15" fmla="*/ 2225139 h 3026591"/>
                <a:gd name="connsiteX16" fmla="*/ 2803698 w 3604043"/>
                <a:gd name="connsiteY16" fmla="*/ 2160539 h 3026591"/>
                <a:gd name="connsiteX17" fmla="*/ 2868299 w 3604043"/>
                <a:gd name="connsiteY17" fmla="*/ 2159889 h 3026591"/>
                <a:gd name="connsiteX18" fmla="*/ 3152533 w 3604043"/>
                <a:gd name="connsiteY18" fmla="*/ 2529535 h 3026591"/>
                <a:gd name="connsiteX19" fmla="*/ 3328656 w 3604043"/>
                <a:gd name="connsiteY19" fmla="*/ 3006538 h 3026591"/>
                <a:gd name="connsiteX20" fmla="*/ 3604044 w 3604043"/>
                <a:gd name="connsiteY20" fmla="*/ 3026592 h 3026591"/>
                <a:gd name="connsiteX21" fmla="*/ 3579513 w 3604043"/>
                <a:gd name="connsiteY21" fmla="*/ 2876382 h 3026591"/>
                <a:gd name="connsiteX22" fmla="*/ 3357353 w 3604043"/>
                <a:gd name="connsiteY22" fmla="*/ 2271673 h 3026591"/>
                <a:gd name="connsiteX23" fmla="*/ 2325028 w 3604043"/>
                <a:gd name="connsiteY23" fmla="*/ 1590546 h 3026591"/>
                <a:gd name="connsiteX24" fmla="*/ 1526786 w 3604043"/>
                <a:gd name="connsiteY24" fmla="*/ 1082819 h 3026591"/>
                <a:gd name="connsiteX25" fmla="*/ 465854 w 3604043"/>
                <a:gd name="connsiteY25" fmla="*/ 176622 h 3026591"/>
                <a:gd name="connsiteX26" fmla="*/ 223570 w 3604043"/>
                <a:gd name="connsiteY26" fmla="*/ 45468 h 3026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604043" h="3026591">
                  <a:moveTo>
                    <a:pt x="223576" y="45426"/>
                  </a:moveTo>
                  <a:cubicBezTo>
                    <a:pt x="209837" y="32797"/>
                    <a:pt x="196901" y="17374"/>
                    <a:pt x="184808" y="0"/>
                  </a:cubicBezTo>
                  <a:cubicBezTo>
                    <a:pt x="132761" y="27861"/>
                    <a:pt x="68732" y="70264"/>
                    <a:pt x="15729" y="118330"/>
                  </a:cubicBezTo>
                  <a:cubicBezTo>
                    <a:pt x="12055" y="143128"/>
                    <a:pt x="6889" y="168195"/>
                    <a:pt x="0" y="192842"/>
                  </a:cubicBezTo>
                  <a:cubicBezTo>
                    <a:pt x="386830" y="544814"/>
                    <a:pt x="2042998" y="2054593"/>
                    <a:pt x="2215134" y="2261803"/>
                  </a:cubicBezTo>
                  <a:cubicBezTo>
                    <a:pt x="2383067" y="2463869"/>
                    <a:pt x="2468439" y="2714078"/>
                    <a:pt x="2491178" y="2787860"/>
                  </a:cubicBezTo>
                  <a:cubicBezTo>
                    <a:pt x="2628142" y="2848671"/>
                    <a:pt x="2767370" y="2894101"/>
                    <a:pt x="2899827" y="2927969"/>
                  </a:cubicBezTo>
                  <a:cubicBezTo>
                    <a:pt x="2850076" y="2798118"/>
                    <a:pt x="2735460" y="2532292"/>
                    <a:pt x="2561708" y="2322349"/>
                  </a:cubicBezTo>
                  <a:cubicBezTo>
                    <a:pt x="2320492" y="2030806"/>
                    <a:pt x="1394378" y="1254950"/>
                    <a:pt x="1385071" y="1247211"/>
                  </a:cubicBezTo>
                  <a:cubicBezTo>
                    <a:pt x="1365744" y="1231023"/>
                    <a:pt x="1363142" y="1202204"/>
                    <a:pt x="1379330" y="1182879"/>
                  </a:cubicBezTo>
                  <a:cubicBezTo>
                    <a:pt x="1395518" y="1163514"/>
                    <a:pt x="1424337" y="1160988"/>
                    <a:pt x="1443662" y="1177138"/>
                  </a:cubicBezTo>
                  <a:cubicBezTo>
                    <a:pt x="1482009" y="1209208"/>
                    <a:pt x="2385570" y="1966190"/>
                    <a:pt x="2632056" y="2264131"/>
                  </a:cubicBezTo>
                  <a:cubicBezTo>
                    <a:pt x="2848514" y="2525705"/>
                    <a:pt x="2973653" y="2858622"/>
                    <a:pt x="3006493" y="2953144"/>
                  </a:cubicBezTo>
                  <a:cubicBezTo>
                    <a:pt x="3085904" y="2970404"/>
                    <a:pt x="3161827" y="2983761"/>
                    <a:pt x="3231945" y="2993941"/>
                  </a:cubicBezTo>
                  <a:cubicBezTo>
                    <a:pt x="3209672" y="2900409"/>
                    <a:pt x="3159231" y="2719964"/>
                    <a:pt x="3073966" y="2576112"/>
                  </a:cubicBezTo>
                  <a:cubicBezTo>
                    <a:pt x="2952569" y="2371372"/>
                    <a:pt x="2805847" y="2226589"/>
                    <a:pt x="2804349" y="2225139"/>
                  </a:cubicBezTo>
                  <a:cubicBezTo>
                    <a:pt x="2786323" y="2207459"/>
                    <a:pt x="2786017" y="2178565"/>
                    <a:pt x="2803698" y="2160539"/>
                  </a:cubicBezTo>
                  <a:cubicBezTo>
                    <a:pt x="2821379" y="2142513"/>
                    <a:pt x="2850273" y="2142208"/>
                    <a:pt x="2868299" y="2159889"/>
                  </a:cubicBezTo>
                  <a:cubicBezTo>
                    <a:pt x="2874651" y="2166127"/>
                    <a:pt x="3025092" y="2314576"/>
                    <a:pt x="3152533" y="2529535"/>
                  </a:cubicBezTo>
                  <a:cubicBezTo>
                    <a:pt x="3256667" y="2705197"/>
                    <a:pt x="3310708" y="2923527"/>
                    <a:pt x="3328656" y="3006538"/>
                  </a:cubicBezTo>
                  <a:cubicBezTo>
                    <a:pt x="3449318" y="3020507"/>
                    <a:pt x="3546065" y="3025137"/>
                    <a:pt x="3604044" y="3026592"/>
                  </a:cubicBezTo>
                  <a:cubicBezTo>
                    <a:pt x="3594515" y="2984112"/>
                    <a:pt x="3587473" y="2933595"/>
                    <a:pt x="3579513" y="2876382"/>
                  </a:cubicBezTo>
                  <a:cubicBezTo>
                    <a:pt x="3553643" y="2690579"/>
                    <a:pt x="3518243" y="2436089"/>
                    <a:pt x="3357353" y="2271673"/>
                  </a:cubicBezTo>
                  <a:cubicBezTo>
                    <a:pt x="3215295" y="2126440"/>
                    <a:pt x="2742318" y="1841745"/>
                    <a:pt x="2325028" y="1590546"/>
                  </a:cubicBezTo>
                  <a:cubicBezTo>
                    <a:pt x="1992807" y="1390547"/>
                    <a:pt x="1679024" y="1201649"/>
                    <a:pt x="1526786" y="1082819"/>
                  </a:cubicBezTo>
                  <a:cubicBezTo>
                    <a:pt x="1289401" y="897555"/>
                    <a:pt x="764138" y="439000"/>
                    <a:pt x="465854" y="176622"/>
                  </a:cubicBezTo>
                  <a:cubicBezTo>
                    <a:pt x="352158" y="151364"/>
                    <a:pt x="275995" y="93691"/>
                    <a:pt x="223570" y="45468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D765F06D-36A7-9C1E-F26A-99482C6D4985}"/>
                </a:ext>
              </a:extLst>
            </p:cNvPr>
            <p:cNvSpPr/>
            <p:nvPr/>
          </p:nvSpPr>
          <p:spPr>
            <a:xfrm>
              <a:off x="12388364" y="5551660"/>
              <a:ext cx="511954" cy="809679"/>
            </a:xfrm>
            <a:custGeom>
              <a:avLst/>
              <a:gdLst>
                <a:gd name="connsiteX0" fmla="*/ 207825 w 511954"/>
                <a:gd name="connsiteY0" fmla="*/ 189712 h 809679"/>
                <a:gd name="connsiteX1" fmla="*/ 159873 w 511954"/>
                <a:gd name="connsiteY1" fmla="*/ 191166 h 809679"/>
                <a:gd name="connsiteX2" fmla="*/ 21292 w 511954"/>
                <a:gd name="connsiteY2" fmla="*/ 144477 h 809679"/>
                <a:gd name="connsiteX3" fmla="*/ 1889 w 511954"/>
                <a:gd name="connsiteY3" fmla="*/ 419404 h 809679"/>
                <a:gd name="connsiteX4" fmla="*/ 103231 w 511954"/>
                <a:gd name="connsiteY4" fmla="*/ 361808 h 809679"/>
                <a:gd name="connsiteX5" fmla="*/ 143070 w 511954"/>
                <a:gd name="connsiteY5" fmla="*/ 363415 h 809679"/>
                <a:gd name="connsiteX6" fmla="*/ 166452 w 511954"/>
                <a:gd name="connsiteY6" fmla="*/ 395715 h 809679"/>
                <a:gd name="connsiteX7" fmla="*/ 176097 w 511954"/>
                <a:gd name="connsiteY7" fmla="*/ 669879 h 809679"/>
                <a:gd name="connsiteX8" fmla="*/ 345597 w 511954"/>
                <a:gd name="connsiteY8" fmla="*/ 641061 h 809679"/>
                <a:gd name="connsiteX9" fmla="*/ 388881 w 511954"/>
                <a:gd name="connsiteY9" fmla="*/ 679447 h 809679"/>
                <a:gd name="connsiteX10" fmla="*/ 398180 w 511954"/>
                <a:gd name="connsiteY10" fmla="*/ 809680 h 809679"/>
                <a:gd name="connsiteX11" fmla="*/ 511955 w 511954"/>
                <a:gd name="connsiteY11" fmla="*/ 737235 h 809679"/>
                <a:gd name="connsiteX12" fmla="*/ 242073 w 511954"/>
                <a:gd name="connsiteY12" fmla="*/ 0 h 809679"/>
                <a:gd name="connsiteX13" fmla="*/ 227951 w 511954"/>
                <a:gd name="connsiteY13" fmla="*/ 146232 h 809679"/>
                <a:gd name="connsiteX14" fmla="*/ 207821 w 511954"/>
                <a:gd name="connsiteY14" fmla="*/ 189707 h 809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11954" h="809679">
                  <a:moveTo>
                    <a:pt x="207825" y="189712"/>
                  </a:moveTo>
                  <a:cubicBezTo>
                    <a:pt x="193435" y="199241"/>
                    <a:pt x="174874" y="199776"/>
                    <a:pt x="159873" y="191166"/>
                  </a:cubicBezTo>
                  <a:cubicBezTo>
                    <a:pt x="113489" y="164453"/>
                    <a:pt x="67834" y="149031"/>
                    <a:pt x="21292" y="144477"/>
                  </a:cubicBezTo>
                  <a:cubicBezTo>
                    <a:pt x="2693" y="226030"/>
                    <a:pt x="-3546" y="315623"/>
                    <a:pt x="1889" y="419404"/>
                  </a:cubicBezTo>
                  <a:cubicBezTo>
                    <a:pt x="35681" y="395907"/>
                    <a:pt x="69589" y="376504"/>
                    <a:pt x="103231" y="361808"/>
                  </a:cubicBezTo>
                  <a:cubicBezTo>
                    <a:pt x="116089" y="356220"/>
                    <a:pt x="130747" y="356795"/>
                    <a:pt x="143070" y="363415"/>
                  </a:cubicBezTo>
                  <a:cubicBezTo>
                    <a:pt x="155431" y="370036"/>
                    <a:pt x="164041" y="381938"/>
                    <a:pt x="166452" y="395715"/>
                  </a:cubicBezTo>
                  <a:cubicBezTo>
                    <a:pt x="183062" y="489553"/>
                    <a:pt x="186238" y="581401"/>
                    <a:pt x="176097" y="669879"/>
                  </a:cubicBezTo>
                  <a:cubicBezTo>
                    <a:pt x="230440" y="648409"/>
                    <a:pt x="287118" y="638765"/>
                    <a:pt x="345597" y="641061"/>
                  </a:cubicBezTo>
                  <a:cubicBezTo>
                    <a:pt x="367335" y="641903"/>
                    <a:pt x="385436" y="657977"/>
                    <a:pt x="388881" y="679447"/>
                  </a:cubicBezTo>
                  <a:cubicBezTo>
                    <a:pt x="389723" y="684651"/>
                    <a:pt x="397951" y="737846"/>
                    <a:pt x="398180" y="809680"/>
                  </a:cubicBezTo>
                  <a:cubicBezTo>
                    <a:pt x="434805" y="782700"/>
                    <a:pt x="474032" y="757671"/>
                    <a:pt x="511955" y="737235"/>
                  </a:cubicBezTo>
                  <a:cubicBezTo>
                    <a:pt x="379654" y="503328"/>
                    <a:pt x="294732" y="226520"/>
                    <a:pt x="242073" y="0"/>
                  </a:cubicBezTo>
                  <a:cubicBezTo>
                    <a:pt x="226803" y="47646"/>
                    <a:pt x="222019" y="96096"/>
                    <a:pt x="227951" y="146232"/>
                  </a:cubicBezTo>
                  <a:cubicBezTo>
                    <a:pt x="230056" y="163377"/>
                    <a:pt x="222249" y="180216"/>
                    <a:pt x="207821" y="189707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03FCD012-441A-79B0-57B7-6C4ADC471A71}"/>
                </a:ext>
              </a:extLst>
            </p:cNvPr>
            <p:cNvSpPr/>
            <p:nvPr/>
          </p:nvSpPr>
          <p:spPr>
            <a:xfrm>
              <a:off x="12435986" y="6780898"/>
              <a:ext cx="567274" cy="401145"/>
            </a:xfrm>
            <a:custGeom>
              <a:avLst/>
              <a:gdLst>
                <a:gd name="connsiteX0" fmla="*/ 567274 w 567274"/>
                <a:gd name="connsiteY0" fmla="*/ 401144 h 401145"/>
                <a:gd name="connsiteX1" fmla="*/ 130537 w 567274"/>
                <a:gd name="connsiteY1" fmla="*/ 0 h 401145"/>
                <a:gd name="connsiteX2" fmla="*/ 0 w 567274"/>
                <a:gd name="connsiteY2" fmla="*/ 9453 h 401145"/>
                <a:gd name="connsiteX3" fmla="*/ 351933 w 567274"/>
                <a:gd name="connsiteY3" fmla="*/ 338000 h 401145"/>
                <a:gd name="connsiteX4" fmla="*/ 567274 w 567274"/>
                <a:gd name="connsiteY4" fmla="*/ 401145 h 401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7274" h="401145">
                  <a:moveTo>
                    <a:pt x="567274" y="401144"/>
                  </a:moveTo>
                  <a:lnTo>
                    <a:pt x="130537" y="0"/>
                  </a:lnTo>
                  <a:cubicBezTo>
                    <a:pt x="87215" y="11979"/>
                    <a:pt x="42095" y="13395"/>
                    <a:pt x="0" y="9453"/>
                  </a:cubicBezTo>
                  <a:cubicBezTo>
                    <a:pt x="84500" y="88902"/>
                    <a:pt x="206044" y="202789"/>
                    <a:pt x="351933" y="338000"/>
                  </a:cubicBezTo>
                  <a:cubicBezTo>
                    <a:pt x="399349" y="376805"/>
                    <a:pt x="482588" y="395329"/>
                    <a:pt x="567274" y="401145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88E2A0FA-A877-52F3-73B3-4C771DDEF706}"/>
                </a:ext>
              </a:extLst>
            </p:cNvPr>
            <p:cNvSpPr/>
            <p:nvPr/>
          </p:nvSpPr>
          <p:spPr>
            <a:xfrm>
              <a:off x="12246538" y="5888137"/>
              <a:ext cx="448802" cy="812883"/>
            </a:xfrm>
            <a:custGeom>
              <a:avLst/>
              <a:gdLst>
                <a:gd name="connsiteX0" fmla="*/ 88850 w 448802"/>
                <a:gd name="connsiteY0" fmla="*/ 213966 h 812883"/>
                <a:gd name="connsiteX1" fmla="*/ 59612 w 448802"/>
                <a:gd name="connsiteY1" fmla="*/ 177456 h 812883"/>
                <a:gd name="connsiteX2" fmla="*/ 5344 w 448802"/>
                <a:gd name="connsiteY2" fmla="*/ 0 h 812883"/>
                <a:gd name="connsiteX3" fmla="*/ 66653 w 448802"/>
                <a:gd name="connsiteY3" fmla="*/ 779333 h 812883"/>
                <a:gd name="connsiteX4" fmla="*/ 372892 w 448802"/>
                <a:gd name="connsiteY4" fmla="*/ 757175 h 812883"/>
                <a:gd name="connsiteX5" fmla="*/ 445146 w 448802"/>
                <a:gd name="connsiteY5" fmla="*/ 396523 h 812883"/>
                <a:gd name="connsiteX6" fmla="*/ 282807 w 448802"/>
                <a:gd name="connsiteY6" fmla="*/ 454464 h 812883"/>
                <a:gd name="connsiteX7" fmla="*/ 231602 w 448802"/>
                <a:gd name="connsiteY7" fmla="*/ 453890 h 812883"/>
                <a:gd name="connsiteX8" fmla="*/ 213079 w 448802"/>
                <a:gd name="connsiteY8" fmla="*/ 406167 h 812883"/>
                <a:gd name="connsiteX9" fmla="*/ 227353 w 448802"/>
                <a:gd name="connsiteY9" fmla="*/ 137284 h 812883"/>
                <a:gd name="connsiteX10" fmla="*/ 134855 w 448802"/>
                <a:gd name="connsiteY10" fmla="*/ 205597 h 812883"/>
                <a:gd name="connsiteX11" fmla="*/ 88854 w 448802"/>
                <a:gd name="connsiteY11" fmla="*/ 213978 h 812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48802" h="812883">
                  <a:moveTo>
                    <a:pt x="88850" y="213966"/>
                  </a:moveTo>
                  <a:cubicBezTo>
                    <a:pt x="73121" y="208110"/>
                    <a:pt x="61908" y="194066"/>
                    <a:pt x="59612" y="177456"/>
                  </a:cubicBezTo>
                  <a:cubicBezTo>
                    <a:pt x="51651" y="119936"/>
                    <a:pt x="33549" y="61154"/>
                    <a:pt x="5344" y="0"/>
                  </a:cubicBezTo>
                  <a:cubicBezTo>
                    <a:pt x="-10614" y="319475"/>
                    <a:pt x="8980" y="565060"/>
                    <a:pt x="66653" y="779333"/>
                  </a:cubicBezTo>
                  <a:cubicBezTo>
                    <a:pt x="122527" y="800688"/>
                    <a:pt x="288774" y="853003"/>
                    <a:pt x="372892" y="757175"/>
                  </a:cubicBezTo>
                  <a:cubicBezTo>
                    <a:pt x="457698" y="660581"/>
                    <a:pt x="452265" y="476771"/>
                    <a:pt x="445146" y="396523"/>
                  </a:cubicBezTo>
                  <a:cubicBezTo>
                    <a:pt x="388468" y="400847"/>
                    <a:pt x="335006" y="419982"/>
                    <a:pt x="282807" y="454464"/>
                  </a:cubicBezTo>
                  <a:cubicBezTo>
                    <a:pt x="267232" y="464759"/>
                    <a:pt x="246948" y="464529"/>
                    <a:pt x="231602" y="453890"/>
                  </a:cubicBezTo>
                  <a:cubicBezTo>
                    <a:pt x="216255" y="443251"/>
                    <a:pt x="208946" y="424346"/>
                    <a:pt x="213079" y="406167"/>
                  </a:cubicBezTo>
                  <a:cubicBezTo>
                    <a:pt x="232673" y="320557"/>
                    <a:pt x="237457" y="230357"/>
                    <a:pt x="227353" y="137284"/>
                  </a:cubicBezTo>
                  <a:cubicBezTo>
                    <a:pt x="196737" y="155731"/>
                    <a:pt x="165776" y="178578"/>
                    <a:pt x="134855" y="205597"/>
                  </a:cubicBezTo>
                  <a:cubicBezTo>
                    <a:pt x="122225" y="216657"/>
                    <a:pt x="104544" y="219872"/>
                    <a:pt x="88854" y="213978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597C8194-EF9E-48A5-2A06-AEA000CF03BA}"/>
                </a:ext>
              </a:extLst>
            </p:cNvPr>
            <p:cNvSpPr/>
            <p:nvPr/>
          </p:nvSpPr>
          <p:spPr>
            <a:xfrm>
              <a:off x="15976726" y="9494955"/>
              <a:ext cx="481015" cy="781860"/>
            </a:xfrm>
            <a:custGeom>
              <a:avLst/>
              <a:gdLst>
                <a:gd name="connsiteX0" fmla="*/ 207274 w 481015"/>
                <a:gd name="connsiteY0" fmla="*/ 320167 h 781860"/>
                <a:gd name="connsiteX1" fmla="*/ 481015 w 481015"/>
                <a:gd name="connsiteY1" fmla="*/ 67508 h 781860"/>
                <a:gd name="connsiteX2" fmla="*/ 428394 w 481015"/>
                <a:gd name="connsiteY2" fmla="*/ 0 h 781860"/>
                <a:gd name="connsiteX3" fmla="*/ 77000 w 481015"/>
                <a:gd name="connsiteY3" fmla="*/ 300998 h 781860"/>
                <a:gd name="connsiteX4" fmla="*/ 12209 w 481015"/>
                <a:gd name="connsiteY4" fmla="*/ 781861 h 781860"/>
                <a:gd name="connsiteX5" fmla="*/ 117724 w 481015"/>
                <a:gd name="connsiteY5" fmla="*/ 764218 h 781860"/>
                <a:gd name="connsiteX6" fmla="*/ 207275 w 481015"/>
                <a:gd name="connsiteY6" fmla="*/ 320173 h 781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1015" h="781860">
                  <a:moveTo>
                    <a:pt x="207274" y="320167"/>
                  </a:moveTo>
                  <a:cubicBezTo>
                    <a:pt x="293496" y="187259"/>
                    <a:pt x="411289" y="106736"/>
                    <a:pt x="481015" y="67508"/>
                  </a:cubicBezTo>
                  <a:cubicBezTo>
                    <a:pt x="461000" y="45465"/>
                    <a:pt x="443013" y="23192"/>
                    <a:pt x="428394" y="0"/>
                  </a:cubicBezTo>
                  <a:cubicBezTo>
                    <a:pt x="354877" y="25985"/>
                    <a:pt x="176118" y="106583"/>
                    <a:pt x="77000" y="300998"/>
                  </a:cubicBezTo>
                  <a:cubicBezTo>
                    <a:pt x="-22774" y="496784"/>
                    <a:pt x="-2296" y="699653"/>
                    <a:pt x="12209" y="781861"/>
                  </a:cubicBezTo>
                  <a:cubicBezTo>
                    <a:pt x="48489" y="777153"/>
                    <a:pt x="83697" y="771260"/>
                    <a:pt x="117724" y="764218"/>
                  </a:cubicBezTo>
                  <a:cubicBezTo>
                    <a:pt x="110338" y="676886"/>
                    <a:pt x="106741" y="475124"/>
                    <a:pt x="207275" y="320173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0DC44DDF-FED0-4EC9-771A-7EECC19474EC}"/>
                </a:ext>
              </a:extLst>
            </p:cNvPr>
            <p:cNvSpPr/>
            <p:nvPr/>
          </p:nvSpPr>
          <p:spPr>
            <a:xfrm>
              <a:off x="11739046" y="7553151"/>
              <a:ext cx="390574" cy="817607"/>
            </a:xfrm>
            <a:custGeom>
              <a:avLst/>
              <a:gdLst>
                <a:gd name="connsiteX0" fmla="*/ 197893 w 390574"/>
                <a:gd name="connsiteY0" fmla="*/ 1379 h 817607"/>
                <a:gd name="connsiteX1" fmla="*/ 0 w 390574"/>
                <a:gd name="connsiteY1" fmla="*/ 252891 h 817607"/>
                <a:gd name="connsiteX2" fmla="*/ 143087 w 390574"/>
                <a:gd name="connsiteY2" fmla="*/ 242788 h 817607"/>
                <a:gd name="connsiteX3" fmla="*/ 188705 w 390574"/>
                <a:gd name="connsiteY3" fmla="*/ 271414 h 817607"/>
                <a:gd name="connsiteX4" fmla="*/ 175348 w 390574"/>
                <a:gd name="connsiteY4" fmla="*/ 323614 h 817607"/>
                <a:gd name="connsiteX5" fmla="*/ 39256 w 390574"/>
                <a:gd name="connsiteY5" fmla="*/ 554729 h 817607"/>
                <a:gd name="connsiteX6" fmla="*/ 154177 w 390574"/>
                <a:gd name="connsiteY6" fmla="*/ 511752 h 817607"/>
                <a:gd name="connsiteX7" fmla="*/ 176449 w 390574"/>
                <a:gd name="connsiteY7" fmla="*/ 505935 h 817607"/>
                <a:gd name="connsiteX8" fmla="*/ 202588 w 390574"/>
                <a:gd name="connsiteY8" fmla="*/ 514163 h 817607"/>
                <a:gd name="connsiteX9" fmla="*/ 221570 w 390574"/>
                <a:gd name="connsiteY9" fmla="*/ 558747 h 817607"/>
                <a:gd name="connsiteX10" fmla="*/ 238945 w 390574"/>
                <a:gd name="connsiteY10" fmla="*/ 817608 h 817607"/>
                <a:gd name="connsiteX11" fmla="*/ 390575 w 390574"/>
                <a:gd name="connsiteY11" fmla="*/ 109460 h 817607"/>
                <a:gd name="connsiteX12" fmla="*/ 197885 w 390574"/>
                <a:gd name="connsiteY12" fmla="*/ 1388 h 817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90574" h="817607">
                  <a:moveTo>
                    <a:pt x="197893" y="1379"/>
                  </a:moveTo>
                  <a:cubicBezTo>
                    <a:pt x="107805" y="12362"/>
                    <a:pt x="35936" y="155948"/>
                    <a:pt x="0" y="252891"/>
                  </a:cubicBezTo>
                  <a:lnTo>
                    <a:pt x="143087" y="242788"/>
                  </a:lnTo>
                  <a:cubicBezTo>
                    <a:pt x="162834" y="241410"/>
                    <a:pt x="181357" y="252968"/>
                    <a:pt x="188705" y="271414"/>
                  </a:cubicBezTo>
                  <a:cubicBezTo>
                    <a:pt x="196091" y="289860"/>
                    <a:pt x="190657" y="310986"/>
                    <a:pt x="175348" y="323614"/>
                  </a:cubicBezTo>
                  <a:cubicBezTo>
                    <a:pt x="101296" y="384655"/>
                    <a:pt x="56440" y="460657"/>
                    <a:pt x="39256" y="554729"/>
                  </a:cubicBezTo>
                  <a:cubicBezTo>
                    <a:pt x="79593" y="546309"/>
                    <a:pt x="118055" y="531920"/>
                    <a:pt x="154177" y="511752"/>
                  </a:cubicBezTo>
                  <a:cubicBezTo>
                    <a:pt x="161104" y="507848"/>
                    <a:pt x="168796" y="505935"/>
                    <a:pt x="176449" y="505935"/>
                  </a:cubicBezTo>
                  <a:cubicBezTo>
                    <a:pt x="185634" y="505935"/>
                    <a:pt x="194781" y="508690"/>
                    <a:pt x="202588" y="514163"/>
                  </a:cubicBezTo>
                  <a:cubicBezTo>
                    <a:pt x="216939" y="524151"/>
                    <a:pt x="224287" y="541488"/>
                    <a:pt x="221570" y="558747"/>
                  </a:cubicBezTo>
                  <a:cubicBezTo>
                    <a:pt x="206224" y="655762"/>
                    <a:pt x="212156" y="742287"/>
                    <a:pt x="238945" y="817608"/>
                  </a:cubicBezTo>
                  <a:cubicBezTo>
                    <a:pt x="264088" y="562421"/>
                    <a:pt x="315178" y="323959"/>
                    <a:pt x="390575" y="109460"/>
                  </a:cubicBezTo>
                  <a:cubicBezTo>
                    <a:pt x="368722" y="73142"/>
                    <a:pt x="305577" y="-11857"/>
                    <a:pt x="197885" y="1388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96C152AB-8D79-D700-686E-972044CA212E}"/>
                </a:ext>
              </a:extLst>
            </p:cNvPr>
            <p:cNvSpPr/>
            <p:nvPr/>
          </p:nvSpPr>
          <p:spPr>
            <a:xfrm>
              <a:off x="11176866" y="7242892"/>
              <a:ext cx="736971" cy="488169"/>
            </a:xfrm>
            <a:custGeom>
              <a:avLst/>
              <a:gdLst>
                <a:gd name="connsiteX0" fmla="*/ 735971 w 736971"/>
                <a:gd name="connsiteY0" fmla="*/ 221014 h 488169"/>
                <a:gd name="connsiteX1" fmla="*/ 560769 w 736971"/>
                <a:gd name="connsiteY1" fmla="*/ 0 h 488169"/>
                <a:gd name="connsiteX2" fmla="*/ 0 w 736971"/>
                <a:gd name="connsiteY2" fmla="*/ 423609 h 488169"/>
                <a:gd name="connsiteX3" fmla="*/ 154952 w 736971"/>
                <a:gd name="connsiteY3" fmla="*/ 353460 h 488169"/>
                <a:gd name="connsiteX4" fmla="*/ 201679 w 736971"/>
                <a:gd name="connsiteY4" fmla="*/ 351163 h 488169"/>
                <a:gd name="connsiteX5" fmla="*/ 225905 w 736971"/>
                <a:gd name="connsiteY5" fmla="*/ 391193 h 488169"/>
                <a:gd name="connsiteX6" fmla="*/ 233903 w 736971"/>
                <a:gd name="connsiteY6" fmla="*/ 488169 h 488169"/>
                <a:gd name="connsiteX7" fmla="*/ 401836 w 736971"/>
                <a:gd name="connsiteY7" fmla="*/ 321461 h 488169"/>
                <a:gd name="connsiteX8" fmla="*/ 449864 w 736971"/>
                <a:gd name="connsiteY8" fmla="*/ 303666 h 488169"/>
                <a:gd name="connsiteX9" fmla="*/ 484193 w 736971"/>
                <a:gd name="connsiteY9" fmla="*/ 341630 h 488169"/>
                <a:gd name="connsiteX10" fmla="*/ 514311 w 736971"/>
                <a:gd name="connsiteY10" fmla="*/ 440708 h 488169"/>
                <a:gd name="connsiteX11" fmla="*/ 735971 w 736971"/>
                <a:gd name="connsiteY11" fmla="*/ 220997 h 488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36971" h="488169">
                  <a:moveTo>
                    <a:pt x="735971" y="221014"/>
                  </a:moveTo>
                  <a:cubicBezTo>
                    <a:pt x="750016" y="109953"/>
                    <a:pt x="612400" y="27021"/>
                    <a:pt x="560769" y="0"/>
                  </a:cubicBezTo>
                  <a:cubicBezTo>
                    <a:pt x="342518" y="114313"/>
                    <a:pt x="156862" y="254726"/>
                    <a:pt x="0" y="423609"/>
                  </a:cubicBezTo>
                  <a:cubicBezTo>
                    <a:pt x="59357" y="406043"/>
                    <a:pt x="110718" y="382851"/>
                    <a:pt x="154952" y="353460"/>
                  </a:cubicBezTo>
                  <a:cubicBezTo>
                    <a:pt x="168920" y="344160"/>
                    <a:pt x="186869" y="343279"/>
                    <a:pt x="201679" y="351163"/>
                  </a:cubicBezTo>
                  <a:cubicBezTo>
                    <a:pt x="216489" y="359047"/>
                    <a:pt x="225789" y="374393"/>
                    <a:pt x="225905" y="391193"/>
                  </a:cubicBezTo>
                  <a:cubicBezTo>
                    <a:pt x="226134" y="425789"/>
                    <a:pt x="228813" y="458243"/>
                    <a:pt x="233903" y="488169"/>
                  </a:cubicBezTo>
                  <a:cubicBezTo>
                    <a:pt x="300531" y="440179"/>
                    <a:pt x="356867" y="384271"/>
                    <a:pt x="401836" y="321461"/>
                  </a:cubicBezTo>
                  <a:cubicBezTo>
                    <a:pt x="412705" y="306268"/>
                    <a:pt x="431687" y="299227"/>
                    <a:pt x="449864" y="303666"/>
                  </a:cubicBezTo>
                  <a:cubicBezTo>
                    <a:pt x="468005" y="308105"/>
                    <a:pt x="481590" y="323145"/>
                    <a:pt x="484193" y="341630"/>
                  </a:cubicBezTo>
                  <a:cubicBezTo>
                    <a:pt x="489359" y="378140"/>
                    <a:pt x="499424" y="410936"/>
                    <a:pt x="514311" y="440708"/>
                  </a:cubicBezTo>
                  <a:cubicBezTo>
                    <a:pt x="565248" y="329609"/>
                    <a:pt x="638882" y="255944"/>
                    <a:pt x="735971" y="220997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D3E849AF-776F-63DD-C0F0-0E247D2B48CF}"/>
                </a:ext>
              </a:extLst>
            </p:cNvPr>
            <p:cNvSpPr/>
            <p:nvPr/>
          </p:nvSpPr>
          <p:spPr>
            <a:xfrm>
              <a:off x="11835411" y="7092613"/>
              <a:ext cx="463679" cy="468579"/>
            </a:xfrm>
            <a:custGeom>
              <a:avLst/>
              <a:gdLst>
                <a:gd name="connsiteX0" fmla="*/ 332447 w 463679"/>
                <a:gd name="connsiteY0" fmla="*/ 468578 h 468579"/>
                <a:gd name="connsiteX1" fmla="*/ 463679 w 463679"/>
                <a:gd name="connsiteY1" fmla="*/ 197011 h 468579"/>
                <a:gd name="connsiteX2" fmla="*/ 249141 w 463679"/>
                <a:gd name="connsiteY2" fmla="*/ 0 h 468579"/>
                <a:gd name="connsiteX3" fmla="*/ 0 w 463679"/>
                <a:gd name="connsiteY3" fmla="*/ 101988 h 468579"/>
                <a:gd name="connsiteX4" fmla="*/ 168922 w 463679"/>
                <a:gd name="connsiteY4" fmla="*/ 372752 h 468579"/>
                <a:gd name="connsiteX5" fmla="*/ 332447 w 463679"/>
                <a:gd name="connsiteY5" fmla="*/ 468580 h 468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3679" h="468579">
                  <a:moveTo>
                    <a:pt x="332447" y="468578"/>
                  </a:moveTo>
                  <a:cubicBezTo>
                    <a:pt x="371099" y="372367"/>
                    <a:pt x="414919" y="281629"/>
                    <a:pt x="463679" y="197011"/>
                  </a:cubicBezTo>
                  <a:cubicBezTo>
                    <a:pt x="361230" y="102368"/>
                    <a:pt x="283960" y="31762"/>
                    <a:pt x="249141" y="0"/>
                  </a:cubicBezTo>
                  <a:cubicBezTo>
                    <a:pt x="162001" y="30961"/>
                    <a:pt x="79034" y="64944"/>
                    <a:pt x="0" y="101988"/>
                  </a:cubicBezTo>
                  <a:cubicBezTo>
                    <a:pt x="76847" y="152773"/>
                    <a:pt x="179298" y="245232"/>
                    <a:pt x="168922" y="372752"/>
                  </a:cubicBezTo>
                  <a:cubicBezTo>
                    <a:pt x="242975" y="385343"/>
                    <a:pt x="296893" y="428359"/>
                    <a:pt x="332447" y="46858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7F70648F-D31D-83CC-B4E1-B51472CBD519}"/>
                </a:ext>
              </a:extLst>
            </p:cNvPr>
            <p:cNvSpPr/>
            <p:nvPr/>
          </p:nvSpPr>
          <p:spPr>
            <a:xfrm>
              <a:off x="12145257" y="6765750"/>
              <a:ext cx="4082224" cy="3523161"/>
            </a:xfrm>
            <a:custGeom>
              <a:avLst/>
              <a:gdLst>
                <a:gd name="connsiteX0" fmla="*/ 2619627 w 4082224"/>
                <a:gd name="connsiteY0" fmla="*/ 2740370 h 3523161"/>
                <a:gd name="connsiteX1" fmla="*/ 3192417 w 4082224"/>
                <a:gd name="connsiteY1" fmla="*/ 3137732 h 3523161"/>
                <a:gd name="connsiteX2" fmla="*/ 3750315 w 4082224"/>
                <a:gd name="connsiteY2" fmla="*/ 3229618 h 3523161"/>
                <a:gd name="connsiteX3" fmla="*/ 3803128 w 4082224"/>
                <a:gd name="connsiteY3" fmla="*/ 3040485 h 3523161"/>
                <a:gd name="connsiteX4" fmla="*/ 2590045 w 4082224"/>
                <a:gd name="connsiteY4" fmla="*/ 2569223 h 3523161"/>
                <a:gd name="connsiteX5" fmla="*/ 912186 w 4082224"/>
                <a:gd name="connsiteY5" fmla="*/ 980126 h 3523161"/>
                <a:gd name="connsiteX6" fmla="*/ 912263 w 4082224"/>
                <a:gd name="connsiteY6" fmla="*/ 915525 h 3523161"/>
                <a:gd name="connsiteX7" fmla="*/ 976863 w 4082224"/>
                <a:gd name="connsiteY7" fmla="*/ 915602 h 3523161"/>
                <a:gd name="connsiteX8" fmla="*/ 2644631 w 4082224"/>
                <a:gd name="connsiteY8" fmla="*/ 2495881 h 3523161"/>
                <a:gd name="connsiteX9" fmla="*/ 3844683 w 4082224"/>
                <a:gd name="connsiteY9" fmla="*/ 2956572 h 3523161"/>
                <a:gd name="connsiteX10" fmla="*/ 4082225 w 4082224"/>
                <a:gd name="connsiteY10" fmla="*/ 2713446 h 3523161"/>
                <a:gd name="connsiteX11" fmla="*/ 2963489 w 4082224"/>
                <a:gd name="connsiteY11" fmla="*/ 2421756 h 3523161"/>
                <a:gd name="connsiteX12" fmla="*/ 131723 w 4082224"/>
                <a:gd name="connsiteY12" fmla="*/ 0 h 3523161"/>
                <a:gd name="connsiteX13" fmla="*/ 0 w 4082224"/>
                <a:gd name="connsiteY13" fmla="*/ 258360 h 3523161"/>
                <a:gd name="connsiteX14" fmla="*/ 1351908 w 4082224"/>
                <a:gd name="connsiteY14" fmla="*/ 1555796 h 3523161"/>
                <a:gd name="connsiteX15" fmla="*/ 1737406 w 4082224"/>
                <a:gd name="connsiteY15" fmla="*/ 2022268 h 3523161"/>
                <a:gd name="connsiteX16" fmla="*/ 3350309 w 4082224"/>
                <a:gd name="connsiteY16" fmla="*/ 3493700 h 3523161"/>
                <a:gd name="connsiteX17" fmla="*/ 3752453 w 4082224"/>
                <a:gd name="connsiteY17" fmla="*/ 3519877 h 3523161"/>
                <a:gd name="connsiteX18" fmla="*/ 3741086 w 4082224"/>
                <a:gd name="connsiteY18" fmla="*/ 3320643 h 3523161"/>
                <a:gd name="connsiteX19" fmla="*/ 3162937 w 4082224"/>
                <a:gd name="connsiteY19" fmla="*/ 3224087 h 3523161"/>
                <a:gd name="connsiteX20" fmla="*/ 2556435 w 4082224"/>
                <a:gd name="connsiteY20" fmla="*/ 2806180 h 3523161"/>
                <a:gd name="connsiteX21" fmla="*/ 2555096 w 4082224"/>
                <a:gd name="connsiteY21" fmla="*/ 2741619 h 3523161"/>
                <a:gd name="connsiteX22" fmla="*/ 2619657 w 4082224"/>
                <a:gd name="connsiteY22" fmla="*/ 2740394 h 3523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082224" h="3523161">
                  <a:moveTo>
                    <a:pt x="2619627" y="2740370"/>
                  </a:moveTo>
                  <a:cubicBezTo>
                    <a:pt x="2622880" y="2743508"/>
                    <a:pt x="2949095" y="3054603"/>
                    <a:pt x="3192417" y="3137732"/>
                  </a:cubicBezTo>
                  <a:cubicBezTo>
                    <a:pt x="3388938" y="3204858"/>
                    <a:pt x="3650472" y="3224414"/>
                    <a:pt x="3750315" y="3229618"/>
                  </a:cubicBezTo>
                  <a:cubicBezTo>
                    <a:pt x="3759615" y="3169420"/>
                    <a:pt x="3775994" y="3105283"/>
                    <a:pt x="3803128" y="3040485"/>
                  </a:cubicBezTo>
                  <a:cubicBezTo>
                    <a:pt x="3601679" y="2989547"/>
                    <a:pt x="2902016" y="2801258"/>
                    <a:pt x="2590045" y="2569223"/>
                  </a:cubicBezTo>
                  <a:cubicBezTo>
                    <a:pt x="2236124" y="2305963"/>
                    <a:pt x="966071" y="1034108"/>
                    <a:pt x="912186" y="980126"/>
                  </a:cubicBezTo>
                  <a:cubicBezTo>
                    <a:pt x="894391" y="962292"/>
                    <a:pt x="894391" y="933360"/>
                    <a:pt x="912263" y="915525"/>
                  </a:cubicBezTo>
                  <a:cubicBezTo>
                    <a:pt x="930097" y="897730"/>
                    <a:pt x="959029" y="897730"/>
                    <a:pt x="976863" y="915602"/>
                  </a:cubicBezTo>
                  <a:cubicBezTo>
                    <a:pt x="989990" y="928767"/>
                    <a:pt x="2296049" y="2236649"/>
                    <a:pt x="2644631" y="2495881"/>
                  </a:cubicBezTo>
                  <a:cubicBezTo>
                    <a:pt x="2949871" y="2722940"/>
                    <a:pt x="3679307" y="2915013"/>
                    <a:pt x="3844683" y="2956572"/>
                  </a:cubicBezTo>
                  <a:cubicBezTo>
                    <a:pt x="3911848" y="2840535"/>
                    <a:pt x="4001976" y="2763421"/>
                    <a:pt x="4082225" y="2713446"/>
                  </a:cubicBezTo>
                  <a:cubicBezTo>
                    <a:pt x="3829987" y="2695995"/>
                    <a:pt x="3381082" y="2634380"/>
                    <a:pt x="2963489" y="2421756"/>
                  </a:cubicBezTo>
                  <a:cubicBezTo>
                    <a:pt x="2389131" y="2129262"/>
                    <a:pt x="423286" y="276280"/>
                    <a:pt x="131723" y="0"/>
                  </a:cubicBezTo>
                  <a:cubicBezTo>
                    <a:pt x="67391" y="73517"/>
                    <a:pt x="23190" y="160164"/>
                    <a:pt x="0" y="258360"/>
                  </a:cubicBezTo>
                  <a:cubicBezTo>
                    <a:pt x="137542" y="383774"/>
                    <a:pt x="965322" y="1141289"/>
                    <a:pt x="1351908" y="1555796"/>
                  </a:cubicBezTo>
                  <a:cubicBezTo>
                    <a:pt x="1456688" y="1668160"/>
                    <a:pt x="1586775" y="1832262"/>
                    <a:pt x="1737406" y="2022268"/>
                  </a:cubicBezTo>
                  <a:cubicBezTo>
                    <a:pt x="2195305" y="2600034"/>
                    <a:pt x="2822440" y="3391320"/>
                    <a:pt x="3350309" y="3493700"/>
                  </a:cubicBezTo>
                  <a:cubicBezTo>
                    <a:pt x="3493132" y="3521408"/>
                    <a:pt x="3628186" y="3528105"/>
                    <a:pt x="3752453" y="3519877"/>
                  </a:cubicBezTo>
                  <a:cubicBezTo>
                    <a:pt x="3744799" y="3474757"/>
                    <a:pt x="3736838" y="3404418"/>
                    <a:pt x="3741086" y="3320643"/>
                  </a:cubicBezTo>
                  <a:cubicBezTo>
                    <a:pt x="3633621" y="3315017"/>
                    <a:pt x="3369255" y="3294581"/>
                    <a:pt x="3162937" y="3224087"/>
                  </a:cubicBezTo>
                  <a:cubicBezTo>
                    <a:pt x="2900442" y="3134383"/>
                    <a:pt x="2570367" y="2819573"/>
                    <a:pt x="2556435" y="2806180"/>
                  </a:cubicBezTo>
                  <a:cubicBezTo>
                    <a:pt x="2538218" y="2788730"/>
                    <a:pt x="2537644" y="2759796"/>
                    <a:pt x="2555096" y="2741619"/>
                  </a:cubicBezTo>
                  <a:cubicBezTo>
                    <a:pt x="2572546" y="2723517"/>
                    <a:pt x="2601441" y="2722944"/>
                    <a:pt x="2619657" y="274039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FCBAC83C-5D5D-E470-E8BC-0F8380AA76FF}"/>
                </a:ext>
              </a:extLst>
            </p:cNvPr>
            <p:cNvSpPr/>
            <p:nvPr/>
          </p:nvSpPr>
          <p:spPr>
            <a:xfrm>
              <a:off x="11127161" y="6920327"/>
              <a:ext cx="566049" cy="662657"/>
            </a:xfrm>
            <a:custGeom>
              <a:avLst/>
              <a:gdLst>
                <a:gd name="connsiteX0" fmla="*/ 468348 w 566049"/>
                <a:gd name="connsiteY0" fmla="*/ 16198 h 662657"/>
                <a:gd name="connsiteX1" fmla="*/ 157024 w 566049"/>
                <a:gd name="connsiteY1" fmla="*/ 89600 h 662657"/>
                <a:gd name="connsiteX2" fmla="*/ 275354 w 566049"/>
                <a:gd name="connsiteY2" fmla="*/ 170962 h 662657"/>
                <a:gd name="connsiteX3" fmla="*/ 293226 w 566049"/>
                <a:gd name="connsiteY3" fmla="*/ 221785 h 662657"/>
                <a:gd name="connsiteX4" fmla="*/ 250248 w 566049"/>
                <a:gd name="connsiteY4" fmla="*/ 254276 h 662657"/>
                <a:gd name="connsiteX5" fmla="*/ 0 w 566049"/>
                <a:gd name="connsiteY5" fmla="*/ 350296 h 662657"/>
                <a:gd name="connsiteX6" fmla="*/ 116723 w 566049"/>
                <a:gd name="connsiteY6" fmla="*/ 388336 h 662657"/>
                <a:gd name="connsiteX7" fmla="*/ 153079 w 566049"/>
                <a:gd name="connsiteY7" fmla="*/ 420368 h 662657"/>
                <a:gd name="connsiteX8" fmla="*/ 140182 w 566049"/>
                <a:gd name="connsiteY8" fmla="*/ 467057 h 662657"/>
                <a:gd name="connsiteX9" fmla="*/ 2866 w 566049"/>
                <a:gd name="connsiteY9" fmla="*/ 662657 h 662657"/>
                <a:gd name="connsiteX10" fmla="*/ 565859 w 566049"/>
                <a:gd name="connsiteY10" fmla="*/ 242762 h 662657"/>
                <a:gd name="connsiteX11" fmla="*/ 468347 w 566049"/>
                <a:gd name="connsiteY11" fmla="*/ 16203 h 662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66049" h="662657">
                  <a:moveTo>
                    <a:pt x="468348" y="16198"/>
                  </a:moveTo>
                  <a:cubicBezTo>
                    <a:pt x="390850" y="-31487"/>
                    <a:pt x="245345" y="36137"/>
                    <a:pt x="157024" y="89600"/>
                  </a:cubicBezTo>
                  <a:lnTo>
                    <a:pt x="275354" y="170962"/>
                  </a:lnTo>
                  <a:cubicBezTo>
                    <a:pt x="291734" y="182213"/>
                    <a:pt x="298928" y="202765"/>
                    <a:pt x="293226" y="221785"/>
                  </a:cubicBezTo>
                  <a:cubicBezTo>
                    <a:pt x="287485" y="240805"/>
                    <a:pt x="270110" y="253931"/>
                    <a:pt x="250248" y="254276"/>
                  </a:cubicBezTo>
                  <a:cubicBezTo>
                    <a:pt x="154305" y="255884"/>
                    <a:pt x="71989" y="287380"/>
                    <a:pt x="0" y="350296"/>
                  </a:cubicBezTo>
                  <a:cubicBezTo>
                    <a:pt x="36816" y="368857"/>
                    <a:pt x="75890" y="381601"/>
                    <a:pt x="116723" y="388336"/>
                  </a:cubicBezTo>
                  <a:cubicBezTo>
                    <a:pt x="133983" y="391168"/>
                    <a:pt x="148104" y="403606"/>
                    <a:pt x="153079" y="420368"/>
                  </a:cubicBezTo>
                  <a:cubicBezTo>
                    <a:pt x="158054" y="437130"/>
                    <a:pt x="153041" y="455271"/>
                    <a:pt x="140182" y="467057"/>
                  </a:cubicBezTo>
                  <a:cubicBezTo>
                    <a:pt x="76003" y="525917"/>
                    <a:pt x="30464" y="590629"/>
                    <a:pt x="2866" y="662657"/>
                  </a:cubicBezTo>
                  <a:cubicBezTo>
                    <a:pt x="162030" y="496106"/>
                    <a:pt x="348519" y="356840"/>
                    <a:pt x="565859" y="242762"/>
                  </a:cubicBezTo>
                  <a:cubicBezTo>
                    <a:pt x="567466" y="193011"/>
                    <a:pt x="560883" y="73114"/>
                    <a:pt x="468347" y="16203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444E9439-42A5-D488-3517-F851EEF140A3}"/>
                </a:ext>
              </a:extLst>
            </p:cNvPr>
            <p:cNvSpPr/>
            <p:nvPr/>
          </p:nvSpPr>
          <p:spPr>
            <a:xfrm>
              <a:off x="16182800" y="9630739"/>
              <a:ext cx="487726" cy="606511"/>
            </a:xfrm>
            <a:custGeom>
              <a:avLst/>
              <a:gdLst>
                <a:gd name="connsiteX0" fmla="*/ 340965 w 487726"/>
                <a:gd name="connsiteY0" fmla="*/ 0 h 606511"/>
                <a:gd name="connsiteX1" fmla="*/ 77823 w 487726"/>
                <a:gd name="connsiteY1" fmla="*/ 234063 h 606511"/>
                <a:gd name="connsiteX2" fmla="*/ 1819 w 487726"/>
                <a:gd name="connsiteY2" fmla="*/ 606512 h 606511"/>
                <a:gd name="connsiteX3" fmla="*/ 336146 w 487726"/>
                <a:gd name="connsiteY3" fmla="*/ 453206 h 606511"/>
                <a:gd name="connsiteX4" fmla="*/ 485817 w 487726"/>
                <a:gd name="connsiteY4" fmla="*/ 273830 h 606511"/>
                <a:gd name="connsiteX5" fmla="*/ 340966 w 487726"/>
                <a:gd name="connsiteY5" fmla="*/ 10 h 6065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7726" h="606511">
                  <a:moveTo>
                    <a:pt x="340965" y="0"/>
                  </a:moveTo>
                  <a:cubicBezTo>
                    <a:pt x="286928" y="28014"/>
                    <a:pt x="163127" y="102566"/>
                    <a:pt x="77823" y="234063"/>
                  </a:cubicBezTo>
                  <a:cubicBezTo>
                    <a:pt x="-2162" y="357370"/>
                    <a:pt x="-3501" y="524108"/>
                    <a:pt x="1819" y="606512"/>
                  </a:cubicBezTo>
                  <a:cubicBezTo>
                    <a:pt x="138900" y="568203"/>
                    <a:pt x="252753" y="512597"/>
                    <a:pt x="336146" y="453206"/>
                  </a:cubicBezTo>
                  <a:cubicBezTo>
                    <a:pt x="438017" y="380646"/>
                    <a:pt x="480233" y="312990"/>
                    <a:pt x="485817" y="273830"/>
                  </a:cubicBezTo>
                  <a:cubicBezTo>
                    <a:pt x="501164" y="165640"/>
                    <a:pt x="421371" y="81140"/>
                    <a:pt x="340966" y="1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3E437C26-5DCA-5A69-D7F8-6FE466584C29}"/>
                </a:ext>
              </a:extLst>
            </p:cNvPr>
            <p:cNvSpPr/>
            <p:nvPr/>
          </p:nvSpPr>
          <p:spPr>
            <a:xfrm>
              <a:off x="12066183" y="7692309"/>
              <a:ext cx="480985" cy="714895"/>
            </a:xfrm>
            <a:custGeom>
              <a:avLst/>
              <a:gdLst>
                <a:gd name="connsiteX0" fmla="*/ 147035 w 480985"/>
                <a:gd name="connsiteY0" fmla="*/ 7316 h 714895"/>
                <a:gd name="connsiteX1" fmla="*/ 0 w 480985"/>
                <a:gd name="connsiteY1" fmla="*/ 714895 h 714895"/>
                <a:gd name="connsiteX2" fmla="*/ 72866 w 480985"/>
                <a:gd name="connsiteY2" fmla="*/ 551596 h 714895"/>
                <a:gd name="connsiteX3" fmla="*/ 105587 w 480985"/>
                <a:gd name="connsiteY3" fmla="*/ 513058 h 714895"/>
                <a:gd name="connsiteX4" fmla="*/ 153807 w 480985"/>
                <a:gd name="connsiteY4" fmla="*/ 528290 h 714895"/>
                <a:gd name="connsiteX5" fmla="*/ 220359 w 480985"/>
                <a:gd name="connsiteY5" fmla="*/ 599128 h 714895"/>
                <a:gd name="connsiteX6" fmla="*/ 248067 w 480985"/>
                <a:gd name="connsiteY6" fmla="*/ 363997 h 714895"/>
                <a:gd name="connsiteX7" fmla="*/ 274587 w 480985"/>
                <a:gd name="connsiteY7" fmla="*/ 320177 h 714895"/>
                <a:gd name="connsiteX8" fmla="*/ 325104 w 480985"/>
                <a:gd name="connsiteY8" fmla="*/ 328520 h 714895"/>
                <a:gd name="connsiteX9" fmla="*/ 455415 w 480985"/>
                <a:gd name="connsiteY9" fmla="*/ 403988 h 714895"/>
                <a:gd name="connsiteX10" fmla="*/ 447034 w 480985"/>
                <a:gd name="connsiteY10" fmla="*/ 77087 h 714895"/>
                <a:gd name="connsiteX11" fmla="*/ 147036 w 480985"/>
                <a:gd name="connsiteY11" fmla="*/ 7321 h 714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80985" h="714895">
                  <a:moveTo>
                    <a:pt x="147035" y="7316"/>
                  </a:moveTo>
                  <a:cubicBezTo>
                    <a:pt x="72754" y="220786"/>
                    <a:pt x="23121" y="459209"/>
                    <a:pt x="0" y="714895"/>
                  </a:cubicBezTo>
                  <a:cubicBezTo>
                    <a:pt x="41561" y="664570"/>
                    <a:pt x="65978" y="609919"/>
                    <a:pt x="72866" y="551596"/>
                  </a:cubicBezTo>
                  <a:cubicBezTo>
                    <a:pt x="75009" y="533341"/>
                    <a:pt x="87907" y="518148"/>
                    <a:pt x="105587" y="513058"/>
                  </a:cubicBezTo>
                  <a:cubicBezTo>
                    <a:pt x="123268" y="507968"/>
                    <a:pt x="142250" y="513977"/>
                    <a:pt x="153807" y="528290"/>
                  </a:cubicBezTo>
                  <a:cubicBezTo>
                    <a:pt x="175506" y="555194"/>
                    <a:pt x="197742" y="578883"/>
                    <a:pt x="220359" y="599128"/>
                  </a:cubicBezTo>
                  <a:cubicBezTo>
                    <a:pt x="242632" y="519986"/>
                    <a:pt x="251971" y="441149"/>
                    <a:pt x="248067" y="363997"/>
                  </a:cubicBezTo>
                  <a:cubicBezTo>
                    <a:pt x="247148" y="345321"/>
                    <a:pt x="257634" y="328022"/>
                    <a:pt x="274587" y="320177"/>
                  </a:cubicBezTo>
                  <a:cubicBezTo>
                    <a:pt x="291541" y="312370"/>
                    <a:pt x="311556" y="315661"/>
                    <a:pt x="325104" y="328520"/>
                  </a:cubicBezTo>
                  <a:cubicBezTo>
                    <a:pt x="364751" y="366101"/>
                    <a:pt x="407652" y="391015"/>
                    <a:pt x="455415" y="403988"/>
                  </a:cubicBezTo>
                  <a:cubicBezTo>
                    <a:pt x="474436" y="331887"/>
                    <a:pt x="505778" y="173795"/>
                    <a:pt x="447034" y="77087"/>
                  </a:cubicBezTo>
                  <a:cubicBezTo>
                    <a:pt x="389055" y="-18282"/>
                    <a:pt x="211785" y="-2132"/>
                    <a:pt x="147036" y="732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2EE6179F-4FC8-0F80-0D01-00136EA5879B}"/>
                </a:ext>
              </a:extLst>
            </p:cNvPr>
            <p:cNvSpPr/>
            <p:nvPr/>
          </p:nvSpPr>
          <p:spPr>
            <a:xfrm>
              <a:off x="11660532" y="6748965"/>
              <a:ext cx="448643" cy="368999"/>
            </a:xfrm>
            <a:custGeom>
              <a:avLst/>
              <a:gdLst>
                <a:gd name="connsiteX0" fmla="*/ 261809 w 448643"/>
                <a:gd name="connsiteY0" fmla="*/ 107616 h 368999"/>
                <a:gd name="connsiteX1" fmla="*/ 158175 w 448643"/>
                <a:gd name="connsiteY1" fmla="*/ 38576 h 368999"/>
                <a:gd name="connsiteX2" fmla="*/ 0 w 448643"/>
                <a:gd name="connsiteY2" fmla="*/ 0 h 368999"/>
                <a:gd name="connsiteX3" fmla="*/ 48412 w 448643"/>
                <a:gd name="connsiteY3" fmla="*/ 166091 h 368999"/>
                <a:gd name="connsiteX4" fmla="*/ 123115 w 448643"/>
                <a:gd name="connsiteY4" fmla="*/ 369000 h 368999"/>
                <a:gd name="connsiteX5" fmla="*/ 395142 w 448643"/>
                <a:gd name="connsiteY5" fmla="*/ 256979 h 368999"/>
                <a:gd name="connsiteX6" fmla="*/ 448644 w 448643"/>
                <a:gd name="connsiteY6" fmla="*/ 105505 h 368999"/>
                <a:gd name="connsiteX7" fmla="*/ 350251 w 448643"/>
                <a:gd name="connsiteY7" fmla="*/ 120813 h 368999"/>
                <a:gd name="connsiteX8" fmla="*/ 261809 w 448643"/>
                <a:gd name="connsiteY8" fmla="*/ 107610 h 368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48643" h="368999">
                  <a:moveTo>
                    <a:pt x="261809" y="107616"/>
                  </a:moveTo>
                  <a:cubicBezTo>
                    <a:pt x="220822" y="95102"/>
                    <a:pt x="186723" y="70341"/>
                    <a:pt x="158175" y="38576"/>
                  </a:cubicBezTo>
                  <a:cubicBezTo>
                    <a:pt x="108424" y="19211"/>
                    <a:pt x="55462" y="6238"/>
                    <a:pt x="0" y="0"/>
                  </a:cubicBezTo>
                  <a:cubicBezTo>
                    <a:pt x="7654" y="62533"/>
                    <a:pt x="24148" y="119094"/>
                    <a:pt x="48412" y="166091"/>
                  </a:cubicBezTo>
                  <a:cubicBezTo>
                    <a:pt x="102487" y="230308"/>
                    <a:pt x="119096" y="310373"/>
                    <a:pt x="123115" y="369000"/>
                  </a:cubicBezTo>
                  <a:cubicBezTo>
                    <a:pt x="209185" y="328089"/>
                    <a:pt x="299806" y="290775"/>
                    <a:pt x="395142" y="256979"/>
                  </a:cubicBezTo>
                  <a:cubicBezTo>
                    <a:pt x="407580" y="203478"/>
                    <a:pt x="425453" y="152924"/>
                    <a:pt x="448644" y="105505"/>
                  </a:cubicBezTo>
                  <a:cubicBezTo>
                    <a:pt x="417989" y="114805"/>
                    <a:pt x="385000" y="120813"/>
                    <a:pt x="350251" y="120813"/>
                  </a:cubicBezTo>
                  <a:cubicBezTo>
                    <a:pt x="321701" y="120813"/>
                    <a:pt x="292080" y="116833"/>
                    <a:pt x="261809" y="10761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8B4F01C1-6668-C619-440E-871BDF824519}"/>
                </a:ext>
              </a:extLst>
            </p:cNvPr>
            <p:cNvSpPr/>
            <p:nvPr/>
          </p:nvSpPr>
          <p:spPr>
            <a:xfrm>
              <a:off x="11777864" y="5869614"/>
              <a:ext cx="445809" cy="908690"/>
            </a:xfrm>
            <a:custGeom>
              <a:avLst/>
              <a:gdLst>
                <a:gd name="connsiteX0" fmla="*/ 383429 w 445809"/>
                <a:gd name="connsiteY0" fmla="*/ 3 h 908690"/>
                <a:gd name="connsiteX1" fmla="*/ 300001 w 445809"/>
                <a:gd name="connsiteY1" fmla="*/ 295681 h 908690"/>
                <a:gd name="connsiteX2" fmla="*/ 273556 w 445809"/>
                <a:gd name="connsiteY2" fmla="*/ 336323 h 908690"/>
                <a:gd name="connsiteX3" fmla="*/ 225450 w 445809"/>
                <a:gd name="connsiteY3" fmla="*/ 330276 h 908690"/>
                <a:gd name="connsiteX4" fmla="*/ 101644 w 445809"/>
                <a:gd name="connsiteY4" fmla="*/ 258520 h 908690"/>
                <a:gd name="connsiteX5" fmla="*/ 206042 w 445809"/>
                <a:gd name="connsiteY5" fmla="*/ 544744 h 908690"/>
                <a:gd name="connsiteX6" fmla="*/ 210137 w 445809"/>
                <a:gd name="connsiteY6" fmla="*/ 598475 h 908690"/>
                <a:gd name="connsiteX7" fmla="*/ 160232 w 445809"/>
                <a:gd name="connsiteY7" fmla="*/ 618720 h 908690"/>
                <a:gd name="connsiteX8" fmla="*/ 0 w 445809"/>
                <a:gd name="connsiteY8" fmla="*/ 578612 h 908690"/>
                <a:gd name="connsiteX9" fmla="*/ 171068 w 445809"/>
                <a:gd name="connsiteY9" fmla="*/ 899694 h 908690"/>
                <a:gd name="connsiteX10" fmla="*/ 445809 w 445809"/>
                <a:gd name="connsiteY10" fmla="*/ 816954 h 908690"/>
                <a:gd name="connsiteX11" fmla="*/ 383429 w 445809"/>
                <a:gd name="connsiteY11" fmla="*/ 0 h 908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45809" h="908690">
                  <a:moveTo>
                    <a:pt x="383429" y="3"/>
                  </a:moveTo>
                  <a:cubicBezTo>
                    <a:pt x="329507" y="85001"/>
                    <a:pt x="301990" y="182671"/>
                    <a:pt x="300001" y="295681"/>
                  </a:cubicBezTo>
                  <a:cubicBezTo>
                    <a:pt x="299694" y="313170"/>
                    <a:pt x="289438" y="328937"/>
                    <a:pt x="273556" y="336323"/>
                  </a:cubicBezTo>
                  <a:cubicBezTo>
                    <a:pt x="257636" y="343671"/>
                    <a:pt x="238999" y="341336"/>
                    <a:pt x="225450" y="330276"/>
                  </a:cubicBezTo>
                  <a:cubicBezTo>
                    <a:pt x="188060" y="299775"/>
                    <a:pt x="146575" y="275742"/>
                    <a:pt x="101644" y="258520"/>
                  </a:cubicBezTo>
                  <a:cubicBezTo>
                    <a:pt x="100840" y="367739"/>
                    <a:pt x="135207" y="461811"/>
                    <a:pt x="206042" y="544744"/>
                  </a:cubicBezTo>
                  <a:cubicBezTo>
                    <a:pt x="218939" y="559861"/>
                    <a:pt x="220585" y="581559"/>
                    <a:pt x="210137" y="598475"/>
                  </a:cubicBezTo>
                  <a:cubicBezTo>
                    <a:pt x="199651" y="615353"/>
                    <a:pt x="179483" y="623542"/>
                    <a:pt x="160232" y="618720"/>
                  </a:cubicBezTo>
                  <a:lnTo>
                    <a:pt x="0" y="578612"/>
                  </a:lnTo>
                  <a:cubicBezTo>
                    <a:pt x="19594" y="693121"/>
                    <a:pt x="70302" y="868931"/>
                    <a:pt x="171068" y="899694"/>
                  </a:cubicBezTo>
                  <a:cubicBezTo>
                    <a:pt x="289555" y="935821"/>
                    <a:pt x="402604" y="853923"/>
                    <a:pt x="445809" y="816954"/>
                  </a:cubicBezTo>
                  <a:cubicBezTo>
                    <a:pt x="385687" y="591160"/>
                    <a:pt x="365824" y="333867"/>
                    <a:pt x="383429" y="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D415EF9D-E4D9-5EF4-D281-03DDFB760AE7}"/>
                </a:ext>
              </a:extLst>
            </p:cNvPr>
            <p:cNvSpPr/>
            <p:nvPr/>
          </p:nvSpPr>
          <p:spPr>
            <a:xfrm>
              <a:off x="11164228" y="5700906"/>
              <a:ext cx="680592" cy="743852"/>
            </a:xfrm>
            <a:custGeom>
              <a:avLst/>
              <a:gdLst>
                <a:gd name="connsiteX0" fmla="*/ 123385 w 680592"/>
                <a:gd name="connsiteY0" fmla="*/ 261881 h 743852"/>
                <a:gd name="connsiteX1" fmla="*/ 0 w 680592"/>
                <a:gd name="connsiteY1" fmla="*/ 279179 h 743852"/>
                <a:gd name="connsiteX2" fmla="*/ 210139 w 680592"/>
                <a:gd name="connsiteY2" fmla="*/ 474240 h 743852"/>
                <a:gd name="connsiteX3" fmla="*/ 230155 w 680592"/>
                <a:gd name="connsiteY3" fmla="*/ 521351 h 743852"/>
                <a:gd name="connsiteX4" fmla="*/ 193875 w 680592"/>
                <a:gd name="connsiteY4" fmla="*/ 557478 h 743852"/>
                <a:gd name="connsiteX5" fmla="*/ 26598 w 680592"/>
                <a:gd name="connsiteY5" fmla="*/ 634821 h 743852"/>
                <a:gd name="connsiteX6" fmla="*/ 79487 w 680592"/>
                <a:gd name="connsiteY6" fmla="*/ 694867 h 743852"/>
                <a:gd name="connsiteX7" fmla="*/ 304361 w 680592"/>
                <a:gd name="connsiteY7" fmla="*/ 743853 h 743852"/>
                <a:gd name="connsiteX8" fmla="*/ 325639 w 680592"/>
                <a:gd name="connsiteY8" fmla="*/ 600765 h 743852"/>
                <a:gd name="connsiteX9" fmla="*/ 350323 w 680592"/>
                <a:gd name="connsiteY9" fmla="*/ 572101 h 743852"/>
                <a:gd name="connsiteX10" fmla="*/ 388134 w 680592"/>
                <a:gd name="connsiteY10" fmla="*/ 571910 h 743852"/>
                <a:gd name="connsiteX11" fmla="*/ 524148 w 680592"/>
                <a:gd name="connsiteY11" fmla="*/ 657826 h 743852"/>
                <a:gd name="connsiteX12" fmla="*/ 529812 w 680592"/>
                <a:gd name="connsiteY12" fmla="*/ 651894 h 743852"/>
                <a:gd name="connsiteX13" fmla="*/ 570531 w 680592"/>
                <a:gd name="connsiteY13" fmla="*/ 642364 h 743852"/>
                <a:gd name="connsiteX14" fmla="*/ 680592 w 680592"/>
                <a:gd name="connsiteY14" fmla="*/ 669919 h 743852"/>
                <a:gd name="connsiteX15" fmla="*/ 62912 w 680592"/>
                <a:gd name="connsiteY15" fmla="*/ 0 h 743852"/>
                <a:gd name="connsiteX16" fmla="*/ 157630 w 680592"/>
                <a:gd name="connsiteY16" fmla="*/ 189242 h 743852"/>
                <a:gd name="connsiteX17" fmla="*/ 162146 w 680592"/>
                <a:gd name="connsiteY17" fmla="*/ 235778 h 743852"/>
                <a:gd name="connsiteX18" fmla="*/ 123379 w 680592"/>
                <a:gd name="connsiteY18" fmla="*/ 261879 h 743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80592" h="743852">
                  <a:moveTo>
                    <a:pt x="123385" y="261881"/>
                  </a:moveTo>
                  <a:cubicBezTo>
                    <a:pt x="78877" y="264330"/>
                    <a:pt x="37584" y="270109"/>
                    <a:pt x="0" y="279179"/>
                  </a:cubicBezTo>
                  <a:cubicBezTo>
                    <a:pt x="61156" y="358016"/>
                    <a:pt x="131615" y="423462"/>
                    <a:pt x="210139" y="474240"/>
                  </a:cubicBezTo>
                  <a:cubicBezTo>
                    <a:pt x="225830" y="484382"/>
                    <a:pt x="233752" y="503019"/>
                    <a:pt x="230155" y="521351"/>
                  </a:cubicBezTo>
                  <a:cubicBezTo>
                    <a:pt x="226595" y="539682"/>
                    <a:pt x="212244" y="553957"/>
                    <a:pt x="193875" y="557478"/>
                  </a:cubicBezTo>
                  <a:cubicBezTo>
                    <a:pt x="128127" y="570030"/>
                    <a:pt x="73056" y="595442"/>
                    <a:pt x="26598" y="634821"/>
                  </a:cubicBezTo>
                  <a:cubicBezTo>
                    <a:pt x="39686" y="650971"/>
                    <a:pt x="57712" y="672135"/>
                    <a:pt x="79487" y="694867"/>
                  </a:cubicBezTo>
                  <a:cubicBezTo>
                    <a:pt x="155453" y="696321"/>
                    <a:pt x="230579" y="712662"/>
                    <a:pt x="304361" y="743853"/>
                  </a:cubicBezTo>
                  <a:cubicBezTo>
                    <a:pt x="304744" y="695824"/>
                    <a:pt x="311862" y="647947"/>
                    <a:pt x="325639" y="600765"/>
                  </a:cubicBezTo>
                  <a:cubicBezTo>
                    <a:pt x="329352" y="588098"/>
                    <a:pt x="338345" y="577650"/>
                    <a:pt x="350323" y="572101"/>
                  </a:cubicBezTo>
                  <a:cubicBezTo>
                    <a:pt x="362302" y="566590"/>
                    <a:pt x="376117" y="566514"/>
                    <a:pt x="388134" y="571910"/>
                  </a:cubicBezTo>
                  <a:cubicBezTo>
                    <a:pt x="439646" y="595025"/>
                    <a:pt x="484958" y="623881"/>
                    <a:pt x="524148" y="657826"/>
                  </a:cubicBezTo>
                  <a:cubicBezTo>
                    <a:pt x="525870" y="655721"/>
                    <a:pt x="527707" y="653731"/>
                    <a:pt x="529812" y="651894"/>
                  </a:cubicBezTo>
                  <a:cubicBezTo>
                    <a:pt x="541025" y="642326"/>
                    <a:pt x="556218" y="638767"/>
                    <a:pt x="570531" y="642364"/>
                  </a:cubicBezTo>
                  <a:lnTo>
                    <a:pt x="680592" y="669919"/>
                  </a:lnTo>
                  <a:cubicBezTo>
                    <a:pt x="490998" y="434249"/>
                    <a:pt x="284954" y="211060"/>
                    <a:pt x="62912" y="0"/>
                  </a:cubicBezTo>
                  <a:cubicBezTo>
                    <a:pt x="87290" y="73555"/>
                    <a:pt x="118671" y="136161"/>
                    <a:pt x="157630" y="189242"/>
                  </a:cubicBezTo>
                  <a:cubicBezTo>
                    <a:pt x="167580" y="202751"/>
                    <a:pt x="169303" y="220623"/>
                    <a:pt x="162146" y="235778"/>
                  </a:cubicBezTo>
                  <a:cubicBezTo>
                    <a:pt x="155028" y="250933"/>
                    <a:pt x="140103" y="260960"/>
                    <a:pt x="123379" y="26187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D984CD8C-34EF-DDDB-E49C-7391CFBCB4C1}"/>
                </a:ext>
              </a:extLst>
            </p:cNvPr>
            <p:cNvSpPr/>
            <p:nvPr/>
          </p:nvSpPr>
          <p:spPr>
            <a:xfrm>
              <a:off x="11145288" y="6382088"/>
              <a:ext cx="601073" cy="505972"/>
            </a:xfrm>
            <a:custGeom>
              <a:avLst/>
              <a:gdLst>
                <a:gd name="connsiteX0" fmla="*/ 163527 w 601073"/>
                <a:gd name="connsiteY0" fmla="*/ 313819 h 505972"/>
                <a:gd name="connsiteX1" fmla="*/ 180174 w 601073"/>
                <a:gd name="connsiteY1" fmla="*/ 357523 h 505972"/>
                <a:gd name="connsiteX2" fmla="*/ 149672 w 601073"/>
                <a:gd name="connsiteY2" fmla="*/ 392961 h 505972"/>
                <a:gd name="connsiteX3" fmla="*/ 52849 w 601073"/>
                <a:gd name="connsiteY3" fmla="*/ 434063 h 505972"/>
                <a:gd name="connsiteX4" fmla="*/ 170190 w 601073"/>
                <a:gd name="connsiteY4" fmla="*/ 505972 h 505972"/>
                <a:gd name="connsiteX5" fmla="*/ 437808 w 601073"/>
                <a:gd name="connsiteY5" fmla="*/ 452662 h 505972"/>
                <a:gd name="connsiteX6" fmla="*/ 419668 w 601073"/>
                <a:gd name="connsiteY6" fmla="*/ 319519 h 505972"/>
                <a:gd name="connsiteX7" fmla="*/ 432872 w 601073"/>
                <a:gd name="connsiteY7" fmla="*/ 285305 h 505972"/>
                <a:gd name="connsiteX8" fmla="*/ 466971 w 601073"/>
                <a:gd name="connsiteY8" fmla="*/ 271873 h 505972"/>
                <a:gd name="connsiteX9" fmla="*/ 601074 w 601073"/>
                <a:gd name="connsiteY9" fmla="*/ 288712 h 505972"/>
                <a:gd name="connsiteX10" fmla="*/ 549371 w 601073"/>
                <a:gd name="connsiteY10" fmla="*/ 119251 h 505972"/>
                <a:gd name="connsiteX11" fmla="*/ 419902 w 601073"/>
                <a:gd name="connsiteY11" fmla="*/ 0 h 505972"/>
                <a:gd name="connsiteX12" fmla="*/ 419596 w 601073"/>
                <a:gd name="connsiteY12" fmla="*/ 131801 h 505972"/>
                <a:gd name="connsiteX13" fmla="*/ 400423 w 601073"/>
                <a:gd name="connsiteY13" fmla="*/ 176309 h 505972"/>
                <a:gd name="connsiteX14" fmla="*/ 352011 w 601073"/>
                <a:gd name="connsiteY14" fmla="*/ 178529 h 505972"/>
                <a:gd name="connsiteX15" fmla="*/ 0 w 601073"/>
                <a:gd name="connsiteY15" fmla="*/ 112551 h 505972"/>
                <a:gd name="connsiteX16" fmla="*/ 163524 w 601073"/>
                <a:gd name="connsiteY16" fmla="*/ 313814 h 505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01073" h="505972">
                  <a:moveTo>
                    <a:pt x="163527" y="313819"/>
                  </a:moveTo>
                  <a:cubicBezTo>
                    <a:pt x="176653" y="324229"/>
                    <a:pt x="183083" y="340991"/>
                    <a:pt x="180174" y="357523"/>
                  </a:cubicBezTo>
                  <a:cubicBezTo>
                    <a:pt x="177304" y="374056"/>
                    <a:pt x="165555" y="387641"/>
                    <a:pt x="149672" y="392961"/>
                  </a:cubicBezTo>
                  <a:cubicBezTo>
                    <a:pt x="114158" y="404863"/>
                    <a:pt x="81743" y="418602"/>
                    <a:pt x="52849" y="434063"/>
                  </a:cubicBezTo>
                  <a:cubicBezTo>
                    <a:pt x="90775" y="462039"/>
                    <a:pt x="130040" y="485920"/>
                    <a:pt x="170190" y="505972"/>
                  </a:cubicBezTo>
                  <a:cubicBezTo>
                    <a:pt x="250213" y="466784"/>
                    <a:pt x="351016" y="433259"/>
                    <a:pt x="437808" y="452662"/>
                  </a:cubicBezTo>
                  <a:cubicBezTo>
                    <a:pt x="427935" y="411101"/>
                    <a:pt x="421773" y="366708"/>
                    <a:pt x="419668" y="319519"/>
                  </a:cubicBezTo>
                  <a:cubicBezTo>
                    <a:pt x="419094" y="306775"/>
                    <a:pt x="423916" y="294376"/>
                    <a:pt x="432872" y="285305"/>
                  </a:cubicBezTo>
                  <a:cubicBezTo>
                    <a:pt x="441865" y="276274"/>
                    <a:pt x="454341" y="271413"/>
                    <a:pt x="466971" y="271873"/>
                  </a:cubicBezTo>
                  <a:cubicBezTo>
                    <a:pt x="512971" y="273595"/>
                    <a:pt x="557747" y="279297"/>
                    <a:pt x="601074" y="288712"/>
                  </a:cubicBezTo>
                  <a:cubicBezTo>
                    <a:pt x="575892" y="231077"/>
                    <a:pt x="559665" y="169961"/>
                    <a:pt x="549371" y="119251"/>
                  </a:cubicBezTo>
                  <a:cubicBezTo>
                    <a:pt x="516651" y="71604"/>
                    <a:pt x="473367" y="31612"/>
                    <a:pt x="419902" y="0"/>
                  </a:cubicBezTo>
                  <a:cubicBezTo>
                    <a:pt x="412975" y="43742"/>
                    <a:pt x="412860" y="87869"/>
                    <a:pt x="419596" y="131801"/>
                  </a:cubicBezTo>
                  <a:cubicBezTo>
                    <a:pt x="422275" y="149099"/>
                    <a:pt x="414812" y="166358"/>
                    <a:pt x="400423" y="176309"/>
                  </a:cubicBezTo>
                  <a:cubicBezTo>
                    <a:pt x="386033" y="186259"/>
                    <a:pt x="367243" y="187102"/>
                    <a:pt x="352011" y="178529"/>
                  </a:cubicBezTo>
                  <a:cubicBezTo>
                    <a:pt x="235896" y="113011"/>
                    <a:pt x="120211" y="91274"/>
                    <a:pt x="0" y="112551"/>
                  </a:cubicBezTo>
                  <a:cubicBezTo>
                    <a:pt x="48373" y="199118"/>
                    <a:pt x="102184" y="265289"/>
                    <a:pt x="163524" y="31381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106C0616-162F-4C26-6CB2-3EFACEEB4ED5}"/>
                </a:ext>
              </a:extLst>
            </p:cNvPr>
            <p:cNvSpPr/>
            <p:nvPr/>
          </p:nvSpPr>
          <p:spPr>
            <a:xfrm>
              <a:off x="11287774" y="5619256"/>
              <a:ext cx="767040" cy="523995"/>
            </a:xfrm>
            <a:custGeom>
              <a:avLst/>
              <a:gdLst>
                <a:gd name="connsiteX0" fmla="*/ 500640 w 767040"/>
                <a:gd name="connsiteY0" fmla="*/ 523994 h 523995"/>
                <a:gd name="connsiteX1" fmla="*/ 504352 w 767040"/>
                <a:gd name="connsiteY1" fmla="*/ 442823 h 523995"/>
                <a:gd name="connsiteX2" fmla="*/ 523679 w 767040"/>
                <a:gd name="connsiteY2" fmla="*/ 410294 h 523995"/>
                <a:gd name="connsiteX3" fmla="*/ 560878 w 767040"/>
                <a:gd name="connsiteY3" fmla="*/ 403520 h 523995"/>
                <a:gd name="connsiteX4" fmla="*/ 704660 w 767040"/>
                <a:gd name="connsiteY4" fmla="*/ 462073 h 523995"/>
                <a:gd name="connsiteX5" fmla="*/ 767041 w 767040"/>
                <a:gd name="connsiteY5" fmla="*/ 253806 h 523995"/>
                <a:gd name="connsiteX6" fmla="*/ 712659 w 767040"/>
                <a:gd name="connsiteY6" fmla="*/ 166282 h 523995"/>
                <a:gd name="connsiteX7" fmla="*/ 619892 w 767040"/>
                <a:gd name="connsiteY7" fmla="*/ 316453 h 523995"/>
                <a:gd name="connsiteX8" fmla="*/ 569987 w 767040"/>
                <a:gd name="connsiteY8" fmla="*/ 336774 h 523995"/>
                <a:gd name="connsiteX9" fmla="*/ 535468 w 767040"/>
                <a:gd name="connsiteY9" fmla="*/ 295403 h 523995"/>
                <a:gd name="connsiteX10" fmla="*/ 401756 w 767040"/>
                <a:gd name="connsiteY10" fmla="*/ 0 h 523995"/>
                <a:gd name="connsiteX11" fmla="*/ 359544 w 767040"/>
                <a:gd name="connsiteY11" fmla="*/ 148339 h 523995"/>
                <a:gd name="connsiteX12" fmla="*/ 329273 w 767040"/>
                <a:gd name="connsiteY12" fmla="*/ 186188 h 523995"/>
                <a:gd name="connsiteX13" fmla="*/ 281972 w 767040"/>
                <a:gd name="connsiteY13" fmla="*/ 175511 h 523995"/>
                <a:gd name="connsiteX14" fmla="*/ 0 w 767040"/>
                <a:gd name="connsiteY14" fmla="*/ 13280 h 523995"/>
                <a:gd name="connsiteX15" fmla="*/ 500654 w 767040"/>
                <a:gd name="connsiteY15" fmla="*/ 523995 h 523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67040" h="523995">
                  <a:moveTo>
                    <a:pt x="500640" y="523994"/>
                  </a:moveTo>
                  <a:cubicBezTo>
                    <a:pt x="500066" y="497550"/>
                    <a:pt x="501290" y="470493"/>
                    <a:pt x="504352" y="442823"/>
                  </a:cubicBezTo>
                  <a:cubicBezTo>
                    <a:pt x="505806" y="429697"/>
                    <a:pt x="512848" y="417833"/>
                    <a:pt x="523679" y="410294"/>
                  </a:cubicBezTo>
                  <a:cubicBezTo>
                    <a:pt x="534510" y="402755"/>
                    <a:pt x="548134" y="400305"/>
                    <a:pt x="560878" y="403520"/>
                  </a:cubicBezTo>
                  <a:cubicBezTo>
                    <a:pt x="612083" y="416417"/>
                    <a:pt x="660191" y="436011"/>
                    <a:pt x="704660" y="462073"/>
                  </a:cubicBezTo>
                  <a:cubicBezTo>
                    <a:pt x="714190" y="387179"/>
                    <a:pt x="735009" y="317644"/>
                    <a:pt x="767041" y="253806"/>
                  </a:cubicBezTo>
                  <a:cubicBezTo>
                    <a:pt x="748365" y="220090"/>
                    <a:pt x="728924" y="189857"/>
                    <a:pt x="712659" y="166282"/>
                  </a:cubicBezTo>
                  <a:lnTo>
                    <a:pt x="619892" y="316453"/>
                  </a:lnTo>
                  <a:cubicBezTo>
                    <a:pt x="609444" y="333368"/>
                    <a:pt x="589276" y="341596"/>
                    <a:pt x="569987" y="336774"/>
                  </a:cubicBezTo>
                  <a:cubicBezTo>
                    <a:pt x="550698" y="331952"/>
                    <a:pt x="536731" y="315228"/>
                    <a:pt x="535468" y="295403"/>
                  </a:cubicBezTo>
                  <a:cubicBezTo>
                    <a:pt x="527967" y="179523"/>
                    <a:pt x="484071" y="82394"/>
                    <a:pt x="401756" y="0"/>
                  </a:cubicBezTo>
                  <a:cubicBezTo>
                    <a:pt x="379675" y="46958"/>
                    <a:pt x="365515" y="96670"/>
                    <a:pt x="359544" y="148339"/>
                  </a:cubicBezTo>
                  <a:cubicBezTo>
                    <a:pt x="357516" y="165713"/>
                    <a:pt x="345768" y="180408"/>
                    <a:pt x="329273" y="186188"/>
                  </a:cubicBezTo>
                  <a:cubicBezTo>
                    <a:pt x="312779" y="191967"/>
                    <a:pt x="294409" y="187833"/>
                    <a:pt x="281972" y="175511"/>
                  </a:cubicBezTo>
                  <a:cubicBezTo>
                    <a:pt x="196974" y="91202"/>
                    <a:pt x="103859" y="37587"/>
                    <a:pt x="0" y="13280"/>
                  </a:cubicBezTo>
                  <a:cubicBezTo>
                    <a:pt x="194561" y="184887"/>
                    <a:pt x="360006" y="353692"/>
                    <a:pt x="500654" y="523995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8F363DDF-6CDC-8231-4E76-E5C5C5A51197}"/>
              </a:ext>
            </a:extLst>
          </p:cNvPr>
          <p:cNvGrpSpPr/>
          <p:nvPr/>
        </p:nvGrpSpPr>
        <p:grpSpPr>
          <a:xfrm rot="2744201">
            <a:off x="1168445" y="945799"/>
            <a:ext cx="1681178" cy="1541543"/>
            <a:chOff x="1297644" y="387028"/>
            <a:chExt cx="2603179" cy="2386965"/>
          </a:xfrm>
        </p:grpSpPr>
        <p:sp>
          <p:nvSpPr>
            <p:cNvPr id="58" name="椭圆 57">
              <a:extLst>
                <a:ext uri="{FF2B5EF4-FFF2-40B4-BE49-F238E27FC236}">
                  <a16:creationId xmlns:a16="http://schemas.microsoft.com/office/drawing/2014/main" id="{53B4E905-E0DD-3342-F4A7-ABAF07B8FD80}"/>
                </a:ext>
              </a:extLst>
            </p:cNvPr>
            <p:cNvSpPr/>
            <p:nvPr/>
          </p:nvSpPr>
          <p:spPr>
            <a:xfrm>
              <a:off x="2725757" y="577753"/>
              <a:ext cx="1104666" cy="1026813"/>
            </a:xfrm>
            <a:prstGeom prst="ellipse">
              <a:avLst/>
            </a:prstGeom>
            <a:solidFill>
              <a:srgbClr val="A0D1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C193F3ED-0002-9DAE-0541-BD529A29DF07}"/>
                </a:ext>
              </a:extLst>
            </p:cNvPr>
            <p:cNvSpPr/>
            <p:nvPr/>
          </p:nvSpPr>
          <p:spPr>
            <a:xfrm>
              <a:off x="2681881" y="387028"/>
              <a:ext cx="1218942" cy="1223806"/>
            </a:xfrm>
            <a:custGeom>
              <a:avLst/>
              <a:gdLst>
                <a:gd name="connsiteX0" fmla="*/ 1406801 w 1646577"/>
                <a:gd name="connsiteY0" fmla="*/ 891 h 1653147"/>
                <a:gd name="connsiteX1" fmla="*/ 238884 w 1646577"/>
                <a:gd name="connsiteY1" fmla="*/ 263612 h 1653147"/>
                <a:gd name="connsiteX2" fmla="*/ 0 w 1646577"/>
                <a:gd name="connsiteY2" fmla="*/ 839772 h 1653147"/>
                <a:gd name="connsiteX3" fmla="*/ 212363 w 1646577"/>
                <a:gd name="connsiteY3" fmla="*/ 1388216 h 1653147"/>
                <a:gd name="connsiteX4" fmla="*/ 384881 w 1646577"/>
                <a:gd name="connsiteY4" fmla="*/ 1215698 h 1653147"/>
                <a:gd name="connsiteX5" fmla="*/ 345845 w 1646577"/>
                <a:gd name="connsiteY5" fmla="*/ 668018 h 1653147"/>
                <a:gd name="connsiteX6" fmla="*/ 345845 w 1646577"/>
                <a:gd name="connsiteY6" fmla="*/ 665301 h 1653147"/>
                <a:gd name="connsiteX7" fmla="*/ 381360 w 1646577"/>
                <a:gd name="connsiteY7" fmla="*/ 627452 h 1653147"/>
                <a:gd name="connsiteX8" fmla="*/ 421964 w 1646577"/>
                <a:gd name="connsiteY8" fmla="*/ 662583 h 1653147"/>
                <a:gd name="connsiteX9" fmla="*/ 456330 w 1646577"/>
                <a:gd name="connsiteY9" fmla="*/ 1144289 h 1653147"/>
                <a:gd name="connsiteX10" fmla="*/ 620658 w 1646577"/>
                <a:gd name="connsiteY10" fmla="*/ 979962 h 1653147"/>
                <a:gd name="connsiteX11" fmla="*/ 599188 w 1646577"/>
                <a:gd name="connsiteY11" fmla="*/ 678200 h 1653147"/>
                <a:gd name="connsiteX12" fmla="*/ 599188 w 1646577"/>
                <a:gd name="connsiteY12" fmla="*/ 675483 h 1653147"/>
                <a:gd name="connsiteX13" fmla="*/ 634703 w 1646577"/>
                <a:gd name="connsiteY13" fmla="*/ 637633 h 1653147"/>
                <a:gd name="connsiteX14" fmla="*/ 675307 w 1646577"/>
                <a:gd name="connsiteY14" fmla="*/ 672765 h 1653147"/>
                <a:gd name="connsiteX15" fmla="*/ 692107 w 1646577"/>
                <a:gd name="connsiteY15" fmla="*/ 908543 h 1653147"/>
                <a:gd name="connsiteX16" fmla="*/ 854867 w 1646577"/>
                <a:gd name="connsiteY16" fmla="*/ 745783 h 1653147"/>
                <a:gd name="connsiteX17" fmla="*/ 843922 w 1646577"/>
                <a:gd name="connsiteY17" fmla="*/ 592360 h 1653147"/>
                <a:gd name="connsiteX18" fmla="*/ 920041 w 1646577"/>
                <a:gd name="connsiteY18" fmla="*/ 586887 h 1653147"/>
                <a:gd name="connsiteX19" fmla="*/ 926279 w 1646577"/>
                <a:gd name="connsiteY19" fmla="*/ 674335 h 1653147"/>
                <a:gd name="connsiteX20" fmla="*/ 1090224 w 1646577"/>
                <a:gd name="connsiteY20" fmla="*/ 510389 h 1653147"/>
                <a:gd name="connsiteX21" fmla="*/ 1133163 w 1646577"/>
                <a:gd name="connsiteY21" fmla="*/ 502582 h 1653147"/>
                <a:gd name="connsiteX22" fmla="*/ 1144109 w 1646577"/>
                <a:gd name="connsiteY22" fmla="*/ 510389 h 1653147"/>
                <a:gd name="connsiteX23" fmla="*/ 1145295 w 1646577"/>
                <a:gd name="connsiteY23" fmla="*/ 562704 h 1653147"/>
                <a:gd name="connsiteX24" fmla="*/ 1144109 w 1646577"/>
                <a:gd name="connsiteY24" fmla="*/ 564273 h 1653147"/>
                <a:gd name="connsiteX25" fmla="*/ 980163 w 1646577"/>
                <a:gd name="connsiteY25" fmla="*/ 728219 h 1653147"/>
                <a:gd name="connsiteX26" fmla="*/ 1067611 w 1646577"/>
                <a:gd name="connsiteY26" fmla="*/ 734457 h 1653147"/>
                <a:gd name="connsiteX27" fmla="*/ 1103125 w 1646577"/>
                <a:gd name="connsiteY27" fmla="*/ 772306 h 1653147"/>
                <a:gd name="connsiteX28" fmla="*/ 1103125 w 1646577"/>
                <a:gd name="connsiteY28" fmla="*/ 775023 h 1653147"/>
                <a:gd name="connsiteX29" fmla="*/ 1062521 w 1646577"/>
                <a:gd name="connsiteY29" fmla="*/ 810155 h 1653147"/>
                <a:gd name="connsiteX30" fmla="*/ 909098 w 1646577"/>
                <a:gd name="connsiteY30" fmla="*/ 799209 h 1653147"/>
                <a:gd name="connsiteX31" fmla="*/ 746338 w 1646577"/>
                <a:gd name="connsiteY31" fmla="*/ 961969 h 1653147"/>
                <a:gd name="connsiteX32" fmla="*/ 981734 w 1646577"/>
                <a:gd name="connsiteY32" fmla="*/ 978349 h 1653147"/>
                <a:gd name="connsiteX33" fmla="*/ 1017248 w 1646577"/>
                <a:gd name="connsiteY33" fmla="*/ 1016198 h 1653147"/>
                <a:gd name="connsiteX34" fmla="*/ 1017248 w 1646577"/>
                <a:gd name="connsiteY34" fmla="*/ 1018915 h 1653147"/>
                <a:gd name="connsiteX35" fmla="*/ 976644 w 1646577"/>
                <a:gd name="connsiteY35" fmla="*/ 1054430 h 1653147"/>
                <a:gd name="connsiteX36" fmla="*/ 675304 w 1646577"/>
                <a:gd name="connsiteY36" fmla="*/ 1033344 h 1653147"/>
                <a:gd name="connsiteX37" fmla="*/ 510976 w 1646577"/>
                <a:gd name="connsiteY37" fmla="*/ 1197671 h 1653147"/>
                <a:gd name="connsiteX38" fmla="*/ 992300 w 1646577"/>
                <a:gd name="connsiteY38" fmla="*/ 1231616 h 1653147"/>
                <a:gd name="connsiteX39" fmla="*/ 1027815 w 1646577"/>
                <a:gd name="connsiteY39" fmla="*/ 1269466 h 1653147"/>
                <a:gd name="connsiteX40" fmla="*/ 1027815 w 1646577"/>
                <a:gd name="connsiteY40" fmla="*/ 1272183 h 1653147"/>
                <a:gd name="connsiteX41" fmla="*/ 987210 w 1646577"/>
                <a:gd name="connsiteY41" fmla="*/ 1307314 h 1653147"/>
                <a:gd name="connsiteX42" fmla="*/ 439952 w 1646577"/>
                <a:gd name="connsiteY42" fmla="*/ 1268662 h 1653147"/>
                <a:gd name="connsiteX43" fmla="*/ 267434 w 1646577"/>
                <a:gd name="connsiteY43" fmla="*/ 1441180 h 1653147"/>
                <a:gd name="connsiteX44" fmla="*/ 1392048 w 1646577"/>
                <a:gd name="connsiteY44" fmla="*/ 1415041 h 1653147"/>
                <a:gd name="connsiteX45" fmla="*/ 1646578 w 1646577"/>
                <a:gd name="connsiteY45" fmla="*/ 665177 h 1653147"/>
                <a:gd name="connsiteX46" fmla="*/ 1586455 w 1646577"/>
                <a:gd name="connsiteY46" fmla="*/ 0 h 1653147"/>
                <a:gd name="connsiteX47" fmla="*/ 1406894 w 1646577"/>
                <a:gd name="connsiteY47" fmla="*/ 804 h 1653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1646577" h="1653147">
                  <a:moveTo>
                    <a:pt x="1406801" y="891"/>
                  </a:moveTo>
                  <a:cubicBezTo>
                    <a:pt x="983653" y="-295"/>
                    <a:pt x="503896" y="-1826"/>
                    <a:pt x="238884" y="263612"/>
                  </a:cubicBezTo>
                  <a:cubicBezTo>
                    <a:pt x="85078" y="417417"/>
                    <a:pt x="0" y="621972"/>
                    <a:pt x="0" y="839772"/>
                  </a:cubicBezTo>
                  <a:cubicBezTo>
                    <a:pt x="0" y="1044708"/>
                    <a:pt x="74933" y="1237937"/>
                    <a:pt x="212363" y="1388216"/>
                  </a:cubicBezTo>
                  <a:lnTo>
                    <a:pt x="384881" y="1215698"/>
                  </a:lnTo>
                  <a:lnTo>
                    <a:pt x="345845" y="668018"/>
                  </a:lnTo>
                  <a:lnTo>
                    <a:pt x="345845" y="665301"/>
                  </a:lnTo>
                  <a:cubicBezTo>
                    <a:pt x="345845" y="645401"/>
                    <a:pt x="361077" y="628600"/>
                    <a:pt x="381360" y="627452"/>
                  </a:cubicBezTo>
                  <a:cubicBezTo>
                    <a:pt x="402446" y="625883"/>
                    <a:pt x="420395" y="641880"/>
                    <a:pt x="421964" y="662583"/>
                  </a:cubicBezTo>
                  <a:lnTo>
                    <a:pt x="456330" y="1144289"/>
                  </a:lnTo>
                  <a:lnTo>
                    <a:pt x="620658" y="979962"/>
                  </a:lnTo>
                  <a:lnTo>
                    <a:pt x="599188" y="678200"/>
                  </a:lnTo>
                  <a:lnTo>
                    <a:pt x="599188" y="675483"/>
                  </a:lnTo>
                  <a:cubicBezTo>
                    <a:pt x="599188" y="655583"/>
                    <a:pt x="614420" y="638782"/>
                    <a:pt x="634703" y="637633"/>
                  </a:cubicBezTo>
                  <a:cubicBezTo>
                    <a:pt x="655789" y="636064"/>
                    <a:pt x="673739" y="652062"/>
                    <a:pt x="675307" y="672765"/>
                  </a:cubicBezTo>
                  <a:lnTo>
                    <a:pt x="692107" y="908543"/>
                  </a:lnTo>
                  <a:lnTo>
                    <a:pt x="854867" y="745783"/>
                  </a:lnTo>
                  <a:lnTo>
                    <a:pt x="843922" y="592360"/>
                  </a:lnTo>
                  <a:lnTo>
                    <a:pt x="920041" y="586887"/>
                  </a:lnTo>
                  <a:lnTo>
                    <a:pt x="926279" y="674335"/>
                  </a:lnTo>
                  <a:lnTo>
                    <a:pt x="1090224" y="510389"/>
                  </a:lnTo>
                  <a:cubicBezTo>
                    <a:pt x="1101935" y="498679"/>
                    <a:pt x="1119118" y="496344"/>
                    <a:pt x="1133163" y="502582"/>
                  </a:cubicBezTo>
                  <a:cubicBezTo>
                    <a:pt x="1137067" y="504534"/>
                    <a:pt x="1140970" y="506868"/>
                    <a:pt x="1144109" y="510389"/>
                  </a:cubicBezTo>
                  <a:cubicBezTo>
                    <a:pt x="1158537" y="524817"/>
                    <a:pt x="1158957" y="547855"/>
                    <a:pt x="1145295" y="562704"/>
                  </a:cubicBezTo>
                  <a:cubicBezTo>
                    <a:pt x="1144912" y="563087"/>
                    <a:pt x="1144530" y="563469"/>
                    <a:pt x="1144109" y="564273"/>
                  </a:cubicBezTo>
                  <a:lnTo>
                    <a:pt x="980163" y="728219"/>
                  </a:lnTo>
                  <a:lnTo>
                    <a:pt x="1067611" y="734457"/>
                  </a:lnTo>
                  <a:cubicBezTo>
                    <a:pt x="1087511" y="736026"/>
                    <a:pt x="1103125" y="752405"/>
                    <a:pt x="1103125" y="772306"/>
                  </a:cubicBezTo>
                  <a:lnTo>
                    <a:pt x="1103125" y="775023"/>
                  </a:lnTo>
                  <a:cubicBezTo>
                    <a:pt x="1101556" y="796109"/>
                    <a:pt x="1083225" y="811724"/>
                    <a:pt x="1062521" y="810155"/>
                  </a:cubicBezTo>
                  <a:lnTo>
                    <a:pt x="909098" y="799209"/>
                  </a:lnTo>
                  <a:lnTo>
                    <a:pt x="746338" y="961969"/>
                  </a:lnTo>
                  <a:lnTo>
                    <a:pt x="981734" y="978349"/>
                  </a:lnTo>
                  <a:cubicBezTo>
                    <a:pt x="1001634" y="979918"/>
                    <a:pt x="1017248" y="996297"/>
                    <a:pt x="1017248" y="1016198"/>
                  </a:cubicBezTo>
                  <a:lnTo>
                    <a:pt x="1017248" y="1018915"/>
                  </a:lnTo>
                  <a:cubicBezTo>
                    <a:pt x="1015679" y="1040002"/>
                    <a:pt x="997348" y="1055616"/>
                    <a:pt x="976644" y="1054430"/>
                  </a:cubicBezTo>
                  <a:lnTo>
                    <a:pt x="675304" y="1033344"/>
                  </a:lnTo>
                  <a:lnTo>
                    <a:pt x="510976" y="1197671"/>
                  </a:lnTo>
                  <a:lnTo>
                    <a:pt x="992300" y="1231616"/>
                  </a:lnTo>
                  <a:cubicBezTo>
                    <a:pt x="1012200" y="1233185"/>
                    <a:pt x="1027815" y="1249565"/>
                    <a:pt x="1027815" y="1269466"/>
                  </a:cubicBezTo>
                  <a:lnTo>
                    <a:pt x="1027815" y="1272183"/>
                  </a:lnTo>
                  <a:cubicBezTo>
                    <a:pt x="1026246" y="1293269"/>
                    <a:pt x="1008297" y="1308884"/>
                    <a:pt x="987210" y="1307314"/>
                  </a:cubicBezTo>
                  <a:lnTo>
                    <a:pt x="439952" y="1268662"/>
                  </a:lnTo>
                  <a:lnTo>
                    <a:pt x="267434" y="1441180"/>
                  </a:lnTo>
                  <a:cubicBezTo>
                    <a:pt x="586762" y="1732380"/>
                    <a:pt x="1083271" y="1723425"/>
                    <a:pt x="1392048" y="1415041"/>
                  </a:cubicBezTo>
                  <a:cubicBezTo>
                    <a:pt x="1590362" y="1216727"/>
                    <a:pt x="1632881" y="893539"/>
                    <a:pt x="1646578" y="665177"/>
                  </a:cubicBezTo>
                  <a:cubicBezTo>
                    <a:pt x="1595066" y="457909"/>
                    <a:pt x="1587221" y="224845"/>
                    <a:pt x="1586455" y="0"/>
                  </a:cubicBezTo>
                  <a:cubicBezTo>
                    <a:pt x="1527902" y="1186"/>
                    <a:pt x="1468968" y="1186"/>
                    <a:pt x="1406894" y="804"/>
                  </a:cubicBezTo>
                  <a:close/>
                </a:path>
              </a:pathLst>
            </a:custGeom>
            <a:solidFill>
              <a:srgbClr val="007367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7AA0BEC7-53B2-8268-48F8-AA2F68CB373A}"/>
                </a:ext>
              </a:extLst>
            </p:cNvPr>
            <p:cNvSpPr/>
            <p:nvPr/>
          </p:nvSpPr>
          <p:spPr>
            <a:xfrm rot="13637680">
              <a:off x="1960641" y="1549257"/>
              <a:ext cx="1224533" cy="1224939"/>
            </a:xfrm>
            <a:custGeom>
              <a:avLst/>
              <a:gdLst>
                <a:gd name="connsiteX0" fmla="*/ 247878 w 1654130"/>
                <a:gd name="connsiteY0" fmla="*/ 1569 h 1654678"/>
                <a:gd name="connsiteX1" fmla="*/ 0 w 1654130"/>
                <a:gd name="connsiteY1" fmla="*/ 0 h 1654678"/>
                <a:gd name="connsiteX2" fmla="*/ 1569 w 1654130"/>
                <a:gd name="connsiteY2" fmla="*/ 247878 h 1654678"/>
                <a:gd name="connsiteX3" fmla="*/ 264289 w 1654130"/>
                <a:gd name="connsiteY3" fmla="*/ 1415795 h 1654678"/>
                <a:gd name="connsiteX4" fmla="*/ 840449 w 1654130"/>
                <a:gd name="connsiteY4" fmla="*/ 1654679 h 1654678"/>
                <a:gd name="connsiteX5" fmla="*/ 1388894 w 1654130"/>
                <a:gd name="connsiteY5" fmla="*/ 1442316 h 1654678"/>
                <a:gd name="connsiteX6" fmla="*/ 1216376 w 1654130"/>
                <a:gd name="connsiteY6" fmla="*/ 1269798 h 1654678"/>
                <a:gd name="connsiteX7" fmla="*/ 669117 w 1654130"/>
                <a:gd name="connsiteY7" fmla="*/ 1308451 h 1654678"/>
                <a:gd name="connsiteX8" fmla="*/ 666400 w 1654130"/>
                <a:gd name="connsiteY8" fmla="*/ 1308451 h 1654678"/>
                <a:gd name="connsiteX9" fmla="*/ 628551 w 1654130"/>
                <a:gd name="connsiteY9" fmla="*/ 1272936 h 1654678"/>
                <a:gd name="connsiteX10" fmla="*/ 663682 w 1654130"/>
                <a:gd name="connsiteY10" fmla="*/ 1232332 h 1654678"/>
                <a:gd name="connsiteX11" fmla="*/ 1145006 w 1654130"/>
                <a:gd name="connsiteY11" fmla="*/ 1198386 h 1654678"/>
                <a:gd name="connsiteX12" fmla="*/ 980679 w 1654130"/>
                <a:gd name="connsiteY12" fmla="*/ 1034059 h 1654678"/>
                <a:gd name="connsiteX13" fmla="*/ 679338 w 1654130"/>
                <a:gd name="connsiteY13" fmla="*/ 1055145 h 1654678"/>
                <a:gd name="connsiteX14" fmla="*/ 676621 w 1654130"/>
                <a:gd name="connsiteY14" fmla="*/ 1055145 h 1654678"/>
                <a:gd name="connsiteX15" fmla="*/ 638772 w 1654130"/>
                <a:gd name="connsiteY15" fmla="*/ 1019631 h 1654678"/>
                <a:gd name="connsiteX16" fmla="*/ 674286 w 1654130"/>
                <a:gd name="connsiteY16" fmla="*/ 979027 h 1654678"/>
                <a:gd name="connsiteX17" fmla="*/ 909682 w 1654130"/>
                <a:gd name="connsiteY17" fmla="*/ 962647 h 1654678"/>
                <a:gd name="connsiteX18" fmla="*/ 746922 w 1654130"/>
                <a:gd name="connsiteY18" fmla="*/ 799887 h 1654678"/>
                <a:gd name="connsiteX19" fmla="*/ 593499 w 1654130"/>
                <a:gd name="connsiteY19" fmla="*/ 810832 h 1654678"/>
                <a:gd name="connsiteX20" fmla="*/ 590782 w 1654130"/>
                <a:gd name="connsiteY20" fmla="*/ 810832 h 1654678"/>
                <a:gd name="connsiteX21" fmla="*/ 552933 w 1654130"/>
                <a:gd name="connsiteY21" fmla="*/ 775318 h 1654678"/>
                <a:gd name="connsiteX22" fmla="*/ 588064 w 1654130"/>
                <a:gd name="connsiteY22" fmla="*/ 734713 h 1654678"/>
                <a:gd name="connsiteX23" fmla="*/ 675512 w 1654130"/>
                <a:gd name="connsiteY23" fmla="*/ 728475 h 1654678"/>
                <a:gd name="connsiteX24" fmla="*/ 511566 w 1654130"/>
                <a:gd name="connsiteY24" fmla="*/ 564530 h 1654678"/>
                <a:gd name="connsiteX25" fmla="*/ 511566 w 1654130"/>
                <a:gd name="connsiteY25" fmla="*/ 510645 h 1654678"/>
                <a:gd name="connsiteX26" fmla="*/ 565450 w 1654130"/>
                <a:gd name="connsiteY26" fmla="*/ 510645 h 1654678"/>
                <a:gd name="connsiteX27" fmla="*/ 729396 w 1654130"/>
                <a:gd name="connsiteY27" fmla="*/ 674591 h 1654678"/>
                <a:gd name="connsiteX28" fmla="*/ 735634 w 1654130"/>
                <a:gd name="connsiteY28" fmla="*/ 587144 h 1654678"/>
                <a:gd name="connsiteX29" fmla="*/ 776238 w 1654130"/>
                <a:gd name="connsiteY29" fmla="*/ 552012 h 1654678"/>
                <a:gd name="connsiteX30" fmla="*/ 811370 w 1654130"/>
                <a:gd name="connsiteY30" fmla="*/ 592616 h 1654678"/>
                <a:gd name="connsiteX31" fmla="*/ 800424 w 1654130"/>
                <a:gd name="connsiteY31" fmla="*/ 746040 h 1654678"/>
                <a:gd name="connsiteX32" fmla="*/ 963184 w 1654130"/>
                <a:gd name="connsiteY32" fmla="*/ 908799 h 1654678"/>
                <a:gd name="connsiteX33" fmla="*/ 979984 w 1654130"/>
                <a:gd name="connsiteY33" fmla="*/ 673022 h 1654678"/>
                <a:gd name="connsiteX34" fmla="*/ 1020589 w 1654130"/>
                <a:gd name="connsiteY34" fmla="*/ 637890 h 1654678"/>
                <a:gd name="connsiteX35" fmla="*/ 1055720 w 1654130"/>
                <a:gd name="connsiteY35" fmla="*/ 678494 h 1654678"/>
                <a:gd name="connsiteX36" fmla="*/ 1034251 w 1654130"/>
                <a:gd name="connsiteY36" fmla="*/ 980256 h 1654678"/>
                <a:gd name="connsiteX37" fmla="*/ 1198578 w 1654130"/>
                <a:gd name="connsiteY37" fmla="*/ 1144584 h 1654678"/>
                <a:gd name="connsiteX38" fmla="*/ 1232945 w 1654130"/>
                <a:gd name="connsiteY38" fmla="*/ 662878 h 1654678"/>
                <a:gd name="connsiteX39" fmla="*/ 1273549 w 1654130"/>
                <a:gd name="connsiteY39" fmla="*/ 627746 h 1654678"/>
                <a:gd name="connsiteX40" fmla="*/ 1308680 w 1654130"/>
                <a:gd name="connsiteY40" fmla="*/ 668350 h 1654678"/>
                <a:gd name="connsiteX41" fmla="*/ 1269645 w 1654130"/>
                <a:gd name="connsiteY41" fmla="*/ 1216030 h 1654678"/>
                <a:gd name="connsiteX42" fmla="*/ 1442163 w 1654130"/>
                <a:gd name="connsiteY42" fmla="*/ 1388548 h 1654678"/>
                <a:gd name="connsiteX43" fmla="*/ 1416024 w 1654130"/>
                <a:gd name="connsiteY43" fmla="*/ 263934 h 1654678"/>
                <a:gd name="connsiteX44" fmla="*/ 248106 w 1654130"/>
                <a:gd name="connsiteY44" fmla="*/ 1596 h 1654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1654130" h="1654678">
                  <a:moveTo>
                    <a:pt x="247878" y="1569"/>
                  </a:moveTo>
                  <a:cubicBezTo>
                    <a:pt x="161234" y="1952"/>
                    <a:pt x="78455" y="1952"/>
                    <a:pt x="0" y="0"/>
                  </a:cubicBezTo>
                  <a:cubicBezTo>
                    <a:pt x="1952" y="78454"/>
                    <a:pt x="1952" y="161232"/>
                    <a:pt x="1569" y="247878"/>
                  </a:cubicBezTo>
                  <a:cubicBezTo>
                    <a:pt x="383" y="671026"/>
                    <a:pt x="-1148" y="1150782"/>
                    <a:pt x="264289" y="1415795"/>
                  </a:cubicBezTo>
                  <a:cubicBezTo>
                    <a:pt x="418095" y="1569600"/>
                    <a:pt x="622649" y="1654679"/>
                    <a:pt x="840449" y="1654679"/>
                  </a:cubicBezTo>
                  <a:cubicBezTo>
                    <a:pt x="1045386" y="1654679"/>
                    <a:pt x="1238615" y="1579325"/>
                    <a:pt x="1388894" y="1442316"/>
                  </a:cubicBezTo>
                  <a:lnTo>
                    <a:pt x="1216376" y="1269798"/>
                  </a:lnTo>
                  <a:lnTo>
                    <a:pt x="669117" y="1308451"/>
                  </a:lnTo>
                  <a:lnTo>
                    <a:pt x="666400" y="1308451"/>
                  </a:lnTo>
                  <a:cubicBezTo>
                    <a:pt x="646500" y="1308451"/>
                    <a:pt x="629699" y="1293219"/>
                    <a:pt x="628551" y="1272936"/>
                  </a:cubicBezTo>
                  <a:cubicBezTo>
                    <a:pt x="626982" y="1251850"/>
                    <a:pt x="642979" y="1233900"/>
                    <a:pt x="663682" y="1232332"/>
                  </a:cubicBezTo>
                  <a:lnTo>
                    <a:pt x="1145006" y="1198386"/>
                  </a:lnTo>
                  <a:lnTo>
                    <a:pt x="980679" y="1034059"/>
                  </a:lnTo>
                  <a:lnTo>
                    <a:pt x="679338" y="1055145"/>
                  </a:lnTo>
                  <a:lnTo>
                    <a:pt x="676621" y="1055145"/>
                  </a:lnTo>
                  <a:cubicBezTo>
                    <a:pt x="656721" y="1055145"/>
                    <a:pt x="639920" y="1039914"/>
                    <a:pt x="638772" y="1019631"/>
                  </a:cubicBezTo>
                  <a:cubicBezTo>
                    <a:pt x="637203" y="998545"/>
                    <a:pt x="653200" y="980595"/>
                    <a:pt x="674286" y="979027"/>
                  </a:cubicBezTo>
                  <a:lnTo>
                    <a:pt x="909682" y="962647"/>
                  </a:lnTo>
                  <a:lnTo>
                    <a:pt x="746922" y="799887"/>
                  </a:lnTo>
                  <a:lnTo>
                    <a:pt x="593499" y="810832"/>
                  </a:lnTo>
                  <a:lnTo>
                    <a:pt x="590782" y="810832"/>
                  </a:lnTo>
                  <a:cubicBezTo>
                    <a:pt x="570882" y="810832"/>
                    <a:pt x="554081" y="795601"/>
                    <a:pt x="552933" y="775318"/>
                  </a:cubicBezTo>
                  <a:cubicBezTo>
                    <a:pt x="551363" y="754231"/>
                    <a:pt x="567361" y="736282"/>
                    <a:pt x="588064" y="734713"/>
                  </a:cubicBezTo>
                  <a:lnTo>
                    <a:pt x="675512" y="728475"/>
                  </a:lnTo>
                  <a:lnTo>
                    <a:pt x="511566" y="564530"/>
                  </a:lnTo>
                  <a:cubicBezTo>
                    <a:pt x="496718" y="549681"/>
                    <a:pt x="496718" y="525494"/>
                    <a:pt x="511566" y="510645"/>
                  </a:cubicBezTo>
                  <a:cubicBezTo>
                    <a:pt x="526415" y="495797"/>
                    <a:pt x="550602" y="495797"/>
                    <a:pt x="565450" y="510645"/>
                  </a:cubicBezTo>
                  <a:lnTo>
                    <a:pt x="729396" y="674591"/>
                  </a:lnTo>
                  <a:lnTo>
                    <a:pt x="735634" y="587144"/>
                  </a:lnTo>
                  <a:cubicBezTo>
                    <a:pt x="737203" y="566057"/>
                    <a:pt x="755152" y="550059"/>
                    <a:pt x="776238" y="552012"/>
                  </a:cubicBezTo>
                  <a:cubicBezTo>
                    <a:pt x="797324" y="553581"/>
                    <a:pt x="812939" y="571912"/>
                    <a:pt x="811370" y="592616"/>
                  </a:cubicBezTo>
                  <a:lnTo>
                    <a:pt x="800424" y="746040"/>
                  </a:lnTo>
                  <a:lnTo>
                    <a:pt x="963184" y="908799"/>
                  </a:lnTo>
                  <a:lnTo>
                    <a:pt x="979984" y="673022"/>
                  </a:lnTo>
                  <a:cubicBezTo>
                    <a:pt x="981554" y="651935"/>
                    <a:pt x="999884" y="636321"/>
                    <a:pt x="1020589" y="637890"/>
                  </a:cubicBezTo>
                  <a:cubicBezTo>
                    <a:pt x="1041675" y="639459"/>
                    <a:pt x="1057290" y="657790"/>
                    <a:pt x="1055720" y="678494"/>
                  </a:cubicBezTo>
                  <a:lnTo>
                    <a:pt x="1034251" y="980256"/>
                  </a:lnTo>
                  <a:lnTo>
                    <a:pt x="1198578" y="1144584"/>
                  </a:lnTo>
                  <a:lnTo>
                    <a:pt x="1232945" y="662878"/>
                  </a:lnTo>
                  <a:cubicBezTo>
                    <a:pt x="1234514" y="641791"/>
                    <a:pt x="1252845" y="626177"/>
                    <a:pt x="1273549" y="627746"/>
                  </a:cubicBezTo>
                  <a:cubicBezTo>
                    <a:pt x="1294635" y="629315"/>
                    <a:pt x="1310250" y="647646"/>
                    <a:pt x="1308680" y="668350"/>
                  </a:cubicBezTo>
                  <a:lnTo>
                    <a:pt x="1269645" y="1216030"/>
                  </a:lnTo>
                  <a:lnTo>
                    <a:pt x="1442163" y="1388548"/>
                  </a:lnTo>
                  <a:cubicBezTo>
                    <a:pt x="1733363" y="1069220"/>
                    <a:pt x="1724408" y="572711"/>
                    <a:pt x="1416024" y="263934"/>
                  </a:cubicBezTo>
                  <a:cubicBezTo>
                    <a:pt x="1150962" y="-1167"/>
                    <a:pt x="671216" y="410"/>
                    <a:pt x="248106" y="1596"/>
                  </a:cubicBezTo>
                  <a:close/>
                </a:path>
              </a:pathLst>
            </a:custGeom>
            <a:solidFill>
              <a:srgbClr val="FDDC04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2827A1FB-E967-5F9F-63C7-8C3EB154C671}"/>
                </a:ext>
              </a:extLst>
            </p:cNvPr>
            <p:cNvSpPr/>
            <p:nvPr/>
          </p:nvSpPr>
          <p:spPr>
            <a:xfrm flipH="1">
              <a:off x="1297644" y="387028"/>
              <a:ext cx="1218942" cy="1223806"/>
            </a:xfrm>
            <a:custGeom>
              <a:avLst/>
              <a:gdLst>
                <a:gd name="connsiteX0" fmla="*/ 1406801 w 1646577"/>
                <a:gd name="connsiteY0" fmla="*/ 891 h 1653147"/>
                <a:gd name="connsiteX1" fmla="*/ 238884 w 1646577"/>
                <a:gd name="connsiteY1" fmla="*/ 263612 h 1653147"/>
                <a:gd name="connsiteX2" fmla="*/ 0 w 1646577"/>
                <a:gd name="connsiteY2" fmla="*/ 839772 h 1653147"/>
                <a:gd name="connsiteX3" fmla="*/ 212363 w 1646577"/>
                <a:gd name="connsiteY3" fmla="*/ 1388216 h 1653147"/>
                <a:gd name="connsiteX4" fmla="*/ 384881 w 1646577"/>
                <a:gd name="connsiteY4" fmla="*/ 1215698 h 1653147"/>
                <a:gd name="connsiteX5" fmla="*/ 345845 w 1646577"/>
                <a:gd name="connsiteY5" fmla="*/ 668018 h 1653147"/>
                <a:gd name="connsiteX6" fmla="*/ 345845 w 1646577"/>
                <a:gd name="connsiteY6" fmla="*/ 665301 h 1653147"/>
                <a:gd name="connsiteX7" fmla="*/ 381360 w 1646577"/>
                <a:gd name="connsiteY7" fmla="*/ 627452 h 1653147"/>
                <a:gd name="connsiteX8" fmla="*/ 421964 w 1646577"/>
                <a:gd name="connsiteY8" fmla="*/ 662583 h 1653147"/>
                <a:gd name="connsiteX9" fmla="*/ 456330 w 1646577"/>
                <a:gd name="connsiteY9" fmla="*/ 1144289 h 1653147"/>
                <a:gd name="connsiteX10" fmla="*/ 620658 w 1646577"/>
                <a:gd name="connsiteY10" fmla="*/ 979962 h 1653147"/>
                <a:gd name="connsiteX11" fmla="*/ 599188 w 1646577"/>
                <a:gd name="connsiteY11" fmla="*/ 678200 h 1653147"/>
                <a:gd name="connsiteX12" fmla="*/ 599188 w 1646577"/>
                <a:gd name="connsiteY12" fmla="*/ 675483 h 1653147"/>
                <a:gd name="connsiteX13" fmla="*/ 634703 w 1646577"/>
                <a:gd name="connsiteY13" fmla="*/ 637633 h 1653147"/>
                <a:gd name="connsiteX14" fmla="*/ 675307 w 1646577"/>
                <a:gd name="connsiteY14" fmla="*/ 672765 h 1653147"/>
                <a:gd name="connsiteX15" fmla="*/ 692107 w 1646577"/>
                <a:gd name="connsiteY15" fmla="*/ 908543 h 1653147"/>
                <a:gd name="connsiteX16" fmla="*/ 854867 w 1646577"/>
                <a:gd name="connsiteY16" fmla="*/ 745783 h 1653147"/>
                <a:gd name="connsiteX17" fmla="*/ 843922 w 1646577"/>
                <a:gd name="connsiteY17" fmla="*/ 592360 h 1653147"/>
                <a:gd name="connsiteX18" fmla="*/ 920041 w 1646577"/>
                <a:gd name="connsiteY18" fmla="*/ 586887 h 1653147"/>
                <a:gd name="connsiteX19" fmla="*/ 926279 w 1646577"/>
                <a:gd name="connsiteY19" fmla="*/ 674335 h 1653147"/>
                <a:gd name="connsiteX20" fmla="*/ 1090224 w 1646577"/>
                <a:gd name="connsiteY20" fmla="*/ 510389 h 1653147"/>
                <a:gd name="connsiteX21" fmla="*/ 1133163 w 1646577"/>
                <a:gd name="connsiteY21" fmla="*/ 502582 h 1653147"/>
                <a:gd name="connsiteX22" fmla="*/ 1144109 w 1646577"/>
                <a:gd name="connsiteY22" fmla="*/ 510389 h 1653147"/>
                <a:gd name="connsiteX23" fmla="*/ 1145295 w 1646577"/>
                <a:gd name="connsiteY23" fmla="*/ 562704 h 1653147"/>
                <a:gd name="connsiteX24" fmla="*/ 1144109 w 1646577"/>
                <a:gd name="connsiteY24" fmla="*/ 564273 h 1653147"/>
                <a:gd name="connsiteX25" fmla="*/ 980163 w 1646577"/>
                <a:gd name="connsiteY25" fmla="*/ 728219 h 1653147"/>
                <a:gd name="connsiteX26" fmla="*/ 1067611 w 1646577"/>
                <a:gd name="connsiteY26" fmla="*/ 734457 h 1653147"/>
                <a:gd name="connsiteX27" fmla="*/ 1103125 w 1646577"/>
                <a:gd name="connsiteY27" fmla="*/ 772306 h 1653147"/>
                <a:gd name="connsiteX28" fmla="*/ 1103125 w 1646577"/>
                <a:gd name="connsiteY28" fmla="*/ 775023 h 1653147"/>
                <a:gd name="connsiteX29" fmla="*/ 1062521 w 1646577"/>
                <a:gd name="connsiteY29" fmla="*/ 810155 h 1653147"/>
                <a:gd name="connsiteX30" fmla="*/ 909098 w 1646577"/>
                <a:gd name="connsiteY30" fmla="*/ 799209 h 1653147"/>
                <a:gd name="connsiteX31" fmla="*/ 746338 w 1646577"/>
                <a:gd name="connsiteY31" fmla="*/ 961969 h 1653147"/>
                <a:gd name="connsiteX32" fmla="*/ 981734 w 1646577"/>
                <a:gd name="connsiteY32" fmla="*/ 978349 h 1653147"/>
                <a:gd name="connsiteX33" fmla="*/ 1017248 w 1646577"/>
                <a:gd name="connsiteY33" fmla="*/ 1016198 h 1653147"/>
                <a:gd name="connsiteX34" fmla="*/ 1017248 w 1646577"/>
                <a:gd name="connsiteY34" fmla="*/ 1018915 h 1653147"/>
                <a:gd name="connsiteX35" fmla="*/ 976644 w 1646577"/>
                <a:gd name="connsiteY35" fmla="*/ 1054430 h 1653147"/>
                <a:gd name="connsiteX36" fmla="*/ 675304 w 1646577"/>
                <a:gd name="connsiteY36" fmla="*/ 1033344 h 1653147"/>
                <a:gd name="connsiteX37" fmla="*/ 510976 w 1646577"/>
                <a:gd name="connsiteY37" fmla="*/ 1197671 h 1653147"/>
                <a:gd name="connsiteX38" fmla="*/ 992300 w 1646577"/>
                <a:gd name="connsiteY38" fmla="*/ 1231616 h 1653147"/>
                <a:gd name="connsiteX39" fmla="*/ 1027815 w 1646577"/>
                <a:gd name="connsiteY39" fmla="*/ 1269466 h 1653147"/>
                <a:gd name="connsiteX40" fmla="*/ 1027815 w 1646577"/>
                <a:gd name="connsiteY40" fmla="*/ 1272183 h 1653147"/>
                <a:gd name="connsiteX41" fmla="*/ 987210 w 1646577"/>
                <a:gd name="connsiteY41" fmla="*/ 1307314 h 1653147"/>
                <a:gd name="connsiteX42" fmla="*/ 439952 w 1646577"/>
                <a:gd name="connsiteY42" fmla="*/ 1268662 h 1653147"/>
                <a:gd name="connsiteX43" fmla="*/ 267434 w 1646577"/>
                <a:gd name="connsiteY43" fmla="*/ 1441180 h 1653147"/>
                <a:gd name="connsiteX44" fmla="*/ 1392048 w 1646577"/>
                <a:gd name="connsiteY44" fmla="*/ 1415041 h 1653147"/>
                <a:gd name="connsiteX45" fmla="*/ 1646578 w 1646577"/>
                <a:gd name="connsiteY45" fmla="*/ 665177 h 1653147"/>
                <a:gd name="connsiteX46" fmla="*/ 1586455 w 1646577"/>
                <a:gd name="connsiteY46" fmla="*/ 0 h 1653147"/>
                <a:gd name="connsiteX47" fmla="*/ 1406894 w 1646577"/>
                <a:gd name="connsiteY47" fmla="*/ 804 h 1653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1646577" h="1653147">
                  <a:moveTo>
                    <a:pt x="1406801" y="891"/>
                  </a:moveTo>
                  <a:cubicBezTo>
                    <a:pt x="983653" y="-295"/>
                    <a:pt x="503896" y="-1826"/>
                    <a:pt x="238884" y="263612"/>
                  </a:cubicBezTo>
                  <a:cubicBezTo>
                    <a:pt x="85078" y="417417"/>
                    <a:pt x="0" y="621972"/>
                    <a:pt x="0" y="839772"/>
                  </a:cubicBezTo>
                  <a:cubicBezTo>
                    <a:pt x="0" y="1044708"/>
                    <a:pt x="74933" y="1237937"/>
                    <a:pt x="212363" y="1388216"/>
                  </a:cubicBezTo>
                  <a:lnTo>
                    <a:pt x="384881" y="1215698"/>
                  </a:lnTo>
                  <a:lnTo>
                    <a:pt x="345845" y="668018"/>
                  </a:lnTo>
                  <a:lnTo>
                    <a:pt x="345845" y="665301"/>
                  </a:lnTo>
                  <a:cubicBezTo>
                    <a:pt x="345845" y="645401"/>
                    <a:pt x="361077" y="628600"/>
                    <a:pt x="381360" y="627452"/>
                  </a:cubicBezTo>
                  <a:cubicBezTo>
                    <a:pt x="402446" y="625883"/>
                    <a:pt x="420395" y="641880"/>
                    <a:pt x="421964" y="662583"/>
                  </a:cubicBezTo>
                  <a:lnTo>
                    <a:pt x="456330" y="1144289"/>
                  </a:lnTo>
                  <a:lnTo>
                    <a:pt x="620658" y="979962"/>
                  </a:lnTo>
                  <a:lnTo>
                    <a:pt x="599188" y="678200"/>
                  </a:lnTo>
                  <a:lnTo>
                    <a:pt x="599188" y="675483"/>
                  </a:lnTo>
                  <a:cubicBezTo>
                    <a:pt x="599188" y="655583"/>
                    <a:pt x="614420" y="638782"/>
                    <a:pt x="634703" y="637633"/>
                  </a:cubicBezTo>
                  <a:cubicBezTo>
                    <a:pt x="655789" y="636064"/>
                    <a:pt x="673739" y="652062"/>
                    <a:pt x="675307" y="672765"/>
                  </a:cubicBezTo>
                  <a:lnTo>
                    <a:pt x="692107" y="908543"/>
                  </a:lnTo>
                  <a:lnTo>
                    <a:pt x="854867" y="745783"/>
                  </a:lnTo>
                  <a:lnTo>
                    <a:pt x="843922" y="592360"/>
                  </a:lnTo>
                  <a:lnTo>
                    <a:pt x="920041" y="586887"/>
                  </a:lnTo>
                  <a:lnTo>
                    <a:pt x="926279" y="674335"/>
                  </a:lnTo>
                  <a:lnTo>
                    <a:pt x="1090224" y="510389"/>
                  </a:lnTo>
                  <a:cubicBezTo>
                    <a:pt x="1101935" y="498679"/>
                    <a:pt x="1119118" y="496344"/>
                    <a:pt x="1133163" y="502582"/>
                  </a:cubicBezTo>
                  <a:cubicBezTo>
                    <a:pt x="1137067" y="504534"/>
                    <a:pt x="1140970" y="506868"/>
                    <a:pt x="1144109" y="510389"/>
                  </a:cubicBezTo>
                  <a:cubicBezTo>
                    <a:pt x="1158537" y="524817"/>
                    <a:pt x="1158957" y="547855"/>
                    <a:pt x="1145295" y="562704"/>
                  </a:cubicBezTo>
                  <a:cubicBezTo>
                    <a:pt x="1144912" y="563087"/>
                    <a:pt x="1144530" y="563469"/>
                    <a:pt x="1144109" y="564273"/>
                  </a:cubicBezTo>
                  <a:lnTo>
                    <a:pt x="980163" y="728219"/>
                  </a:lnTo>
                  <a:lnTo>
                    <a:pt x="1067611" y="734457"/>
                  </a:lnTo>
                  <a:cubicBezTo>
                    <a:pt x="1087511" y="736026"/>
                    <a:pt x="1103125" y="752405"/>
                    <a:pt x="1103125" y="772306"/>
                  </a:cubicBezTo>
                  <a:lnTo>
                    <a:pt x="1103125" y="775023"/>
                  </a:lnTo>
                  <a:cubicBezTo>
                    <a:pt x="1101556" y="796109"/>
                    <a:pt x="1083225" y="811724"/>
                    <a:pt x="1062521" y="810155"/>
                  </a:cubicBezTo>
                  <a:lnTo>
                    <a:pt x="909098" y="799209"/>
                  </a:lnTo>
                  <a:lnTo>
                    <a:pt x="746338" y="961969"/>
                  </a:lnTo>
                  <a:lnTo>
                    <a:pt x="981734" y="978349"/>
                  </a:lnTo>
                  <a:cubicBezTo>
                    <a:pt x="1001634" y="979918"/>
                    <a:pt x="1017248" y="996297"/>
                    <a:pt x="1017248" y="1016198"/>
                  </a:cubicBezTo>
                  <a:lnTo>
                    <a:pt x="1017248" y="1018915"/>
                  </a:lnTo>
                  <a:cubicBezTo>
                    <a:pt x="1015679" y="1040002"/>
                    <a:pt x="997348" y="1055616"/>
                    <a:pt x="976644" y="1054430"/>
                  </a:cubicBezTo>
                  <a:lnTo>
                    <a:pt x="675304" y="1033344"/>
                  </a:lnTo>
                  <a:lnTo>
                    <a:pt x="510976" y="1197671"/>
                  </a:lnTo>
                  <a:lnTo>
                    <a:pt x="992300" y="1231616"/>
                  </a:lnTo>
                  <a:cubicBezTo>
                    <a:pt x="1012200" y="1233185"/>
                    <a:pt x="1027815" y="1249565"/>
                    <a:pt x="1027815" y="1269466"/>
                  </a:cubicBezTo>
                  <a:lnTo>
                    <a:pt x="1027815" y="1272183"/>
                  </a:lnTo>
                  <a:cubicBezTo>
                    <a:pt x="1026246" y="1293269"/>
                    <a:pt x="1008297" y="1308884"/>
                    <a:pt x="987210" y="1307314"/>
                  </a:cubicBezTo>
                  <a:lnTo>
                    <a:pt x="439952" y="1268662"/>
                  </a:lnTo>
                  <a:lnTo>
                    <a:pt x="267434" y="1441180"/>
                  </a:lnTo>
                  <a:cubicBezTo>
                    <a:pt x="586762" y="1732380"/>
                    <a:pt x="1083271" y="1723425"/>
                    <a:pt x="1392048" y="1415041"/>
                  </a:cubicBezTo>
                  <a:cubicBezTo>
                    <a:pt x="1590362" y="1216727"/>
                    <a:pt x="1632881" y="893539"/>
                    <a:pt x="1646578" y="665177"/>
                  </a:cubicBezTo>
                  <a:cubicBezTo>
                    <a:pt x="1595066" y="457909"/>
                    <a:pt x="1587221" y="224845"/>
                    <a:pt x="1586455" y="0"/>
                  </a:cubicBezTo>
                  <a:cubicBezTo>
                    <a:pt x="1527902" y="1186"/>
                    <a:pt x="1468968" y="1186"/>
                    <a:pt x="1406894" y="804"/>
                  </a:cubicBezTo>
                  <a:close/>
                </a:path>
              </a:pathLst>
            </a:custGeom>
            <a:solidFill>
              <a:srgbClr val="97E3BF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2" name="文本框 61">
            <a:extLst>
              <a:ext uri="{FF2B5EF4-FFF2-40B4-BE49-F238E27FC236}">
                <a16:creationId xmlns:a16="http://schemas.microsoft.com/office/drawing/2014/main" id="{778C19C3-EF0E-052B-F8C2-5D0ED58923C4}"/>
              </a:ext>
            </a:extLst>
          </p:cNvPr>
          <p:cNvSpPr txBox="1"/>
          <p:nvPr/>
        </p:nvSpPr>
        <p:spPr>
          <a:xfrm>
            <a:off x="1340251" y="3832813"/>
            <a:ext cx="549347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5400">
                <a:solidFill>
                  <a:schemeClr val="bg1"/>
                </a:solidFill>
                <a:latin typeface="Jumble" panose="02000503000000020004" pitchFamily="2" charset="0"/>
              </a:rPr>
              <a:t>POWERPOINT TEMPLET </a:t>
            </a:r>
            <a:endParaRPr lang="zh-CN" altLang="en-US" sz="5400">
              <a:solidFill>
                <a:schemeClr val="bg1"/>
              </a:solidFill>
              <a:latin typeface="Jumble" panose="02000503000000020004" pitchFamily="2" charset="0"/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42C1A68C-B6D3-ECF1-FA11-1F7538F0B727}"/>
              </a:ext>
            </a:extLst>
          </p:cNvPr>
          <p:cNvSpPr txBox="1"/>
          <p:nvPr/>
        </p:nvSpPr>
        <p:spPr>
          <a:xfrm>
            <a:off x="489814" y="1704171"/>
            <a:ext cx="6343911" cy="1865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2400" b="1">
                <a:solidFill>
                  <a:schemeClr val="bg1"/>
                </a:solidFill>
                <a:latin typeface="Dreaming Outloud Pro" panose="03050502040302030504" pitchFamily="66" charset="0"/>
                <a:cs typeface="Dreaming Outloud Pro" panose="03050502040302030504" pitchFamily="66" charset="0"/>
              </a:rPr>
              <a:t>Fusce est. Vivamus a tellus. Pellentesque habitant morbi tristique senectus et netus et malesuada fames ac turpis egestas. Proin pharetra nonummy pede.</a:t>
            </a:r>
            <a:endParaRPr lang="zh-CN" altLang="en-US" sz="2400" b="1">
              <a:solidFill>
                <a:schemeClr val="bg1"/>
              </a:solidFill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  <p:pic>
        <p:nvPicPr>
          <p:cNvPr id="65" name="图片 64" descr="葡萄和植物&#10;&#10;描述已自动生成">
            <a:extLst>
              <a:ext uri="{FF2B5EF4-FFF2-40B4-BE49-F238E27FC236}">
                <a16:creationId xmlns:a16="http://schemas.microsoft.com/office/drawing/2014/main" id="{2EE0F7B2-5086-0A2A-FF8D-B438A7052AA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532892" y="3765154"/>
            <a:ext cx="4216699" cy="2569375"/>
          </a:xfrm>
          <a:prstGeom prst="rect">
            <a:avLst/>
          </a:prstGeom>
        </p:spPr>
      </p:pic>
      <p:pic>
        <p:nvPicPr>
          <p:cNvPr id="67" name="图片 66" descr="卡通人物&#10;&#10;低可信度描述已自动生成">
            <a:extLst>
              <a:ext uri="{FF2B5EF4-FFF2-40B4-BE49-F238E27FC236}">
                <a16:creationId xmlns:a16="http://schemas.microsoft.com/office/drawing/2014/main" id="{A4B93C60-4683-5F99-49AC-4DD2055629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1693" y="-368454"/>
            <a:ext cx="3555598" cy="3310384"/>
          </a:xfrm>
          <a:prstGeom prst="rect">
            <a:avLst/>
          </a:prstGeom>
        </p:spPr>
      </p:pic>
      <p:pic>
        <p:nvPicPr>
          <p:cNvPr id="70" name="图片 69">
            <a:extLst>
              <a:ext uri="{FF2B5EF4-FFF2-40B4-BE49-F238E27FC236}">
                <a16:creationId xmlns:a16="http://schemas.microsoft.com/office/drawing/2014/main" id="{59BF63B4-1D3A-0C78-6C71-B4D532A0F42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260808" y="510273"/>
            <a:ext cx="2380132" cy="2206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32305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6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矩形 48">
            <a:extLst>
              <a:ext uri="{FF2B5EF4-FFF2-40B4-BE49-F238E27FC236}">
                <a16:creationId xmlns:a16="http://schemas.microsoft.com/office/drawing/2014/main" id="{C13061A3-AE74-9D9D-D97F-CF426F4CF51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70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DAC62836-9E42-5DAA-40CC-999B9DDC08AA}"/>
              </a:ext>
            </a:extLst>
          </p:cNvPr>
          <p:cNvSpPr/>
          <p:nvPr/>
        </p:nvSpPr>
        <p:spPr>
          <a:xfrm>
            <a:off x="8555521" y="0"/>
            <a:ext cx="3636479" cy="6858000"/>
          </a:xfrm>
          <a:prstGeom prst="rect">
            <a:avLst/>
          </a:prstGeom>
          <a:solidFill>
            <a:srgbClr val="F6D0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74B01FCB-DDBE-B4E3-ADA8-BF030A0884DA}"/>
              </a:ext>
            </a:extLst>
          </p:cNvPr>
          <p:cNvGrpSpPr/>
          <p:nvPr/>
        </p:nvGrpSpPr>
        <p:grpSpPr>
          <a:xfrm rot="17590100">
            <a:off x="-209873" y="697332"/>
            <a:ext cx="2432353" cy="2674087"/>
            <a:chOff x="-5551120" y="4548001"/>
            <a:chExt cx="4491445" cy="4937818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BDA79295-469C-2DDC-26DB-6F75ACB76C13}"/>
                </a:ext>
              </a:extLst>
            </p:cNvPr>
            <p:cNvSpPr/>
            <p:nvPr/>
          </p:nvSpPr>
          <p:spPr>
            <a:xfrm rot="19059785">
              <a:off x="-3798426" y="7898695"/>
              <a:ext cx="1651000" cy="1016000"/>
            </a:xfrm>
            <a:prstGeom prst="ellipse">
              <a:avLst/>
            </a:prstGeom>
            <a:solidFill>
              <a:srgbClr val="FDDC0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147343CD-0691-4E65-370E-EE68444DEA55}"/>
                </a:ext>
              </a:extLst>
            </p:cNvPr>
            <p:cNvSpPr/>
            <p:nvPr/>
          </p:nvSpPr>
          <p:spPr>
            <a:xfrm>
              <a:off x="-2521244" y="4548001"/>
              <a:ext cx="1461569" cy="1360335"/>
            </a:xfrm>
            <a:custGeom>
              <a:avLst/>
              <a:gdLst>
                <a:gd name="connsiteX0" fmla="*/ 1230125 w 1461569"/>
                <a:gd name="connsiteY0" fmla="*/ 981795 h 1360335"/>
                <a:gd name="connsiteX1" fmla="*/ 1372262 w 1461569"/>
                <a:gd name="connsiteY1" fmla="*/ 995075 h 1360335"/>
                <a:gd name="connsiteX2" fmla="*/ 1458332 w 1461569"/>
                <a:gd name="connsiteY2" fmla="*/ 1135488 h 1360335"/>
                <a:gd name="connsiteX3" fmla="*/ 1458317 w 1461569"/>
                <a:gd name="connsiteY3" fmla="*/ 1135489 h 1360335"/>
                <a:gd name="connsiteX4" fmla="*/ 1344964 w 1461569"/>
                <a:gd name="connsiteY4" fmla="*/ 1224659 h 1360335"/>
                <a:gd name="connsiteX5" fmla="*/ 1318749 w 1461569"/>
                <a:gd name="connsiteY5" fmla="*/ 1221712 h 1360335"/>
                <a:gd name="connsiteX6" fmla="*/ 1226595 w 1461569"/>
                <a:gd name="connsiteY6" fmla="*/ 1214020 h 1360335"/>
                <a:gd name="connsiteX7" fmla="*/ 794076 w 1461569"/>
                <a:gd name="connsiteY7" fmla="*/ 1326711 h 1360335"/>
                <a:gd name="connsiteX8" fmla="*/ 732088 w 1461569"/>
                <a:gd name="connsiteY8" fmla="*/ 1360335 h 1360335"/>
                <a:gd name="connsiteX9" fmla="*/ 692253 w 1461569"/>
                <a:gd name="connsiteY9" fmla="*/ 1343320 h 1360335"/>
                <a:gd name="connsiteX10" fmla="*/ 676955 w 1461569"/>
                <a:gd name="connsiteY10" fmla="*/ 1320460 h 1360335"/>
                <a:gd name="connsiteX11" fmla="*/ 635403 w 1461569"/>
                <a:gd name="connsiteY11" fmla="*/ 1272420 h 1360335"/>
                <a:gd name="connsiteX12" fmla="*/ 545354 w 1461569"/>
                <a:gd name="connsiteY12" fmla="*/ 1200702 h 1360335"/>
                <a:gd name="connsiteX13" fmla="*/ 1230125 w 1461569"/>
                <a:gd name="connsiteY13" fmla="*/ 981795 h 1360335"/>
                <a:gd name="connsiteX14" fmla="*/ 77018 w 1461569"/>
                <a:gd name="connsiteY14" fmla="*/ 0 h 1360335"/>
                <a:gd name="connsiteX15" fmla="*/ 666531 w 1461569"/>
                <a:gd name="connsiteY15" fmla="*/ 1043592 h 1360335"/>
                <a:gd name="connsiteX16" fmla="*/ 467140 w 1461569"/>
                <a:gd name="connsiteY16" fmla="*/ 1160393 h 1360335"/>
                <a:gd name="connsiteX17" fmla="*/ 348350 w 1461569"/>
                <a:gd name="connsiteY17" fmla="*/ 1129930 h 1360335"/>
                <a:gd name="connsiteX18" fmla="*/ 77018 w 1461569"/>
                <a:gd name="connsiteY18" fmla="*/ 25 h 1360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461569" h="1360335">
                  <a:moveTo>
                    <a:pt x="1230125" y="981795"/>
                  </a:moveTo>
                  <a:cubicBezTo>
                    <a:pt x="1313898" y="981795"/>
                    <a:pt x="1364875" y="993276"/>
                    <a:pt x="1372262" y="995075"/>
                  </a:cubicBezTo>
                  <a:cubicBezTo>
                    <a:pt x="1434795" y="1010115"/>
                    <a:pt x="1473329" y="1072993"/>
                    <a:pt x="1458332" y="1135488"/>
                  </a:cubicBezTo>
                  <a:lnTo>
                    <a:pt x="1458317" y="1135489"/>
                  </a:lnTo>
                  <a:cubicBezTo>
                    <a:pt x="1445497" y="1188990"/>
                    <a:pt x="1397582" y="1224659"/>
                    <a:pt x="1344964" y="1224659"/>
                  </a:cubicBezTo>
                  <a:cubicBezTo>
                    <a:pt x="1336391" y="1224659"/>
                    <a:pt x="1327590" y="1223740"/>
                    <a:pt x="1318749" y="1221712"/>
                  </a:cubicBezTo>
                  <a:cubicBezTo>
                    <a:pt x="1313047" y="1220487"/>
                    <a:pt x="1280518" y="1214020"/>
                    <a:pt x="1226595" y="1214020"/>
                  </a:cubicBezTo>
                  <a:cubicBezTo>
                    <a:pt x="1135375" y="1214020"/>
                    <a:pt x="982512" y="1232918"/>
                    <a:pt x="794076" y="1326711"/>
                  </a:cubicBezTo>
                  <a:lnTo>
                    <a:pt x="732088" y="1360335"/>
                  </a:lnTo>
                  <a:lnTo>
                    <a:pt x="692253" y="1343320"/>
                  </a:lnTo>
                  <a:lnTo>
                    <a:pt x="676955" y="1320460"/>
                  </a:lnTo>
                  <a:cubicBezTo>
                    <a:pt x="664469" y="1303831"/>
                    <a:pt x="650769" y="1287729"/>
                    <a:pt x="635403" y="1272420"/>
                  </a:cubicBezTo>
                  <a:cubicBezTo>
                    <a:pt x="607696" y="1244675"/>
                    <a:pt x="577232" y="1220947"/>
                    <a:pt x="545354" y="1200702"/>
                  </a:cubicBezTo>
                  <a:cubicBezTo>
                    <a:pt x="835898" y="1017388"/>
                    <a:pt x="1083471" y="981795"/>
                    <a:pt x="1230125" y="981795"/>
                  </a:cubicBezTo>
                  <a:close/>
                  <a:moveTo>
                    <a:pt x="77018" y="0"/>
                  </a:moveTo>
                  <a:cubicBezTo>
                    <a:pt x="497335" y="176887"/>
                    <a:pt x="728792" y="612321"/>
                    <a:pt x="666531" y="1043592"/>
                  </a:cubicBezTo>
                  <a:cubicBezTo>
                    <a:pt x="602735" y="1074629"/>
                    <a:pt x="535612" y="1114697"/>
                    <a:pt x="467140" y="1160393"/>
                  </a:cubicBezTo>
                  <a:cubicBezTo>
                    <a:pt x="428449" y="1144702"/>
                    <a:pt x="388534" y="1134102"/>
                    <a:pt x="348350" y="1129930"/>
                  </a:cubicBezTo>
                  <a:cubicBezTo>
                    <a:pt x="29100" y="860430"/>
                    <a:pt x="-93629" y="405402"/>
                    <a:pt x="77018" y="25"/>
                  </a:cubicBezTo>
                  <a:close/>
                </a:path>
              </a:pathLst>
            </a:custGeom>
            <a:solidFill>
              <a:srgbClr val="FDDC04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04296B25-B2A7-868B-E0E3-5E37C12AD201}"/>
                </a:ext>
              </a:extLst>
            </p:cNvPr>
            <p:cNvSpPr/>
            <p:nvPr/>
          </p:nvSpPr>
          <p:spPr>
            <a:xfrm>
              <a:off x="-5551120" y="5753334"/>
              <a:ext cx="3761964" cy="3732485"/>
            </a:xfrm>
            <a:custGeom>
              <a:avLst/>
              <a:gdLst>
                <a:gd name="connsiteX0" fmla="*/ 2333832 w 3761964"/>
                <a:gd name="connsiteY0" fmla="*/ 3097806 h 3732485"/>
                <a:gd name="connsiteX1" fmla="*/ 2264868 w 3761964"/>
                <a:gd name="connsiteY1" fmla="*/ 3166769 h 3732485"/>
                <a:gd name="connsiteX2" fmla="*/ 2333832 w 3761964"/>
                <a:gd name="connsiteY2" fmla="*/ 3235771 h 3732485"/>
                <a:gd name="connsiteX3" fmla="*/ 2402833 w 3761964"/>
                <a:gd name="connsiteY3" fmla="*/ 3166769 h 3732485"/>
                <a:gd name="connsiteX4" fmla="*/ 2333832 w 3761964"/>
                <a:gd name="connsiteY4" fmla="*/ 3097806 h 3732485"/>
                <a:gd name="connsiteX5" fmla="*/ 2554231 w 3761964"/>
                <a:gd name="connsiteY5" fmla="*/ 2919506 h 3732485"/>
                <a:gd name="connsiteX6" fmla="*/ 2462154 w 3761964"/>
                <a:gd name="connsiteY6" fmla="*/ 3011507 h 3732485"/>
                <a:gd name="connsiteX7" fmla="*/ 2554231 w 3761964"/>
                <a:gd name="connsiteY7" fmla="*/ 3103470 h 3732485"/>
                <a:gd name="connsiteX8" fmla="*/ 2646232 w 3761964"/>
                <a:gd name="connsiteY8" fmla="*/ 3011507 h 3732485"/>
                <a:gd name="connsiteX9" fmla="*/ 2554231 w 3761964"/>
                <a:gd name="connsiteY9" fmla="*/ 2919506 h 3732485"/>
                <a:gd name="connsiteX10" fmla="*/ 2302832 w 3761964"/>
                <a:gd name="connsiteY10" fmla="*/ 2885680 h 3732485"/>
                <a:gd name="connsiteX11" fmla="*/ 2256870 w 3761964"/>
                <a:gd name="connsiteY11" fmla="*/ 2931642 h 3732485"/>
                <a:gd name="connsiteX12" fmla="*/ 2302832 w 3761964"/>
                <a:gd name="connsiteY12" fmla="*/ 2977604 h 3732485"/>
                <a:gd name="connsiteX13" fmla="*/ 2348795 w 3761964"/>
                <a:gd name="connsiteY13" fmla="*/ 2931642 h 3732485"/>
                <a:gd name="connsiteX14" fmla="*/ 2302832 w 3761964"/>
                <a:gd name="connsiteY14" fmla="*/ 2885680 h 3732485"/>
                <a:gd name="connsiteX15" fmla="*/ 2782892 w 3761964"/>
                <a:gd name="connsiteY15" fmla="*/ 2667801 h 3732485"/>
                <a:gd name="connsiteX16" fmla="*/ 2667894 w 3761964"/>
                <a:gd name="connsiteY16" fmla="*/ 2782800 h 3732485"/>
                <a:gd name="connsiteX17" fmla="*/ 2782892 w 3761964"/>
                <a:gd name="connsiteY17" fmla="*/ 2897799 h 3732485"/>
                <a:gd name="connsiteX18" fmla="*/ 2897930 w 3761964"/>
                <a:gd name="connsiteY18" fmla="*/ 2782800 h 3732485"/>
                <a:gd name="connsiteX19" fmla="*/ 2782892 w 3761964"/>
                <a:gd name="connsiteY19" fmla="*/ 2667801 h 3732485"/>
                <a:gd name="connsiteX20" fmla="*/ 2511101 w 3761964"/>
                <a:gd name="connsiteY20" fmla="*/ 2654487 h 3732485"/>
                <a:gd name="connsiteX21" fmla="*/ 2442100 w 3761964"/>
                <a:gd name="connsiteY21" fmla="*/ 2723488 h 3732485"/>
                <a:gd name="connsiteX22" fmla="*/ 2511101 w 3761964"/>
                <a:gd name="connsiteY22" fmla="*/ 2792451 h 3732485"/>
                <a:gd name="connsiteX23" fmla="*/ 2580064 w 3761964"/>
                <a:gd name="connsiteY23" fmla="*/ 2723488 h 3732485"/>
                <a:gd name="connsiteX24" fmla="*/ 2511101 w 3761964"/>
                <a:gd name="connsiteY24" fmla="*/ 2654487 h 3732485"/>
                <a:gd name="connsiteX25" fmla="*/ 3011636 w 3761964"/>
                <a:gd name="connsiteY25" fmla="*/ 2462137 h 3732485"/>
                <a:gd name="connsiteX26" fmla="*/ 2919635 w 3761964"/>
                <a:gd name="connsiteY26" fmla="*/ 2554138 h 3732485"/>
                <a:gd name="connsiteX27" fmla="*/ 3011636 w 3761964"/>
                <a:gd name="connsiteY27" fmla="*/ 2646139 h 3732485"/>
                <a:gd name="connsiteX28" fmla="*/ 3103599 w 3761964"/>
                <a:gd name="connsiteY28" fmla="*/ 2554138 h 3732485"/>
                <a:gd name="connsiteX29" fmla="*/ 3011636 w 3761964"/>
                <a:gd name="connsiteY29" fmla="*/ 2462137 h 3732485"/>
                <a:gd name="connsiteX30" fmla="*/ 2723535 w 3761964"/>
                <a:gd name="connsiteY30" fmla="*/ 2441967 h 3732485"/>
                <a:gd name="connsiteX31" fmla="*/ 2654534 w 3761964"/>
                <a:gd name="connsiteY31" fmla="*/ 2510930 h 3732485"/>
                <a:gd name="connsiteX32" fmla="*/ 2723535 w 3761964"/>
                <a:gd name="connsiteY32" fmla="*/ 2579931 h 3732485"/>
                <a:gd name="connsiteX33" fmla="*/ 2792498 w 3761964"/>
                <a:gd name="connsiteY33" fmla="*/ 2510930 h 3732485"/>
                <a:gd name="connsiteX34" fmla="*/ 2723535 w 3761964"/>
                <a:gd name="connsiteY34" fmla="*/ 2441967 h 3732485"/>
                <a:gd name="connsiteX35" fmla="*/ 3166901 w 3761964"/>
                <a:gd name="connsiteY35" fmla="*/ 2264816 h 3732485"/>
                <a:gd name="connsiteX36" fmla="*/ 3097900 w 3761964"/>
                <a:gd name="connsiteY36" fmla="*/ 2333779 h 3732485"/>
                <a:gd name="connsiteX37" fmla="*/ 3166901 w 3761964"/>
                <a:gd name="connsiteY37" fmla="*/ 2402857 h 3732485"/>
                <a:gd name="connsiteX38" fmla="*/ 3235864 w 3761964"/>
                <a:gd name="connsiteY38" fmla="*/ 2333779 h 3732485"/>
                <a:gd name="connsiteX39" fmla="*/ 3166901 w 3761964"/>
                <a:gd name="connsiteY39" fmla="*/ 2264816 h 3732485"/>
                <a:gd name="connsiteX40" fmla="*/ 2931762 w 3761964"/>
                <a:gd name="connsiteY40" fmla="*/ 2256737 h 3732485"/>
                <a:gd name="connsiteX41" fmla="*/ 2885723 w 3761964"/>
                <a:gd name="connsiteY41" fmla="*/ 2302662 h 3732485"/>
                <a:gd name="connsiteX42" fmla="*/ 2931762 w 3761964"/>
                <a:gd name="connsiteY42" fmla="*/ 2348700 h 3732485"/>
                <a:gd name="connsiteX43" fmla="*/ 2977801 w 3761964"/>
                <a:gd name="connsiteY43" fmla="*/ 2302662 h 3732485"/>
                <a:gd name="connsiteX44" fmla="*/ 2931762 w 3761964"/>
                <a:gd name="connsiteY44" fmla="*/ 2256737 h 3732485"/>
                <a:gd name="connsiteX45" fmla="*/ 3722129 w 3761964"/>
                <a:gd name="connsiteY45" fmla="*/ 137987 h 3732485"/>
                <a:gd name="connsiteX46" fmla="*/ 3761964 w 3761964"/>
                <a:gd name="connsiteY46" fmla="*/ 155002 h 3732485"/>
                <a:gd name="connsiteX47" fmla="*/ 3741092 w 3761964"/>
                <a:gd name="connsiteY47" fmla="*/ 166323 h 3732485"/>
                <a:gd name="connsiteX48" fmla="*/ 3336882 w 3761964"/>
                <a:gd name="connsiteY48" fmla="*/ 0 h 3732485"/>
                <a:gd name="connsiteX49" fmla="*/ 3610359 w 3761964"/>
                <a:gd name="connsiteY49" fmla="*/ 122004 h 3732485"/>
                <a:gd name="connsiteX50" fmla="*/ 3610438 w 3761964"/>
                <a:gd name="connsiteY50" fmla="*/ 122023 h 3732485"/>
                <a:gd name="connsiteX51" fmla="*/ 3663558 w 3761964"/>
                <a:gd name="connsiteY51" fmla="*/ 572770 h 3732485"/>
                <a:gd name="connsiteX52" fmla="*/ 3645073 w 3761964"/>
                <a:gd name="connsiteY52" fmla="*/ 1348890 h 3732485"/>
                <a:gd name="connsiteX53" fmla="*/ 3644729 w 3761964"/>
                <a:gd name="connsiteY53" fmla="*/ 1348354 h 3732485"/>
                <a:gd name="connsiteX54" fmla="*/ 3056322 w 3761964"/>
                <a:gd name="connsiteY54" fmla="*/ 3056291 h 3732485"/>
                <a:gd name="connsiteX55" fmla="*/ 1635051 w 3761964"/>
                <a:gd name="connsiteY55" fmla="*/ 3668230 h 3732485"/>
                <a:gd name="connsiteX56" fmla="*/ 1348445 w 3761964"/>
                <a:gd name="connsiteY56" fmla="*/ 3644579 h 3732485"/>
                <a:gd name="connsiteX57" fmla="*/ 1348866 w 3761964"/>
                <a:gd name="connsiteY57" fmla="*/ 3644923 h 3732485"/>
                <a:gd name="connsiteX58" fmla="*/ 885412 w 3761964"/>
                <a:gd name="connsiteY58" fmla="*/ 3625405 h 3732485"/>
                <a:gd name="connsiteX59" fmla="*/ 572746 w 3761964"/>
                <a:gd name="connsiteY59" fmla="*/ 3663407 h 3732485"/>
                <a:gd name="connsiteX60" fmla="*/ 395594 w 3761964"/>
                <a:gd name="connsiteY60" fmla="*/ 3732485 h 3732485"/>
                <a:gd name="connsiteX61" fmla="*/ 122039 w 3761964"/>
                <a:gd name="connsiteY61" fmla="*/ 3610403 h 3732485"/>
                <a:gd name="connsiteX62" fmla="*/ 69034 w 3761964"/>
                <a:gd name="connsiteY62" fmla="*/ 3159734 h 3732485"/>
                <a:gd name="connsiteX63" fmla="*/ 87480 w 3761964"/>
                <a:gd name="connsiteY63" fmla="*/ 2383614 h 3732485"/>
                <a:gd name="connsiteX64" fmla="*/ 87863 w 3761964"/>
                <a:gd name="connsiteY64" fmla="*/ 2384035 h 3732485"/>
                <a:gd name="connsiteX65" fmla="*/ 676269 w 3761964"/>
                <a:gd name="connsiteY65" fmla="*/ 676197 h 3732485"/>
                <a:gd name="connsiteX66" fmla="*/ 2097541 w 3761964"/>
                <a:gd name="connsiteY66" fmla="*/ 64140 h 3732485"/>
                <a:gd name="connsiteX67" fmla="*/ 2384108 w 3761964"/>
                <a:gd name="connsiteY67" fmla="*/ 87830 h 3732485"/>
                <a:gd name="connsiteX68" fmla="*/ 2383610 w 3761964"/>
                <a:gd name="connsiteY68" fmla="*/ 87447 h 3732485"/>
                <a:gd name="connsiteX69" fmla="*/ 2847103 w 3761964"/>
                <a:gd name="connsiteY69" fmla="*/ 107080 h 3732485"/>
                <a:gd name="connsiteX70" fmla="*/ 3159730 w 3761964"/>
                <a:gd name="connsiteY70" fmla="*/ 69077 h 3732485"/>
                <a:gd name="connsiteX71" fmla="*/ 3336882 w 3761964"/>
                <a:gd name="connsiteY71" fmla="*/ 0 h 3732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3761964" h="3732485">
                  <a:moveTo>
                    <a:pt x="2333832" y="3097806"/>
                  </a:moveTo>
                  <a:cubicBezTo>
                    <a:pt x="2295752" y="3097806"/>
                    <a:pt x="2264868" y="3128691"/>
                    <a:pt x="2264868" y="3166769"/>
                  </a:cubicBezTo>
                  <a:cubicBezTo>
                    <a:pt x="2264868" y="3204926"/>
                    <a:pt x="2295753" y="3235771"/>
                    <a:pt x="2333832" y="3235771"/>
                  </a:cubicBezTo>
                  <a:cubicBezTo>
                    <a:pt x="2371988" y="3235771"/>
                    <a:pt x="2402871" y="3204924"/>
                    <a:pt x="2402833" y="3166769"/>
                  </a:cubicBezTo>
                  <a:cubicBezTo>
                    <a:pt x="2402833" y="3128652"/>
                    <a:pt x="2371910" y="3097806"/>
                    <a:pt x="2333832" y="3097806"/>
                  </a:cubicBezTo>
                  <a:close/>
                  <a:moveTo>
                    <a:pt x="2554231" y="2919506"/>
                  </a:moveTo>
                  <a:cubicBezTo>
                    <a:pt x="2503370" y="2919506"/>
                    <a:pt x="2462154" y="2960646"/>
                    <a:pt x="2462154" y="3011507"/>
                  </a:cubicBezTo>
                  <a:cubicBezTo>
                    <a:pt x="2462154" y="3062254"/>
                    <a:pt x="2503370" y="3103470"/>
                    <a:pt x="2554231" y="3103470"/>
                  </a:cubicBezTo>
                  <a:cubicBezTo>
                    <a:pt x="2604977" y="3103470"/>
                    <a:pt x="2646232" y="3062292"/>
                    <a:pt x="2646232" y="3011507"/>
                  </a:cubicBezTo>
                  <a:cubicBezTo>
                    <a:pt x="2646232" y="2960646"/>
                    <a:pt x="2604977" y="2919506"/>
                    <a:pt x="2554231" y="2919506"/>
                  </a:cubicBezTo>
                  <a:close/>
                  <a:moveTo>
                    <a:pt x="2302832" y="2885680"/>
                  </a:moveTo>
                  <a:cubicBezTo>
                    <a:pt x="2277460" y="2885680"/>
                    <a:pt x="2256870" y="2906230"/>
                    <a:pt x="2256870" y="2931642"/>
                  </a:cubicBezTo>
                  <a:cubicBezTo>
                    <a:pt x="2256870" y="2957091"/>
                    <a:pt x="2277421" y="2977604"/>
                    <a:pt x="2302832" y="2977604"/>
                  </a:cubicBezTo>
                  <a:cubicBezTo>
                    <a:pt x="2328205" y="2977604"/>
                    <a:pt x="2348795" y="2957092"/>
                    <a:pt x="2348795" y="2931642"/>
                  </a:cubicBezTo>
                  <a:cubicBezTo>
                    <a:pt x="2348795" y="2906269"/>
                    <a:pt x="2328244" y="2885680"/>
                    <a:pt x="2302832" y="2885680"/>
                  </a:cubicBezTo>
                  <a:close/>
                  <a:moveTo>
                    <a:pt x="2782892" y="2667801"/>
                  </a:moveTo>
                  <a:cubicBezTo>
                    <a:pt x="2719367" y="2667801"/>
                    <a:pt x="2667894" y="2719271"/>
                    <a:pt x="2667894" y="2782800"/>
                  </a:cubicBezTo>
                  <a:cubicBezTo>
                    <a:pt x="2667894" y="2846326"/>
                    <a:pt x="2719364" y="2897799"/>
                    <a:pt x="2782892" y="2897799"/>
                  </a:cubicBezTo>
                  <a:cubicBezTo>
                    <a:pt x="2846381" y="2897799"/>
                    <a:pt x="2897969" y="2846329"/>
                    <a:pt x="2897930" y="2782800"/>
                  </a:cubicBezTo>
                  <a:cubicBezTo>
                    <a:pt x="2897930" y="2719274"/>
                    <a:pt x="2846383" y="2667801"/>
                    <a:pt x="2782892" y="2667801"/>
                  </a:cubicBezTo>
                  <a:close/>
                  <a:moveTo>
                    <a:pt x="2511101" y="2654487"/>
                  </a:moveTo>
                  <a:cubicBezTo>
                    <a:pt x="2472945" y="2654487"/>
                    <a:pt x="2442100" y="2685295"/>
                    <a:pt x="2442100" y="2723488"/>
                  </a:cubicBezTo>
                  <a:cubicBezTo>
                    <a:pt x="2442100" y="2761606"/>
                    <a:pt x="2472908" y="2792451"/>
                    <a:pt x="2511101" y="2792451"/>
                  </a:cubicBezTo>
                  <a:cubicBezTo>
                    <a:pt x="2549181" y="2792451"/>
                    <a:pt x="2580064" y="2761567"/>
                    <a:pt x="2580064" y="2723488"/>
                  </a:cubicBezTo>
                  <a:cubicBezTo>
                    <a:pt x="2580064" y="2685332"/>
                    <a:pt x="2549103" y="2654487"/>
                    <a:pt x="2511101" y="2654487"/>
                  </a:cubicBezTo>
                  <a:close/>
                  <a:moveTo>
                    <a:pt x="3011636" y="2462137"/>
                  </a:moveTo>
                  <a:cubicBezTo>
                    <a:pt x="2960775" y="2462137"/>
                    <a:pt x="2919635" y="2503316"/>
                    <a:pt x="2919635" y="2554138"/>
                  </a:cubicBezTo>
                  <a:cubicBezTo>
                    <a:pt x="2919635" y="2604923"/>
                    <a:pt x="2960775" y="2646139"/>
                    <a:pt x="3011636" y="2646139"/>
                  </a:cubicBezTo>
                  <a:cubicBezTo>
                    <a:pt x="3062459" y="2646139"/>
                    <a:pt x="3103599" y="2604923"/>
                    <a:pt x="3103599" y="2554138"/>
                  </a:cubicBezTo>
                  <a:cubicBezTo>
                    <a:pt x="3103599" y="2503354"/>
                    <a:pt x="3062459" y="2462137"/>
                    <a:pt x="3011636" y="2462137"/>
                  </a:cubicBezTo>
                  <a:close/>
                  <a:moveTo>
                    <a:pt x="2723535" y="2441967"/>
                  </a:moveTo>
                  <a:cubicBezTo>
                    <a:pt x="2685418" y="2441967"/>
                    <a:pt x="2654534" y="2472852"/>
                    <a:pt x="2654534" y="2510930"/>
                  </a:cubicBezTo>
                  <a:cubicBezTo>
                    <a:pt x="2654534" y="2549086"/>
                    <a:pt x="2685419" y="2579931"/>
                    <a:pt x="2723535" y="2579931"/>
                  </a:cubicBezTo>
                  <a:cubicBezTo>
                    <a:pt x="2761615" y="2579931"/>
                    <a:pt x="2792498" y="2549047"/>
                    <a:pt x="2792498" y="2510930"/>
                  </a:cubicBezTo>
                  <a:cubicBezTo>
                    <a:pt x="2792498" y="2472812"/>
                    <a:pt x="2761538" y="2441967"/>
                    <a:pt x="2723535" y="2441967"/>
                  </a:cubicBezTo>
                  <a:close/>
                  <a:moveTo>
                    <a:pt x="3166901" y="2264816"/>
                  </a:moveTo>
                  <a:cubicBezTo>
                    <a:pt x="3128745" y="2264816"/>
                    <a:pt x="3097900" y="2295662"/>
                    <a:pt x="3097900" y="2333779"/>
                  </a:cubicBezTo>
                  <a:cubicBezTo>
                    <a:pt x="3097900" y="2371896"/>
                    <a:pt x="3128785" y="2402857"/>
                    <a:pt x="3166901" y="2402857"/>
                  </a:cubicBezTo>
                  <a:cubicBezTo>
                    <a:pt x="3204981" y="2402857"/>
                    <a:pt x="3235864" y="2371934"/>
                    <a:pt x="3235864" y="2333779"/>
                  </a:cubicBezTo>
                  <a:cubicBezTo>
                    <a:pt x="3235864" y="2295661"/>
                    <a:pt x="3204980" y="2264816"/>
                    <a:pt x="3166901" y="2264816"/>
                  </a:cubicBezTo>
                  <a:close/>
                  <a:moveTo>
                    <a:pt x="2931762" y="2256737"/>
                  </a:moveTo>
                  <a:cubicBezTo>
                    <a:pt x="2906351" y="2256737"/>
                    <a:pt x="2885723" y="2277250"/>
                    <a:pt x="2885723" y="2302662"/>
                  </a:cubicBezTo>
                  <a:cubicBezTo>
                    <a:pt x="2885723" y="2328149"/>
                    <a:pt x="2906351" y="2348700"/>
                    <a:pt x="2931762" y="2348700"/>
                  </a:cubicBezTo>
                  <a:cubicBezTo>
                    <a:pt x="2957173" y="2348700"/>
                    <a:pt x="2977801" y="2328111"/>
                    <a:pt x="2977801" y="2302662"/>
                  </a:cubicBezTo>
                  <a:cubicBezTo>
                    <a:pt x="2977801" y="2277251"/>
                    <a:pt x="2957173" y="2256737"/>
                    <a:pt x="2931762" y="2256737"/>
                  </a:cubicBezTo>
                  <a:close/>
                  <a:moveTo>
                    <a:pt x="3722129" y="137987"/>
                  </a:moveTo>
                  <a:lnTo>
                    <a:pt x="3761964" y="155002"/>
                  </a:lnTo>
                  <a:lnTo>
                    <a:pt x="3741092" y="166323"/>
                  </a:lnTo>
                  <a:close/>
                  <a:moveTo>
                    <a:pt x="3336882" y="0"/>
                  </a:moveTo>
                  <a:cubicBezTo>
                    <a:pt x="3429073" y="0"/>
                    <a:pt x="3530145" y="41866"/>
                    <a:pt x="3610359" y="122004"/>
                  </a:cubicBezTo>
                  <a:lnTo>
                    <a:pt x="3610438" y="122023"/>
                  </a:lnTo>
                  <a:cubicBezTo>
                    <a:pt x="3749588" y="261133"/>
                    <a:pt x="3773276" y="462895"/>
                    <a:pt x="3663558" y="572770"/>
                  </a:cubicBezTo>
                  <a:cubicBezTo>
                    <a:pt x="3590539" y="661670"/>
                    <a:pt x="3645073" y="1348890"/>
                    <a:pt x="3645073" y="1348890"/>
                  </a:cubicBezTo>
                  <a:lnTo>
                    <a:pt x="3644729" y="1348354"/>
                  </a:lnTo>
                  <a:cubicBezTo>
                    <a:pt x="3741583" y="1923643"/>
                    <a:pt x="3540674" y="2572018"/>
                    <a:pt x="3056322" y="3056291"/>
                  </a:cubicBezTo>
                  <a:cubicBezTo>
                    <a:pt x="2651113" y="3461383"/>
                    <a:pt x="2131149" y="3668230"/>
                    <a:pt x="1635051" y="3668230"/>
                  </a:cubicBezTo>
                  <a:cubicBezTo>
                    <a:pt x="1538265" y="3668230"/>
                    <a:pt x="1442322" y="3660384"/>
                    <a:pt x="1348445" y="3644579"/>
                  </a:cubicBezTo>
                  <a:lnTo>
                    <a:pt x="1348866" y="3644923"/>
                  </a:lnTo>
                  <a:cubicBezTo>
                    <a:pt x="1348866" y="3644923"/>
                    <a:pt x="1102292" y="3625405"/>
                    <a:pt x="885412" y="3625405"/>
                  </a:cubicBezTo>
                  <a:cubicBezTo>
                    <a:pt x="740258" y="3625405"/>
                    <a:pt x="608337" y="3634169"/>
                    <a:pt x="572746" y="3663407"/>
                  </a:cubicBezTo>
                  <a:cubicBezTo>
                    <a:pt x="526210" y="3709943"/>
                    <a:pt x="463295" y="3732485"/>
                    <a:pt x="395594" y="3732485"/>
                  </a:cubicBezTo>
                  <a:cubicBezTo>
                    <a:pt x="303364" y="3732485"/>
                    <a:pt x="202253" y="3690617"/>
                    <a:pt x="122039" y="3610403"/>
                  </a:cubicBezTo>
                  <a:cubicBezTo>
                    <a:pt x="-17036" y="3471293"/>
                    <a:pt x="-40763" y="3269570"/>
                    <a:pt x="69034" y="3159734"/>
                  </a:cubicBezTo>
                  <a:cubicBezTo>
                    <a:pt x="142053" y="3070796"/>
                    <a:pt x="87480" y="2383614"/>
                    <a:pt x="87480" y="2383614"/>
                  </a:cubicBezTo>
                  <a:lnTo>
                    <a:pt x="87863" y="2384035"/>
                  </a:lnTo>
                  <a:cubicBezTo>
                    <a:pt x="-8953" y="1808845"/>
                    <a:pt x="191957" y="1160470"/>
                    <a:pt x="676269" y="676197"/>
                  </a:cubicBezTo>
                  <a:cubicBezTo>
                    <a:pt x="1081381" y="270987"/>
                    <a:pt x="1601443" y="64140"/>
                    <a:pt x="2097541" y="64140"/>
                  </a:cubicBezTo>
                  <a:cubicBezTo>
                    <a:pt x="2194288" y="64140"/>
                    <a:pt x="2290231" y="72024"/>
                    <a:pt x="2384108" y="87830"/>
                  </a:cubicBezTo>
                  <a:lnTo>
                    <a:pt x="2383610" y="87447"/>
                  </a:lnTo>
                  <a:cubicBezTo>
                    <a:pt x="2383610" y="87447"/>
                    <a:pt x="2630185" y="107080"/>
                    <a:pt x="2847103" y="107080"/>
                  </a:cubicBezTo>
                  <a:cubicBezTo>
                    <a:pt x="2992218" y="107080"/>
                    <a:pt x="3124139" y="98316"/>
                    <a:pt x="3159730" y="69077"/>
                  </a:cubicBezTo>
                  <a:cubicBezTo>
                    <a:pt x="3206266" y="22503"/>
                    <a:pt x="3269221" y="0"/>
                    <a:pt x="3336882" y="0"/>
                  </a:cubicBezTo>
                  <a:close/>
                </a:path>
              </a:pathLst>
            </a:custGeom>
            <a:solidFill>
              <a:srgbClr val="5ABA46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DFF769F9-9596-F48E-097B-0A4447D8DC6C}"/>
              </a:ext>
            </a:extLst>
          </p:cNvPr>
          <p:cNvGrpSpPr/>
          <p:nvPr/>
        </p:nvGrpSpPr>
        <p:grpSpPr>
          <a:xfrm rot="20165358">
            <a:off x="1256642" y="2635768"/>
            <a:ext cx="3387044" cy="3723658"/>
            <a:chOff x="-5551120" y="4548001"/>
            <a:chExt cx="4491445" cy="4937818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536199F4-226D-8D56-DB53-DE349A2075D2}"/>
                </a:ext>
              </a:extLst>
            </p:cNvPr>
            <p:cNvSpPr/>
            <p:nvPr/>
          </p:nvSpPr>
          <p:spPr>
            <a:xfrm>
              <a:off x="-2521244" y="4548001"/>
              <a:ext cx="1461569" cy="1360335"/>
            </a:xfrm>
            <a:custGeom>
              <a:avLst/>
              <a:gdLst>
                <a:gd name="connsiteX0" fmla="*/ 1230125 w 1461569"/>
                <a:gd name="connsiteY0" fmla="*/ 981795 h 1360335"/>
                <a:gd name="connsiteX1" fmla="*/ 1372262 w 1461569"/>
                <a:gd name="connsiteY1" fmla="*/ 995075 h 1360335"/>
                <a:gd name="connsiteX2" fmla="*/ 1458332 w 1461569"/>
                <a:gd name="connsiteY2" fmla="*/ 1135488 h 1360335"/>
                <a:gd name="connsiteX3" fmla="*/ 1458317 w 1461569"/>
                <a:gd name="connsiteY3" fmla="*/ 1135489 h 1360335"/>
                <a:gd name="connsiteX4" fmla="*/ 1344964 w 1461569"/>
                <a:gd name="connsiteY4" fmla="*/ 1224659 h 1360335"/>
                <a:gd name="connsiteX5" fmla="*/ 1318749 w 1461569"/>
                <a:gd name="connsiteY5" fmla="*/ 1221712 h 1360335"/>
                <a:gd name="connsiteX6" fmla="*/ 1226595 w 1461569"/>
                <a:gd name="connsiteY6" fmla="*/ 1214020 h 1360335"/>
                <a:gd name="connsiteX7" fmla="*/ 794076 w 1461569"/>
                <a:gd name="connsiteY7" fmla="*/ 1326711 h 1360335"/>
                <a:gd name="connsiteX8" fmla="*/ 732088 w 1461569"/>
                <a:gd name="connsiteY8" fmla="*/ 1360335 h 1360335"/>
                <a:gd name="connsiteX9" fmla="*/ 692253 w 1461569"/>
                <a:gd name="connsiteY9" fmla="*/ 1343320 h 1360335"/>
                <a:gd name="connsiteX10" fmla="*/ 676955 w 1461569"/>
                <a:gd name="connsiteY10" fmla="*/ 1320460 h 1360335"/>
                <a:gd name="connsiteX11" fmla="*/ 635403 w 1461569"/>
                <a:gd name="connsiteY11" fmla="*/ 1272420 h 1360335"/>
                <a:gd name="connsiteX12" fmla="*/ 545354 w 1461569"/>
                <a:gd name="connsiteY12" fmla="*/ 1200702 h 1360335"/>
                <a:gd name="connsiteX13" fmla="*/ 1230125 w 1461569"/>
                <a:gd name="connsiteY13" fmla="*/ 981795 h 1360335"/>
                <a:gd name="connsiteX14" fmla="*/ 77018 w 1461569"/>
                <a:gd name="connsiteY14" fmla="*/ 0 h 1360335"/>
                <a:gd name="connsiteX15" fmla="*/ 666531 w 1461569"/>
                <a:gd name="connsiteY15" fmla="*/ 1043592 h 1360335"/>
                <a:gd name="connsiteX16" fmla="*/ 467140 w 1461569"/>
                <a:gd name="connsiteY16" fmla="*/ 1160393 h 1360335"/>
                <a:gd name="connsiteX17" fmla="*/ 348350 w 1461569"/>
                <a:gd name="connsiteY17" fmla="*/ 1129930 h 1360335"/>
                <a:gd name="connsiteX18" fmla="*/ 77018 w 1461569"/>
                <a:gd name="connsiteY18" fmla="*/ 25 h 1360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461569" h="1360335">
                  <a:moveTo>
                    <a:pt x="1230125" y="981795"/>
                  </a:moveTo>
                  <a:cubicBezTo>
                    <a:pt x="1313898" y="981795"/>
                    <a:pt x="1364875" y="993276"/>
                    <a:pt x="1372262" y="995075"/>
                  </a:cubicBezTo>
                  <a:cubicBezTo>
                    <a:pt x="1434795" y="1010115"/>
                    <a:pt x="1473329" y="1072993"/>
                    <a:pt x="1458332" y="1135488"/>
                  </a:cubicBezTo>
                  <a:lnTo>
                    <a:pt x="1458317" y="1135489"/>
                  </a:lnTo>
                  <a:cubicBezTo>
                    <a:pt x="1445497" y="1188990"/>
                    <a:pt x="1397582" y="1224659"/>
                    <a:pt x="1344964" y="1224659"/>
                  </a:cubicBezTo>
                  <a:cubicBezTo>
                    <a:pt x="1336391" y="1224659"/>
                    <a:pt x="1327590" y="1223740"/>
                    <a:pt x="1318749" y="1221712"/>
                  </a:cubicBezTo>
                  <a:cubicBezTo>
                    <a:pt x="1313047" y="1220487"/>
                    <a:pt x="1280518" y="1214020"/>
                    <a:pt x="1226595" y="1214020"/>
                  </a:cubicBezTo>
                  <a:cubicBezTo>
                    <a:pt x="1135375" y="1214020"/>
                    <a:pt x="982512" y="1232918"/>
                    <a:pt x="794076" y="1326711"/>
                  </a:cubicBezTo>
                  <a:lnTo>
                    <a:pt x="732088" y="1360335"/>
                  </a:lnTo>
                  <a:lnTo>
                    <a:pt x="692253" y="1343320"/>
                  </a:lnTo>
                  <a:lnTo>
                    <a:pt x="676955" y="1320460"/>
                  </a:lnTo>
                  <a:cubicBezTo>
                    <a:pt x="664469" y="1303831"/>
                    <a:pt x="650769" y="1287729"/>
                    <a:pt x="635403" y="1272420"/>
                  </a:cubicBezTo>
                  <a:cubicBezTo>
                    <a:pt x="607696" y="1244675"/>
                    <a:pt x="577232" y="1220947"/>
                    <a:pt x="545354" y="1200702"/>
                  </a:cubicBezTo>
                  <a:cubicBezTo>
                    <a:pt x="835898" y="1017388"/>
                    <a:pt x="1083471" y="981795"/>
                    <a:pt x="1230125" y="981795"/>
                  </a:cubicBezTo>
                  <a:close/>
                  <a:moveTo>
                    <a:pt x="77018" y="0"/>
                  </a:moveTo>
                  <a:cubicBezTo>
                    <a:pt x="497335" y="176887"/>
                    <a:pt x="728792" y="612321"/>
                    <a:pt x="666531" y="1043592"/>
                  </a:cubicBezTo>
                  <a:cubicBezTo>
                    <a:pt x="602735" y="1074629"/>
                    <a:pt x="535612" y="1114697"/>
                    <a:pt x="467140" y="1160393"/>
                  </a:cubicBezTo>
                  <a:cubicBezTo>
                    <a:pt x="428449" y="1144702"/>
                    <a:pt x="388534" y="1134102"/>
                    <a:pt x="348350" y="1129930"/>
                  </a:cubicBezTo>
                  <a:cubicBezTo>
                    <a:pt x="29100" y="860430"/>
                    <a:pt x="-93629" y="405402"/>
                    <a:pt x="77018" y="25"/>
                  </a:cubicBezTo>
                  <a:close/>
                </a:path>
              </a:pathLst>
            </a:custGeom>
            <a:solidFill>
              <a:srgbClr val="5ABA46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2157D09C-41C6-C1BF-0C1E-907EA471172F}"/>
                </a:ext>
              </a:extLst>
            </p:cNvPr>
            <p:cNvSpPr/>
            <p:nvPr/>
          </p:nvSpPr>
          <p:spPr>
            <a:xfrm>
              <a:off x="-5551120" y="5753334"/>
              <a:ext cx="3761964" cy="3732485"/>
            </a:xfrm>
            <a:custGeom>
              <a:avLst/>
              <a:gdLst>
                <a:gd name="connsiteX0" fmla="*/ 2333832 w 3761964"/>
                <a:gd name="connsiteY0" fmla="*/ 3097806 h 3732485"/>
                <a:gd name="connsiteX1" fmla="*/ 2264868 w 3761964"/>
                <a:gd name="connsiteY1" fmla="*/ 3166769 h 3732485"/>
                <a:gd name="connsiteX2" fmla="*/ 2333832 w 3761964"/>
                <a:gd name="connsiteY2" fmla="*/ 3235771 h 3732485"/>
                <a:gd name="connsiteX3" fmla="*/ 2402833 w 3761964"/>
                <a:gd name="connsiteY3" fmla="*/ 3166769 h 3732485"/>
                <a:gd name="connsiteX4" fmla="*/ 2333832 w 3761964"/>
                <a:gd name="connsiteY4" fmla="*/ 3097806 h 3732485"/>
                <a:gd name="connsiteX5" fmla="*/ 2554231 w 3761964"/>
                <a:gd name="connsiteY5" fmla="*/ 2919506 h 3732485"/>
                <a:gd name="connsiteX6" fmla="*/ 2462154 w 3761964"/>
                <a:gd name="connsiteY6" fmla="*/ 3011507 h 3732485"/>
                <a:gd name="connsiteX7" fmla="*/ 2554231 w 3761964"/>
                <a:gd name="connsiteY7" fmla="*/ 3103470 h 3732485"/>
                <a:gd name="connsiteX8" fmla="*/ 2646232 w 3761964"/>
                <a:gd name="connsiteY8" fmla="*/ 3011507 h 3732485"/>
                <a:gd name="connsiteX9" fmla="*/ 2554231 w 3761964"/>
                <a:gd name="connsiteY9" fmla="*/ 2919506 h 3732485"/>
                <a:gd name="connsiteX10" fmla="*/ 2302832 w 3761964"/>
                <a:gd name="connsiteY10" fmla="*/ 2885680 h 3732485"/>
                <a:gd name="connsiteX11" fmla="*/ 2256870 w 3761964"/>
                <a:gd name="connsiteY11" fmla="*/ 2931642 h 3732485"/>
                <a:gd name="connsiteX12" fmla="*/ 2302832 w 3761964"/>
                <a:gd name="connsiteY12" fmla="*/ 2977604 h 3732485"/>
                <a:gd name="connsiteX13" fmla="*/ 2348795 w 3761964"/>
                <a:gd name="connsiteY13" fmla="*/ 2931642 h 3732485"/>
                <a:gd name="connsiteX14" fmla="*/ 2302832 w 3761964"/>
                <a:gd name="connsiteY14" fmla="*/ 2885680 h 3732485"/>
                <a:gd name="connsiteX15" fmla="*/ 2782892 w 3761964"/>
                <a:gd name="connsiteY15" fmla="*/ 2667801 h 3732485"/>
                <a:gd name="connsiteX16" fmla="*/ 2667894 w 3761964"/>
                <a:gd name="connsiteY16" fmla="*/ 2782800 h 3732485"/>
                <a:gd name="connsiteX17" fmla="*/ 2782892 w 3761964"/>
                <a:gd name="connsiteY17" fmla="*/ 2897799 h 3732485"/>
                <a:gd name="connsiteX18" fmla="*/ 2897930 w 3761964"/>
                <a:gd name="connsiteY18" fmla="*/ 2782800 h 3732485"/>
                <a:gd name="connsiteX19" fmla="*/ 2782892 w 3761964"/>
                <a:gd name="connsiteY19" fmla="*/ 2667801 h 3732485"/>
                <a:gd name="connsiteX20" fmla="*/ 2511101 w 3761964"/>
                <a:gd name="connsiteY20" fmla="*/ 2654487 h 3732485"/>
                <a:gd name="connsiteX21" fmla="*/ 2442100 w 3761964"/>
                <a:gd name="connsiteY21" fmla="*/ 2723488 h 3732485"/>
                <a:gd name="connsiteX22" fmla="*/ 2511101 w 3761964"/>
                <a:gd name="connsiteY22" fmla="*/ 2792451 h 3732485"/>
                <a:gd name="connsiteX23" fmla="*/ 2580064 w 3761964"/>
                <a:gd name="connsiteY23" fmla="*/ 2723488 h 3732485"/>
                <a:gd name="connsiteX24" fmla="*/ 2511101 w 3761964"/>
                <a:gd name="connsiteY24" fmla="*/ 2654487 h 3732485"/>
                <a:gd name="connsiteX25" fmla="*/ 3011636 w 3761964"/>
                <a:gd name="connsiteY25" fmla="*/ 2462137 h 3732485"/>
                <a:gd name="connsiteX26" fmla="*/ 2919635 w 3761964"/>
                <a:gd name="connsiteY26" fmla="*/ 2554138 h 3732485"/>
                <a:gd name="connsiteX27" fmla="*/ 3011636 w 3761964"/>
                <a:gd name="connsiteY27" fmla="*/ 2646139 h 3732485"/>
                <a:gd name="connsiteX28" fmla="*/ 3103599 w 3761964"/>
                <a:gd name="connsiteY28" fmla="*/ 2554138 h 3732485"/>
                <a:gd name="connsiteX29" fmla="*/ 3011636 w 3761964"/>
                <a:gd name="connsiteY29" fmla="*/ 2462137 h 3732485"/>
                <a:gd name="connsiteX30" fmla="*/ 2723535 w 3761964"/>
                <a:gd name="connsiteY30" fmla="*/ 2441967 h 3732485"/>
                <a:gd name="connsiteX31" fmla="*/ 2654534 w 3761964"/>
                <a:gd name="connsiteY31" fmla="*/ 2510930 h 3732485"/>
                <a:gd name="connsiteX32" fmla="*/ 2723535 w 3761964"/>
                <a:gd name="connsiteY32" fmla="*/ 2579931 h 3732485"/>
                <a:gd name="connsiteX33" fmla="*/ 2792498 w 3761964"/>
                <a:gd name="connsiteY33" fmla="*/ 2510930 h 3732485"/>
                <a:gd name="connsiteX34" fmla="*/ 2723535 w 3761964"/>
                <a:gd name="connsiteY34" fmla="*/ 2441967 h 3732485"/>
                <a:gd name="connsiteX35" fmla="*/ 3166901 w 3761964"/>
                <a:gd name="connsiteY35" fmla="*/ 2264816 h 3732485"/>
                <a:gd name="connsiteX36" fmla="*/ 3097900 w 3761964"/>
                <a:gd name="connsiteY36" fmla="*/ 2333779 h 3732485"/>
                <a:gd name="connsiteX37" fmla="*/ 3166901 w 3761964"/>
                <a:gd name="connsiteY37" fmla="*/ 2402857 h 3732485"/>
                <a:gd name="connsiteX38" fmla="*/ 3235864 w 3761964"/>
                <a:gd name="connsiteY38" fmla="*/ 2333779 h 3732485"/>
                <a:gd name="connsiteX39" fmla="*/ 3166901 w 3761964"/>
                <a:gd name="connsiteY39" fmla="*/ 2264816 h 3732485"/>
                <a:gd name="connsiteX40" fmla="*/ 2931762 w 3761964"/>
                <a:gd name="connsiteY40" fmla="*/ 2256737 h 3732485"/>
                <a:gd name="connsiteX41" fmla="*/ 2885723 w 3761964"/>
                <a:gd name="connsiteY41" fmla="*/ 2302662 h 3732485"/>
                <a:gd name="connsiteX42" fmla="*/ 2931762 w 3761964"/>
                <a:gd name="connsiteY42" fmla="*/ 2348700 h 3732485"/>
                <a:gd name="connsiteX43" fmla="*/ 2977801 w 3761964"/>
                <a:gd name="connsiteY43" fmla="*/ 2302662 h 3732485"/>
                <a:gd name="connsiteX44" fmla="*/ 2931762 w 3761964"/>
                <a:gd name="connsiteY44" fmla="*/ 2256737 h 3732485"/>
                <a:gd name="connsiteX45" fmla="*/ 3722129 w 3761964"/>
                <a:gd name="connsiteY45" fmla="*/ 137987 h 3732485"/>
                <a:gd name="connsiteX46" fmla="*/ 3761964 w 3761964"/>
                <a:gd name="connsiteY46" fmla="*/ 155002 h 3732485"/>
                <a:gd name="connsiteX47" fmla="*/ 3741092 w 3761964"/>
                <a:gd name="connsiteY47" fmla="*/ 166323 h 3732485"/>
                <a:gd name="connsiteX48" fmla="*/ 3336882 w 3761964"/>
                <a:gd name="connsiteY48" fmla="*/ 0 h 3732485"/>
                <a:gd name="connsiteX49" fmla="*/ 3610359 w 3761964"/>
                <a:gd name="connsiteY49" fmla="*/ 122004 h 3732485"/>
                <a:gd name="connsiteX50" fmla="*/ 3610438 w 3761964"/>
                <a:gd name="connsiteY50" fmla="*/ 122023 h 3732485"/>
                <a:gd name="connsiteX51" fmla="*/ 3663558 w 3761964"/>
                <a:gd name="connsiteY51" fmla="*/ 572770 h 3732485"/>
                <a:gd name="connsiteX52" fmla="*/ 3645073 w 3761964"/>
                <a:gd name="connsiteY52" fmla="*/ 1348890 h 3732485"/>
                <a:gd name="connsiteX53" fmla="*/ 3644729 w 3761964"/>
                <a:gd name="connsiteY53" fmla="*/ 1348354 h 3732485"/>
                <a:gd name="connsiteX54" fmla="*/ 3056322 w 3761964"/>
                <a:gd name="connsiteY54" fmla="*/ 3056291 h 3732485"/>
                <a:gd name="connsiteX55" fmla="*/ 1635051 w 3761964"/>
                <a:gd name="connsiteY55" fmla="*/ 3668230 h 3732485"/>
                <a:gd name="connsiteX56" fmla="*/ 1348445 w 3761964"/>
                <a:gd name="connsiteY56" fmla="*/ 3644579 h 3732485"/>
                <a:gd name="connsiteX57" fmla="*/ 1348866 w 3761964"/>
                <a:gd name="connsiteY57" fmla="*/ 3644923 h 3732485"/>
                <a:gd name="connsiteX58" fmla="*/ 885412 w 3761964"/>
                <a:gd name="connsiteY58" fmla="*/ 3625405 h 3732485"/>
                <a:gd name="connsiteX59" fmla="*/ 572746 w 3761964"/>
                <a:gd name="connsiteY59" fmla="*/ 3663407 h 3732485"/>
                <a:gd name="connsiteX60" fmla="*/ 395594 w 3761964"/>
                <a:gd name="connsiteY60" fmla="*/ 3732485 h 3732485"/>
                <a:gd name="connsiteX61" fmla="*/ 122039 w 3761964"/>
                <a:gd name="connsiteY61" fmla="*/ 3610403 h 3732485"/>
                <a:gd name="connsiteX62" fmla="*/ 69034 w 3761964"/>
                <a:gd name="connsiteY62" fmla="*/ 3159734 h 3732485"/>
                <a:gd name="connsiteX63" fmla="*/ 87480 w 3761964"/>
                <a:gd name="connsiteY63" fmla="*/ 2383614 h 3732485"/>
                <a:gd name="connsiteX64" fmla="*/ 87863 w 3761964"/>
                <a:gd name="connsiteY64" fmla="*/ 2384035 h 3732485"/>
                <a:gd name="connsiteX65" fmla="*/ 676269 w 3761964"/>
                <a:gd name="connsiteY65" fmla="*/ 676197 h 3732485"/>
                <a:gd name="connsiteX66" fmla="*/ 2097541 w 3761964"/>
                <a:gd name="connsiteY66" fmla="*/ 64140 h 3732485"/>
                <a:gd name="connsiteX67" fmla="*/ 2384108 w 3761964"/>
                <a:gd name="connsiteY67" fmla="*/ 87830 h 3732485"/>
                <a:gd name="connsiteX68" fmla="*/ 2383610 w 3761964"/>
                <a:gd name="connsiteY68" fmla="*/ 87447 h 3732485"/>
                <a:gd name="connsiteX69" fmla="*/ 2847103 w 3761964"/>
                <a:gd name="connsiteY69" fmla="*/ 107080 h 3732485"/>
                <a:gd name="connsiteX70" fmla="*/ 3159730 w 3761964"/>
                <a:gd name="connsiteY70" fmla="*/ 69077 h 3732485"/>
                <a:gd name="connsiteX71" fmla="*/ 3336882 w 3761964"/>
                <a:gd name="connsiteY71" fmla="*/ 0 h 3732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3761964" h="3732485">
                  <a:moveTo>
                    <a:pt x="2333832" y="3097806"/>
                  </a:moveTo>
                  <a:cubicBezTo>
                    <a:pt x="2295752" y="3097806"/>
                    <a:pt x="2264868" y="3128691"/>
                    <a:pt x="2264868" y="3166769"/>
                  </a:cubicBezTo>
                  <a:cubicBezTo>
                    <a:pt x="2264868" y="3204926"/>
                    <a:pt x="2295753" y="3235771"/>
                    <a:pt x="2333832" y="3235771"/>
                  </a:cubicBezTo>
                  <a:cubicBezTo>
                    <a:pt x="2371988" y="3235771"/>
                    <a:pt x="2402871" y="3204924"/>
                    <a:pt x="2402833" y="3166769"/>
                  </a:cubicBezTo>
                  <a:cubicBezTo>
                    <a:pt x="2402833" y="3128652"/>
                    <a:pt x="2371910" y="3097806"/>
                    <a:pt x="2333832" y="3097806"/>
                  </a:cubicBezTo>
                  <a:close/>
                  <a:moveTo>
                    <a:pt x="2554231" y="2919506"/>
                  </a:moveTo>
                  <a:cubicBezTo>
                    <a:pt x="2503370" y="2919506"/>
                    <a:pt x="2462154" y="2960646"/>
                    <a:pt x="2462154" y="3011507"/>
                  </a:cubicBezTo>
                  <a:cubicBezTo>
                    <a:pt x="2462154" y="3062254"/>
                    <a:pt x="2503370" y="3103470"/>
                    <a:pt x="2554231" y="3103470"/>
                  </a:cubicBezTo>
                  <a:cubicBezTo>
                    <a:pt x="2604977" y="3103470"/>
                    <a:pt x="2646232" y="3062292"/>
                    <a:pt x="2646232" y="3011507"/>
                  </a:cubicBezTo>
                  <a:cubicBezTo>
                    <a:pt x="2646232" y="2960646"/>
                    <a:pt x="2604977" y="2919506"/>
                    <a:pt x="2554231" y="2919506"/>
                  </a:cubicBezTo>
                  <a:close/>
                  <a:moveTo>
                    <a:pt x="2302832" y="2885680"/>
                  </a:moveTo>
                  <a:cubicBezTo>
                    <a:pt x="2277460" y="2885680"/>
                    <a:pt x="2256870" y="2906230"/>
                    <a:pt x="2256870" y="2931642"/>
                  </a:cubicBezTo>
                  <a:cubicBezTo>
                    <a:pt x="2256870" y="2957091"/>
                    <a:pt x="2277421" y="2977604"/>
                    <a:pt x="2302832" y="2977604"/>
                  </a:cubicBezTo>
                  <a:cubicBezTo>
                    <a:pt x="2328205" y="2977604"/>
                    <a:pt x="2348795" y="2957092"/>
                    <a:pt x="2348795" y="2931642"/>
                  </a:cubicBezTo>
                  <a:cubicBezTo>
                    <a:pt x="2348795" y="2906269"/>
                    <a:pt x="2328244" y="2885680"/>
                    <a:pt x="2302832" y="2885680"/>
                  </a:cubicBezTo>
                  <a:close/>
                  <a:moveTo>
                    <a:pt x="2782892" y="2667801"/>
                  </a:moveTo>
                  <a:cubicBezTo>
                    <a:pt x="2719367" y="2667801"/>
                    <a:pt x="2667894" y="2719271"/>
                    <a:pt x="2667894" y="2782800"/>
                  </a:cubicBezTo>
                  <a:cubicBezTo>
                    <a:pt x="2667894" y="2846326"/>
                    <a:pt x="2719364" y="2897799"/>
                    <a:pt x="2782892" y="2897799"/>
                  </a:cubicBezTo>
                  <a:cubicBezTo>
                    <a:pt x="2846381" y="2897799"/>
                    <a:pt x="2897969" y="2846329"/>
                    <a:pt x="2897930" y="2782800"/>
                  </a:cubicBezTo>
                  <a:cubicBezTo>
                    <a:pt x="2897930" y="2719274"/>
                    <a:pt x="2846383" y="2667801"/>
                    <a:pt x="2782892" y="2667801"/>
                  </a:cubicBezTo>
                  <a:close/>
                  <a:moveTo>
                    <a:pt x="2511101" y="2654487"/>
                  </a:moveTo>
                  <a:cubicBezTo>
                    <a:pt x="2472945" y="2654487"/>
                    <a:pt x="2442100" y="2685295"/>
                    <a:pt x="2442100" y="2723488"/>
                  </a:cubicBezTo>
                  <a:cubicBezTo>
                    <a:pt x="2442100" y="2761606"/>
                    <a:pt x="2472908" y="2792451"/>
                    <a:pt x="2511101" y="2792451"/>
                  </a:cubicBezTo>
                  <a:cubicBezTo>
                    <a:pt x="2549181" y="2792451"/>
                    <a:pt x="2580064" y="2761567"/>
                    <a:pt x="2580064" y="2723488"/>
                  </a:cubicBezTo>
                  <a:cubicBezTo>
                    <a:pt x="2580064" y="2685332"/>
                    <a:pt x="2549103" y="2654487"/>
                    <a:pt x="2511101" y="2654487"/>
                  </a:cubicBezTo>
                  <a:close/>
                  <a:moveTo>
                    <a:pt x="3011636" y="2462137"/>
                  </a:moveTo>
                  <a:cubicBezTo>
                    <a:pt x="2960775" y="2462137"/>
                    <a:pt x="2919635" y="2503316"/>
                    <a:pt x="2919635" y="2554138"/>
                  </a:cubicBezTo>
                  <a:cubicBezTo>
                    <a:pt x="2919635" y="2604923"/>
                    <a:pt x="2960775" y="2646139"/>
                    <a:pt x="3011636" y="2646139"/>
                  </a:cubicBezTo>
                  <a:cubicBezTo>
                    <a:pt x="3062459" y="2646139"/>
                    <a:pt x="3103599" y="2604923"/>
                    <a:pt x="3103599" y="2554138"/>
                  </a:cubicBezTo>
                  <a:cubicBezTo>
                    <a:pt x="3103599" y="2503354"/>
                    <a:pt x="3062459" y="2462137"/>
                    <a:pt x="3011636" y="2462137"/>
                  </a:cubicBezTo>
                  <a:close/>
                  <a:moveTo>
                    <a:pt x="2723535" y="2441967"/>
                  </a:moveTo>
                  <a:cubicBezTo>
                    <a:pt x="2685418" y="2441967"/>
                    <a:pt x="2654534" y="2472852"/>
                    <a:pt x="2654534" y="2510930"/>
                  </a:cubicBezTo>
                  <a:cubicBezTo>
                    <a:pt x="2654534" y="2549086"/>
                    <a:pt x="2685419" y="2579931"/>
                    <a:pt x="2723535" y="2579931"/>
                  </a:cubicBezTo>
                  <a:cubicBezTo>
                    <a:pt x="2761615" y="2579931"/>
                    <a:pt x="2792498" y="2549047"/>
                    <a:pt x="2792498" y="2510930"/>
                  </a:cubicBezTo>
                  <a:cubicBezTo>
                    <a:pt x="2792498" y="2472812"/>
                    <a:pt x="2761538" y="2441967"/>
                    <a:pt x="2723535" y="2441967"/>
                  </a:cubicBezTo>
                  <a:close/>
                  <a:moveTo>
                    <a:pt x="3166901" y="2264816"/>
                  </a:moveTo>
                  <a:cubicBezTo>
                    <a:pt x="3128745" y="2264816"/>
                    <a:pt x="3097900" y="2295662"/>
                    <a:pt x="3097900" y="2333779"/>
                  </a:cubicBezTo>
                  <a:cubicBezTo>
                    <a:pt x="3097900" y="2371896"/>
                    <a:pt x="3128785" y="2402857"/>
                    <a:pt x="3166901" y="2402857"/>
                  </a:cubicBezTo>
                  <a:cubicBezTo>
                    <a:pt x="3204981" y="2402857"/>
                    <a:pt x="3235864" y="2371934"/>
                    <a:pt x="3235864" y="2333779"/>
                  </a:cubicBezTo>
                  <a:cubicBezTo>
                    <a:pt x="3235864" y="2295661"/>
                    <a:pt x="3204980" y="2264816"/>
                    <a:pt x="3166901" y="2264816"/>
                  </a:cubicBezTo>
                  <a:close/>
                  <a:moveTo>
                    <a:pt x="2931762" y="2256737"/>
                  </a:moveTo>
                  <a:cubicBezTo>
                    <a:pt x="2906351" y="2256737"/>
                    <a:pt x="2885723" y="2277250"/>
                    <a:pt x="2885723" y="2302662"/>
                  </a:cubicBezTo>
                  <a:cubicBezTo>
                    <a:pt x="2885723" y="2328149"/>
                    <a:pt x="2906351" y="2348700"/>
                    <a:pt x="2931762" y="2348700"/>
                  </a:cubicBezTo>
                  <a:cubicBezTo>
                    <a:pt x="2957173" y="2348700"/>
                    <a:pt x="2977801" y="2328111"/>
                    <a:pt x="2977801" y="2302662"/>
                  </a:cubicBezTo>
                  <a:cubicBezTo>
                    <a:pt x="2977801" y="2277251"/>
                    <a:pt x="2957173" y="2256737"/>
                    <a:pt x="2931762" y="2256737"/>
                  </a:cubicBezTo>
                  <a:close/>
                  <a:moveTo>
                    <a:pt x="3722129" y="137987"/>
                  </a:moveTo>
                  <a:lnTo>
                    <a:pt x="3761964" y="155002"/>
                  </a:lnTo>
                  <a:lnTo>
                    <a:pt x="3741092" y="166323"/>
                  </a:lnTo>
                  <a:close/>
                  <a:moveTo>
                    <a:pt x="3336882" y="0"/>
                  </a:moveTo>
                  <a:cubicBezTo>
                    <a:pt x="3429073" y="0"/>
                    <a:pt x="3530145" y="41866"/>
                    <a:pt x="3610359" y="122004"/>
                  </a:cubicBezTo>
                  <a:lnTo>
                    <a:pt x="3610438" y="122023"/>
                  </a:lnTo>
                  <a:cubicBezTo>
                    <a:pt x="3749588" y="261133"/>
                    <a:pt x="3773276" y="462895"/>
                    <a:pt x="3663558" y="572770"/>
                  </a:cubicBezTo>
                  <a:cubicBezTo>
                    <a:pt x="3590539" y="661670"/>
                    <a:pt x="3645073" y="1348890"/>
                    <a:pt x="3645073" y="1348890"/>
                  </a:cubicBezTo>
                  <a:lnTo>
                    <a:pt x="3644729" y="1348354"/>
                  </a:lnTo>
                  <a:cubicBezTo>
                    <a:pt x="3741583" y="1923643"/>
                    <a:pt x="3540674" y="2572018"/>
                    <a:pt x="3056322" y="3056291"/>
                  </a:cubicBezTo>
                  <a:cubicBezTo>
                    <a:pt x="2651113" y="3461383"/>
                    <a:pt x="2131149" y="3668230"/>
                    <a:pt x="1635051" y="3668230"/>
                  </a:cubicBezTo>
                  <a:cubicBezTo>
                    <a:pt x="1538265" y="3668230"/>
                    <a:pt x="1442322" y="3660384"/>
                    <a:pt x="1348445" y="3644579"/>
                  </a:cubicBezTo>
                  <a:lnTo>
                    <a:pt x="1348866" y="3644923"/>
                  </a:lnTo>
                  <a:cubicBezTo>
                    <a:pt x="1348866" y="3644923"/>
                    <a:pt x="1102292" y="3625405"/>
                    <a:pt x="885412" y="3625405"/>
                  </a:cubicBezTo>
                  <a:cubicBezTo>
                    <a:pt x="740258" y="3625405"/>
                    <a:pt x="608337" y="3634169"/>
                    <a:pt x="572746" y="3663407"/>
                  </a:cubicBezTo>
                  <a:cubicBezTo>
                    <a:pt x="526210" y="3709943"/>
                    <a:pt x="463295" y="3732485"/>
                    <a:pt x="395594" y="3732485"/>
                  </a:cubicBezTo>
                  <a:cubicBezTo>
                    <a:pt x="303364" y="3732485"/>
                    <a:pt x="202253" y="3690617"/>
                    <a:pt x="122039" y="3610403"/>
                  </a:cubicBezTo>
                  <a:cubicBezTo>
                    <a:pt x="-17036" y="3471293"/>
                    <a:pt x="-40763" y="3269570"/>
                    <a:pt x="69034" y="3159734"/>
                  </a:cubicBezTo>
                  <a:cubicBezTo>
                    <a:pt x="142053" y="3070796"/>
                    <a:pt x="87480" y="2383614"/>
                    <a:pt x="87480" y="2383614"/>
                  </a:cubicBezTo>
                  <a:lnTo>
                    <a:pt x="87863" y="2384035"/>
                  </a:lnTo>
                  <a:cubicBezTo>
                    <a:pt x="-8953" y="1808845"/>
                    <a:pt x="191957" y="1160470"/>
                    <a:pt x="676269" y="676197"/>
                  </a:cubicBezTo>
                  <a:cubicBezTo>
                    <a:pt x="1081381" y="270987"/>
                    <a:pt x="1601443" y="64140"/>
                    <a:pt x="2097541" y="64140"/>
                  </a:cubicBezTo>
                  <a:cubicBezTo>
                    <a:pt x="2194288" y="64140"/>
                    <a:pt x="2290231" y="72024"/>
                    <a:pt x="2384108" y="87830"/>
                  </a:cubicBezTo>
                  <a:lnTo>
                    <a:pt x="2383610" y="87447"/>
                  </a:lnTo>
                  <a:cubicBezTo>
                    <a:pt x="2383610" y="87447"/>
                    <a:pt x="2630185" y="107080"/>
                    <a:pt x="2847103" y="107080"/>
                  </a:cubicBezTo>
                  <a:cubicBezTo>
                    <a:pt x="2992218" y="107080"/>
                    <a:pt x="3124139" y="98316"/>
                    <a:pt x="3159730" y="69077"/>
                  </a:cubicBezTo>
                  <a:cubicBezTo>
                    <a:pt x="3206266" y="22503"/>
                    <a:pt x="3269221" y="0"/>
                    <a:pt x="3336882" y="0"/>
                  </a:cubicBezTo>
                  <a:close/>
                </a:path>
              </a:pathLst>
            </a:custGeom>
            <a:solidFill>
              <a:srgbClr val="C2D026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E0C2B6C1-A624-C548-E643-07C4AFFC66F6}"/>
              </a:ext>
            </a:extLst>
          </p:cNvPr>
          <p:cNvGrpSpPr/>
          <p:nvPr/>
        </p:nvGrpSpPr>
        <p:grpSpPr>
          <a:xfrm rot="18385653">
            <a:off x="2100410" y="-1970255"/>
            <a:ext cx="4350265" cy="4892233"/>
            <a:chOff x="-5594668" y="2733754"/>
            <a:chExt cx="4471910" cy="5029033"/>
          </a:xfrm>
          <a:solidFill>
            <a:srgbClr val="CDDC29"/>
          </a:solidFill>
        </p:grpSpPr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ABC04B08-3BBD-44D5-B3F8-E8D155B24D4B}"/>
                </a:ext>
              </a:extLst>
            </p:cNvPr>
            <p:cNvSpPr/>
            <p:nvPr/>
          </p:nvSpPr>
          <p:spPr>
            <a:xfrm>
              <a:off x="-5594668" y="2733754"/>
              <a:ext cx="1965749" cy="4957750"/>
            </a:xfrm>
            <a:custGeom>
              <a:avLst/>
              <a:gdLst>
                <a:gd name="connsiteX0" fmla="*/ 1965749 w 1965749"/>
                <a:gd name="connsiteY0" fmla="*/ 4957708 h 4957750"/>
                <a:gd name="connsiteX1" fmla="*/ 1296408 w 1965749"/>
                <a:gd name="connsiteY1" fmla="*/ 4559895 h 4957750"/>
                <a:gd name="connsiteX2" fmla="*/ 856605 w 1965749"/>
                <a:gd name="connsiteY2" fmla="*/ 3917378 h 4957750"/>
                <a:gd name="connsiteX3" fmla="*/ 810680 w 1965749"/>
                <a:gd name="connsiteY3" fmla="*/ 3888484 h 4957750"/>
                <a:gd name="connsiteX4" fmla="*/ 435636 w 1965749"/>
                <a:gd name="connsiteY4" fmla="*/ 3722129 h 4957750"/>
                <a:gd name="connsiteX5" fmla="*/ 356264 w 1965749"/>
                <a:gd name="connsiteY5" fmla="*/ 3319564 h 4957750"/>
                <a:gd name="connsiteX6" fmla="*/ 334832 w 1965749"/>
                <a:gd name="connsiteY6" fmla="*/ 3266292 h 4957750"/>
                <a:gd name="connsiteX7" fmla="*/ 2268 w 1965749"/>
                <a:gd name="connsiteY7" fmla="*/ 2746583 h 4957750"/>
                <a:gd name="connsiteX8" fmla="*/ 244483 w 1965749"/>
                <a:gd name="connsiteY8" fmla="*/ 2179113 h 4957750"/>
                <a:gd name="connsiteX9" fmla="*/ 261475 w 1965749"/>
                <a:gd name="connsiteY9" fmla="*/ 2147043 h 4957750"/>
                <a:gd name="connsiteX10" fmla="*/ 250148 w 1965749"/>
                <a:gd name="connsiteY10" fmla="*/ 2112601 h 4957750"/>
                <a:gd name="connsiteX11" fmla="*/ 86545 w 1965749"/>
                <a:gd name="connsiteY11" fmla="*/ 1579655 h 4957750"/>
                <a:gd name="connsiteX12" fmla="*/ 376668 w 1965749"/>
                <a:gd name="connsiteY12" fmla="*/ 1103573 h 4957750"/>
                <a:gd name="connsiteX13" fmla="*/ 396492 w 1965749"/>
                <a:gd name="connsiteY13" fmla="*/ 1071771 h 4957750"/>
                <a:gd name="connsiteX14" fmla="*/ 386311 w 1965749"/>
                <a:gd name="connsiteY14" fmla="*/ 1035720 h 4957750"/>
                <a:gd name="connsiteX15" fmla="*/ 292550 w 1965749"/>
                <a:gd name="connsiteY15" fmla="*/ 640503 h 4957750"/>
                <a:gd name="connsiteX16" fmla="*/ 551596 w 1965749"/>
                <a:gd name="connsiteY16" fmla="*/ 327641 h 4957750"/>
                <a:gd name="connsiteX17" fmla="*/ 957335 w 1965749"/>
                <a:gd name="connsiteY17" fmla="*/ 345973 h 4957750"/>
                <a:gd name="connsiteX18" fmla="*/ 999509 w 1965749"/>
                <a:gd name="connsiteY18" fmla="*/ 347465 h 4957750"/>
                <a:gd name="connsiteX19" fmla="*/ 1025379 w 1965749"/>
                <a:gd name="connsiteY19" fmla="*/ 314171 h 4957750"/>
                <a:gd name="connsiteX20" fmla="*/ 1260050 w 1965749"/>
                <a:gd name="connsiteY20" fmla="*/ 28251 h 4957750"/>
                <a:gd name="connsiteX21" fmla="*/ 1627561 w 1965749"/>
                <a:gd name="connsiteY21" fmla="*/ 70348 h 4957750"/>
                <a:gd name="connsiteX22" fmla="*/ 1791545 w 1965749"/>
                <a:gd name="connsiteY22" fmla="*/ 401883 h 4957750"/>
                <a:gd name="connsiteX23" fmla="*/ 1515658 w 1965749"/>
                <a:gd name="connsiteY23" fmla="*/ 666749 h 4957750"/>
                <a:gd name="connsiteX24" fmla="*/ 1443633 w 1965749"/>
                <a:gd name="connsiteY24" fmla="*/ 1042372 h 4957750"/>
                <a:gd name="connsiteX25" fmla="*/ 919907 w 1965749"/>
                <a:gd name="connsiteY25" fmla="*/ 1396254 h 4957750"/>
                <a:gd name="connsiteX26" fmla="*/ 918146 w 1965749"/>
                <a:gd name="connsiteY26" fmla="*/ 2028327 h 4957750"/>
                <a:gd name="connsiteX27" fmla="*/ 744855 w 1965749"/>
                <a:gd name="connsiteY27" fmla="*/ 2508044 h 4957750"/>
                <a:gd name="connsiteX28" fmla="*/ 1055071 w 1965749"/>
                <a:gd name="connsiteY28" fmla="*/ 2912901 h 4957750"/>
                <a:gd name="connsiteX29" fmla="*/ 1267395 w 1965749"/>
                <a:gd name="connsiteY29" fmla="*/ 4043589 h 4957750"/>
                <a:gd name="connsiteX30" fmla="*/ 1965745 w 1965749"/>
                <a:gd name="connsiteY30" fmla="*/ 4957751 h 4957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965749" h="4957750">
                  <a:moveTo>
                    <a:pt x="1965749" y="4957708"/>
                  </a:moveTo>
                  <a:cubicBezTo>
                    <a:pt x="1716382" y="4875311"/>
                    <a:pt x="1487981" y="4739564"/>
                    <a:pt x="1296408" y="4559895"/>
                  </a:cubicBezTo>
                  <a:cubicBezTo>
                    <a:pt x="1104864" y="4380215"/>
                    <a:pt x="954772" y="4160965"/>
                    <a:pt x="856605" y="3917378"/>
                  </a:cubicBezTo>
                  <a:cubicBezTo>
                    <a:pt x="849142" y="3898818"/>
                    <a:pt x="830620" y="3887184"/>
                    <a:pt x="810680" y="3888484"/>
                  </a:cubicBezTo>
                  <a:cubicBezTo>
                    <a:pt x="666016" y="3897440"/>
                    <a:pt x="526064" y="3835365"/>
                    <a:pt x="435636" y="3722129"/>
                  </a:cubicBezTo>
                  <a:cubicBezTo>
                    <a:pt x="345208" y="3608893"/>
                    <a:pt x="315582" y="3458674"/>
                    <a:pt x="356264" y="3319564"/>
                  </a:cubicBezTo>
                  <a:cubicBezTo>
                    <a:pt x="362348" y="3299013"/>
                    <a:pt x="353470" y="3276931"/>
                    <a:pt x="334832" y="3266292"/>
                  </a:cubicBezTo>
                  <a:cubicBezTo>
                    <a:pt x="144856" y="3158720"/>
                    <a:pt x="20364" y="2964148"/>
                    <a:pt x="2268" y="2746583"/>
                  </a:cubicBezTo>
                  <a:cubicBezTo>
                    <a:pt x="-15796" y="2529018"/>
                    <a:pt x="74867" y="2316577"/>
                    <a:pt x="244483" y="2179113"/>
                  </a:cubicBezTo>
                  <a:cubicBezTo>
                    <a:pt x="254280" y="2171191"/>
                    <a:pt x="260403" y="2159596"/>
                    <a:pt x="261475" y="2147043"/>
                  </a:cubicBezTo>
                  <a:cubicBezTo>
                    <a:pt x="262547" y="2134491"/>
                    <a:pt x="258452" y="2122053"/>
                    <a:pt x="250148" y="2112601"/>
                  </a:cubicBezTo>
                  <a:cubicBezTo>
                    <a:pt x="121942" y="1966525"/>
                    <a:pt x="62356" y="1772493"/>
                    <a:pt x="86545" y="1579655"/>
                  </a:cubicBezTo>
                  <a:cubicBezTo>
                    <a:pt x="110732" y="1386769"/>
                    <a:pt x="216357" y="1213487"/>
                    <a:pt x="376668" y="1103573"/>
                  </a:cubicBezTo>
                  <a:cubicBezTo>
                    <a:pt x="387461" y="1096225"/>
                    <a:pt x="394655" y="1084668"/>
                    <a:pt x="396492" y="1071771"/>
                  </a:cubicBezTo>
                  <a:cubicBezTo>
                    <a:pt x="398328" y="1058835"/>
                    <a:pt x="394616" y="1045747"/>
                    <a:pt x="386311" y="1035720"/>
                  </a:cubicBezTo>
                  <a:cubicBezTo>
                    <a:pt x="294769" y="925963"/>
                    <a:pt x="260095" y="779652"/>
                    <a:pt x="292550" y="640503"/>
                  </a:cubicBezTo>
                  <a:cubicBezTo>
                    <a:pt x="325041" y="501354"/>
                    <a:pt x="420941" y="385513"/>
                    <a:pt x="551596" y="327641"/>
                  </a:cubicBezTo>
                  <a:cubicBezTo>
                    <a:pt x="682251" y="269738"/>
                    <a:pt x="832461" y="276551"/>
                    <a:pt x="957335" y="345973"/>
                  </a:cubicBezTo>
                  <a:cubicBezTo>
                    <a:pt x="970346" y="353206"/>
                    <a:pt x="986038" y="353780"/>
                    <a:pt x="999509" y="347465"/>
                  </a:cubicBezTo>
                  <a:cubicBezTo>
                    <a:pt x="1012980" y="341189"/>
                    <a:pt x="1022586" y="328790"/>
                    <a:pt x="1025379" y="314171"/>
                  </a:cubicBezTo>
                  <a:cubicBezTo>
                    <a:pt x="1049987" y="185201"/>
                    <a:pt x="1138350" y="77550"/>
                    <a:pt x="1260050" y="28251"/>
                  </a:cubicBezTo>
                  <a:cubicBezTo>
                    <a:pt x="1381750" y="-21002"/>
                    <a:pt x="1520135" y="-5159"/>
                    <a:pt x="1627561" y="70348"/>
                  </a:cubicBezTo>
                  <a:cubicBezTo>
                    <a:pt x="1734947" y="145855"/>
                    <a:pt x="1796718" y="270690"/>
                    <a:pt x="1791545" y="401883"/>
                  </a:cubicBezTo>
                  <a:cubicBezTo>
                    <a:pt x="1674361" y="459480"/>
                    <a:pt x="1577957" y="552054"/>
                    <a:pt x="1515658" y="666749"/>
                  </a:cubicBezTo>
                  <a:cubicBezTo>
                    <a:pt x="1453315" y="781484"/>
                    <a:pt x="1428172" y="912746"/>
                    <a:pt x="1443633" y="1042372"/>
                  </a:cubicBezTo>
                  <a:cubicBezTo>
                    <a:pt x="1221247" y="1066367"/>
                    <a:pt x="1025148" y="1198861"/>
                    <a:pt x="919907" y="1396254"/>
                  </a:cubicBezTo>
                  <a:cubicBezTo>
                    <a:pt x="814705" y="1593647"/>
                    <a:pt x="814049" y="1830356"/>
                    <a:pt x="918146" y="2028327"/>
                  </a:cubicBezTo>
                  <a:cubicBezTo>
                    <a:pt x="782436" y="2148264"/>
                    <a:pt x="717148" y="2329050"/>
                    <a:pt x="744855" y="2508044"/>
                  </a:cubicBezTo>
                  <a:cubicBezTo>
                    <a:pt x="772561" y="2687038"/>
                    <a:pt x="889441" y="2839579"/>
                    <a:pt x="1055071" y="2912901"/>
                  </a:cubicBezTo>
                  <a:cubicBezTo>
                    <a:pt x="1036511" y="3301191"/>
                    <a:pt x="1109223" y="3688443"/>
                    <a:pt x="1267395" y="4043589"/>
                  </a:cubicBezTo>
                  <a:cubicBezTo>
                    <a:pt x="1425531" y="4398697"/>
                    <a:pt x="1664718" y="4711784"/>
                    <a:pt x="1965745" y="495775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BAF3AA89-4ACA-1621-2ADB-E466320D30AE}"/>
                </a:ext>
              </a:extLst>
            </p:cNvPr>
            <p:cNvSpPr/>
            <p:nvPr/>
          </p:nvSpPr>
          <p:spPr>
            <a:xfrm>
              <a:off x="-4786446" y="2739738"/>
              <a:ext cx="3663688" cy="5023049"/>
            </a:xfrm>
            <a:custGeom>
              <a:avLst/>
              <a:gdLst>
                <a:gd name="connsiteX0" fmla="*/ 1660023 w 3663688"/>
                <a:gd name="connsiteY0" fmla="*/ 1593556 h 5023049"/>
                <a:gd name="connsiteX1" fmla="*/ 2453131 w 3663688"/>
                <a:gd name="connsiteY1" fmla="*/ 1703549 h 5023049"/>
                <a:gd name="connsiteX2" fmla="*/ 2471998 w 3663688"/>
                <a:gd name="connsiteY2" fmla="*/ 1723067 h 5023049"/>
                <a:gd name="connsiteX3" fmla="*/ 2471042 w 3663688"/>
                <a:gd name="connsiteY3" fmla="*/ 1750162 h 5023049"/>
                <a:gd name="connsiteX4" fmla="*/ 2450873 w 3663688"/>
                <a:gd name="connsiteY4" fmla="*/ 1768340 h 5023049"/>
                <a:gd name="connsiteX5" fmla="*/ 2423816 w 3663688"/>
                <a:gd name="connsiteY5" fmla="*/ 1766465 h 5023049"/>
                <a:gd name="connsiteX6" fmla="*/ 1610497 w 3663688"/>
                <a:gd name="connsiteY6" fmla="*/ 1673507 h 5023049"/>
                <a:gd name="connsiteX7" fmla="*/ 1245171 w 3663688"/>
                <a:gd name="connsiteY7" fmla="*/ 2805763 h 5023049"/>
                <a:gd name="connsiteX8" fmla="*/ 1785356 w 3663688"/>
                <a:gd name="connsiteY8" fmla="*/ 2642964 h 5023049"/>
                <a:gd name="connsiteX9" fmla="*/ 1817197 w 3663688"/>
                <a:gd name="connsiteY9" fmla="*/ 2679970 h 5023049"/>
                <a:gd name="connsiteX10" fmla="*/ 1780534 w 3663688"/>
                <a:gd name="connsiteY10" fmla="*/ 2712232 h 5023049"/>
                <a:gd name="connsiteX11" fmla="*/ 1231777 w 3663688"/>
                <a:gd name="connsiteY11" fmla="*/ 2908018 h 5023049"/>
                <a:gd name="connsiteX12" fmla="*/ 1626836 w 3663688"/>
                <a:gd name="connsiteY12" fmla="*/ 4991969 h 5023049"/>
                <a:gd name="connsiteX13" fmla="*/ 1815089 w 3663688"/>
                <a:gd name="connsiteY13" fmla="*/ 4781938 h 5023049"/>
                <a:gd name="connsiteX14" fmla="*/ 1787572 w 3663688"/>
                <a:gd name="connsiteY14" fmla="*/ 4501191 h 5023049"/>
                <a:gd name="connsiteX15" fmla="*/ 1796527 w 3663688"/>
                <a:gd name="connsiteY15" fmla="*/ 3515892 h 5023049"/>
                <a:gd name="connsiteX16" fmla="*/ 2651407 w 3663688"/>
                <a:gd name="connsiteY16" fmla="*/ 3025917 h 5023049"/>
                <a:gd name="connsiteX17" fmla="*/ 3141989 w 3663688"/>
                <a:gd name="connsiteY17" fmla="*/ 3025917 h 5023049"/>
                <a:gd name="connsiteX18" fmla="*/ 3161431 w 3663688"/>
                <a:gd name="connsiteY18" fmla="*/ 3017766 h 5023049"/>
                <a:gd name="connsiteX19" fmla="*/ 3169123 w 3663688"/>
                <a:gd name="connsiteY19" fmla="*/ 2998133 h 5023049"/>
                <a:gd name="connsiteX20" fmla="*/ 3081752 w 3663688"/>
                <a:gd name="connsiteY20" fmla="*/ 2723274 h 5023049"/>
                <a:gd name="connsiteX21" fmla="*/ 2861963 w 3663688"/>
                <a:gd name="connsiteY21" fmla="*/ 2536521 h 5023049"/>
                <a:gd name="connsiteX22" fmla="*/ 2835556 w 3663688"/>
                <a:gd name="connsiteY22" fmla="*/ 2482752 h 5023049"/>
                <a:gd name="connsiteX23" fmla="*/ 2883394 w 3663688"/>
                <a:gd name="connsiteY23" fmla="*/ 2446625 h 5023049"/>
                <a:gd name="connsiteX24" fmla="*/ 3507315 w 3663688"/>
                <a:gd name="connsiteY24" fmla="*/ 2154777 h 5023049"/>
                <a:gd name="connsiteX25" fmla="*/ 3631122 w 3663688"/>
                <a:gd name="connsiteY25" fmla="*/ 1477207 h 5023049"/>
                <a:gd name="connsiteX26" fmla="*/ 3150758 w 3663688"/>
                <a:gd name="connsiteY26" fmla="*/ 983558 h 5023049"/>
                <a:gd name="connsiteX27" fmla="*/ 3119262 w 3663688"/>
                <a:gd name="connsiteY27" fmla="*/ 942724 h 5023049"/>
                <a:gd name="connsiteX28" fmla="*/ 2953171 w 3663688"/>
                <a:gd name="connsiteY28" fmla="*/ 584932 h 5023049"/>
                <a:gd name="connsiteX29" fmla="*/ 2589795 w 3663688"/>
                <a:gd name="connsiteY29" fmla="*/ 431509 h 5023049"/>
                <a:gd name="connsiteX30" fmla="*/ 2556539 w 3663688"/>
                <a:gd name="connsiteY30" fmla="*/ 415933 h 5023049"/>
                <a:gd name="connsiteX31" fmla="*/ 2545096 w 3663688"/>
                <a:gd name="connsiteY31" fmla="*/ 381108 h 5023049"/>
                <a:gd name="connsiteX32" fmla="*/ 2454012 w 3663688"/>
                <a:gd name="connsiteY32" fmla="*/ 112872 h 5023049"/>
                <a:gd name="connsiteX33" fmla="*/ 2194192 w 3663688"/>
                <a:gd name="connsiteY33" fmla="*/ 8 h 5023049"/>
                <a:gd name="connsiteX34" fmla="*/ 1935988 w 3663688"/>
                <a:gd name="connsiteY34" fmla="*/ 116575 h 5023049"/>
                <a:gd name="connsiteX35" fmla="*/ 1903076 w 3663688"/>
                <a:gd name="connsiteY35" fmla="*/ 131883 h 5023049"/>
                <a:gd name="connsiteX36" fmla="*/ 1869245 w 3663688"/>
                <a:gd name="connsiteY36" fmla="*/ 118757 h 5023049"/>
                <a:gd name="connsiteX37" fmla="*/ 1607711 w 3663688"/>
                <a:gd name="connsiteY37" fmla="*/ 8999 h 5023049"/>
                <a:gd name="connsiteX38" fmla="*/ 1342345 w 3663688"/>
                <a:gd name="connsiteY38" fmla="*/ 109116 h 5023049"/>
                <a:gd name="connsiteX39" fmla="*/ 1218539 w 3663688"/>
                <a:gd name="connsiteY39" fmla="*/ 364303 h 5023049"/>
                <a:gd name="connsiteX40" fmla="*/ 1179159 w 3663688"/>
                <a:gd name="connsiteY40" fmla="*/ 406744 h 5023049"/>
                <a:gd name="connsiteX41" fmla="*/ 809160 w 3663688"/>
                <a:gd name="connsiteY41" fmla="*/ 629893 h 5023049"/>
                <a:gd name="connsiteX42" fmla="*/ 707554 w 3663688"/>
                <a:gd name="connsiteY42" fmla="*/ 1049867 h 5023049"/>
                <a:gd name="connsiteX43" fmla="*/ 698101 w 3663688"/>
                <a:gd name="connsiteY43" fmla="*/ 1085956 h 5023049"/>
                <a:gd name="connsiteX44" fmla="*/ 665151 w 3663688"/>
                <a:gd name="connsiteY44" fmla="*/ 1103369 h 5023049"/>
                <a:gd name="connsiteX45" fmla="*/ 174373 w 3663688"/>
                <a:gd name="connsiteY45" fmla="*/ 1420630 h 5023049"/>
                <a:gd name="connsiteX46" fmla="*/ 179807 w 3663688"/>
                <a:gd name="connsiteY46" fmla="*/ 2004980 h 5023049"/>
                <a:gd name="connsiteX47" fmla="*/ 168862 w 3663688"/>
                <a:gd name="connsiteY47" fmla="*/ 2063457 h 5023049"/>
                <a:gd name="connsiteX48" fmla="*/ 5259 w 3663688"/>
                <a:gd name="connsiteY48" fmla="*/ 2490133 h 5023049"/>
                <a:gd name="connsiteX49" fmla="*/ 288308 w 3663688"/>
                <a:gd name="connsiteY49" fmla="*/ 2848914 h 5023049"/>
                <a:gd name="connsiteX50" fmla="*/ 317164 w 3663688"/>
                <a:gd name="connsiteY50" fmla="*/ 2894340 h 5023049"/>
                <a:gd name="connsiteX51" fmla="*/ 537482 w 3663688"/>
                <a:gd name="connsiteY51" fmla="*/ 4041684 h 5023049"/>
                <a:gd name="connsiteX52" fmla="*/ 1270083 w 3663688"/>
                <a:gd name="connsiteY52" fmla="*/ 4951819 h 5023049"/>
                <a:gd name="connsiteX53" fmla="*/ 1559745 w 3663688"/>
                <a:gd name="connsiteY53" fmla="*/ 5014276 h 5023049"/>
                <a:gd name="connsiteX54" fmla="*/ 1174865 w 3663688"/>
                <a:gd name="connsiteY54" fmla="*/ 3830291 h 5023049"/>
                <a:gd name="connsiteX55" fmla="*/ 789327 w 3663688"/>
                <a:gd name="connsiteY55" fmla="*/ 3481189 h 5023049"/>
                <a:gd name="connsiteX56" fmla="*/ 789404 w 3663688"/>
                <a:gd name="connsiteY56" fmla="*/ 3453673 h 5023049"/>
                <a:gd name="connsiteX57" fmla="*/ 809458 w 3663688"/>
                <a:gd name="connsiteY57" fmla="*/ 3434882 h 5023049"/>
                <a:gd name="connsiteX58" fmla="*/ 836936 w 3663688"/>
                <a:gd name="connsiteY58" fmla="*/ 3436566 h 5023049"/>
                <a:gd name="connsiteX59" fmla="*/ 854540 w 3663688"/>
                <a:gd name="connsiteY59" fmla="*/ 3457690 h 5023049"/>
                <a:gd name="connsiteX60" fmla="*/ 1165061 w 3663688"/>
                <a:gd name="connsiteY60" fmla="*/ 3755396 h 5023049"/>
                <a:gd name="connsiteX61" fmla="*/ 1305277 w 3663688"/>
                <a:gd name="connsiteY61" fmla="*/ 2230275 h 5023049"/>
                <a:gd name="connsiteX62" fmla="*/ 1002751 w 3663688"/>
                <a:gd name="connsiteY62" fmla="*/ 1920284 h 5023049"/>
                <a:gd name="connsiteX63" fmla="*/ 934171 w 3663688"/>
                <a:gd name="connsiteY63" fmla="*/ 1492579 h 5023049"/>
                <a:gd name="connsiteX64" fmla="*/ 947872 w 3663688"/>
                <a:gd name="connsiteY64" fmla="*/ 1469617 h 5023049"/>
                <a:gd name="connsiteX65" fmla="*/ 973780 w 3663688"/>
                <a:gd name="connsiteY65" fmla="*/ 1463111 h 5023049"/>
                <a:gd name="connsiteX66" fmla="*/ 996704 w 3663688"/>
                <a:gd name="connsiteY66" fmla="*/ 1476888 h 5023049"/>
                <a:gd name="connsiteX67" fmla="*/ 1003057 w 3663688"/>
                <a:gd name="connsiteY67" fmla="*/ 1502873 h 5023049"/>
                <a:gd name="connsiteX68" fmla="*/ 1062107 w 3663688"/>
                <a:gd name="connsiteY68" fmla="*/ 1883472 h 5023049"/>
                <a:gd name="connsiteX69" fmla="*/ 1327051 w 3663688"/>
                <a:gd name="connsiteY69" fmla="*/ 2163073 h 5023049"/>
                <a:gd name="connsiteX70" fmla="*/ 1556363 w 3663688"/>
                <a:gd name="connsiteY70" fmla="*/ 1626758 h 5023049"/>
                <a:gd name="connsiteX71" fmla="*/ 1621346 w 3663688"/>
                <a:gd name="connsiteY71" fmla="*/ 1530930 h 5023049"/>
                <a:gd name="connsiteX72" fmla="*/ 2089620 w 3663688"/>
                <a:gd name="connsiteY72" fmla="*/ 1211494 h 5023049"/>
                <a:gd name="connsiteX73" fmla="*/ 2655405 w 3663688"/>
                <a:gd name="connsiteY73" fmla="*/ 1176285 h 5023049"/>
                <a:gd name="connsiteX74" fmla="*/ 2681964 w 3663688"/>
                <a:gd name="connsiteY74" fmla="*/ 1217425 h 5023049"/>
                <a:gd name="connsiteX75" fmla="*/ 2640976 w 3663688"/>
                <a:gd name="connsiteY75" fmla="*/ 1244253 h 5023049"/>
                <a:gd name="connsiteX76" fmla="*/ 2112048 w 3663688"/>
                <a:gd name="connsiteY76" fmla="*/ 1277242 h 5023049"/>
                <a:gd name="connsiteX77" fmla="*/ 1674272 w 3663688"/>
                <a:gd name="connsiteY77" fmla="*/ 1575858 h 5023049"/>
                <a:gd name="connsiteX78" fmla="*/ 1659844 w 3663688"/>
                <a:gd name="connsiteY78" fmla="*/ 1593425 h 5023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3663688" h="5023049">
                  <a:moveTo>
                    <a:pt x="1660023" y="1593556"/>
                  </a:moveTo>
                  <a:cubicBezTo>
                    <a:pt x="1929444" y="1549622"/>
                    <a:pt x="2205832" y="1587931"/>
                    <a:pt x="2453131" y="1703549"/>
                  </a:cubicBezTo>
                  <a:cubicBezTo>
                    <a:pt x="2461818" y="1707223"/>
                    <a:pt x="2468592" y="1714265"/>
                    <a:pt x="2471998" y="1723067"/>
                  </a:cubicBezTo>
                  <a:cubicBezTo>
                    <a:pt x="2475366" y="1731869"/>
                    <a:pt x="2475022" y="1741627"/>
                    <a:pt x="2471042" y="1750162"/>
                  </a:cubicBezTo>
                  <a:cubicBezTo>
                    <a:pt x="2467062" y="1758696"/>
                    <a:pt x="2459791" y="1765279"/>
                    <a:pt x="2450873" y="1768340"/>
                  </a:cubicBezTo>
                  <a:cubicBezTo>
                    <a:pt x="2441995" y="1771402"/>
                    <a:pt x="2432236" y="1770713"/>
                    <a:pt x="2423816" y="1766465"/>
                  </a:cubicBezTo>
                  <a:cubicBezTo>
                    <a:pt x="2170051" y="1647831"/>
                    <a:pt x="1884513" y="1615187"/>
                    <a:pt x="1610497" y="1673507"/>
                  </a:cubicBezTo>
                  <a:cubicBezTo>
                    <a:pt x="1426075" y="2027732"/>
                    <a:pt x="1302573" y="2410477"/>
                    <a:pt x="1245171" y="2805763"/>
                  </a:cubicBezTo>
                  <a:cubicBezTo>
                    <a:pt x="1399437" y="2687619"/>
                    <a:pt x="1591481" y="2629757"/>
                    <a:pt x="1785356" y="2642964"/>
                  </a:cubicBezTo>
                  <a:cubicBezTo>
                    <a:pt x="1804300" y="2644494"/>
                    <a:pt x="1818536" y="2660988"/>
                    <a:pt x="1817197" y="2679970"/>
                  </a:cubicBezTo>
                  <a:cubicBezTo>
                    <a:pt x="1815896" y="2698952"/>
                    <a:pt x="1799554" y="2713341"/>
                    <a:pt x="1780534" y="2712232"/>
                  </a:cubicBezTo>
                  <a:cubicBezTo>
                    <a:pt x="1578351" y="2698494"/>
                    <a:pt x="1379576" y="2769407"/>
                    <a:pt x="1231777" y="2908018"/>
                  </a:cubicBezTo>
                  <a:cubicBezTo>
                    <a:pt x="1148615" y="3626688"/>
                    <a:pt x="1286426" y="4353587"/>
                    <a:pt x="1626836" y="4991969"/>
                  </a:cubicBezTo>
                  <a:cubicBezTo>
                    <a:pt x="1716235" y="4951403"/>
                    <a:pt x="1784512" y="4875206"/>
                    <a:pt x="1815089" y="4781938"/>
                  </a:cubicBezTo>
                  <a:cubicBezTo>
                    <a:pt x="1845628" y="4688635"/>
                    <a:pt x="1835678" y="4586798"/>
                    <a:pt x="1787572" y="4501191"/>
                  </a:cubicBezTo>
                  <a:cubicBezTo>
                    <a:pt x="1615397" y="4194491"/>
                    <a:pt x="1618797" y="3819447"/>
                    <a:pt x="1796527" y="3515892"/>
                  </a:cubicBezTo>
                  <a:cubicBezTo>
                    <a:pt x="1974297" y="3212337"/>
                    <a:pt x="2299660" y="3025839"/>
                    <a:pt x="2651407" y="3025917"/>
                  </a:cubicBezTo>
                  <a:lnTo>
                    <a:pt x="3141989" y="3025917"/>
                  </a:lnTo>
                  <a:cubicBezTo>
                    <a:pt x="3149298" y="3025955"/>
                    <a:pt x="3156339" y="3023009"/>
                    <a:pt x="3161431" y="3017766"/>
                  </a:cubicBezTo>
                  <a:cubicBezTo>
                    <a:pt x="3166559" y="3012561"/>
                    <a:pt x="3169314" y="3005443"/>
                    <a:pt x="3169123" y="2998133"/>
                  </a:cubicBezTo>
                  <a:cubicBezTo>
                    <a:pt x="3166367" y="2900123"/>
                    <a:pt x="3136095" y="2804865"/>
                    <a:pt x="3081752" y="2723274"/>
                  </a:cubicBezTo>
                  <a:cubicBezTo>
                    <a:pt x="3027446" y="2641644"/>
                    <a:pt x="2951293" y="2576925"/>
                    <a:pt x="2861963" y="2536521"/>
                  </a:cubicBezTo>
                  <a:cubicBezTo>
                    <a:pt x="2841373" y="2527260"/>
                    <a:pt x="2830313" y="2504681"/>
                    <a:pt x="2835556" y="2482752"/>
                  </a:cubicBezTo>
                  <a:cubicBezTo>
                    <a:pt x="2840761" y="2460785"/>
                    <a:pt x="2860852" y="2445629"/>
                    <a:pt x="2883394" y="2446625"/>
                  </a:cubicBezTo>
                  <a:cubicBezTo>
                    <a:pt x="3126333" y="2456039"/>
                    <a:pt x="3358820" y="2347311"/>
                    <a:pt x="3507315" y="2154777"/>
                  </a:cubicBezTo>
                  <a:cubicBezTo>
                    <a:pt x="3655801" y="1962283"/>
                    <a:pt x="3701915" y="1709811"/>
                    <a:pt x="3631122" y="1477207"/>
                  </a:cubicBezTo>
                  <a:cubicBezTo>
                    <a:pt x="3560321" y="1244642"/>
                    <a:pt x="3381333" y="1060672"/>
                    <a:pt x="3150758" y="983558"/>
                  </a:cubicBezTo>
                  <a:cubicBezTo>
                    <a:pt x="3132924" y="977626"/>
                    <a:pt x="3120486" y="961477"/>
                    <a:pt x="3119262" y="942724"/>
                  </a:cubicBezTo>
                  <a:cubicBezTo>
                    <a:pt x="3110230" y="806985"/>
                    <a:pt x="3051027" y="679426"/>
                    <a:pt x="2953171" y="584932"/>
                  </a:cubicBezTo>
                  <a:cubicBezTo>
                    <a:pt x="2855276" y="490444"/>
                    <a:pt x="2725770" y="435751"/>
                    <a:pt x="2589795" y="431509"/>
                  </a:cubicBezTo>
                  <a:cubicBezTo>
                    <a:pt x="2577051" y="431126"/>
                    <a:pt x="2564997" y="425501"/>
                    <a:pt x="2556539" y="415933"/>
                  </a:cubicBezTo>
                  <a:cubicBezTo>
                    <a:pt x="2548081" y="406404"/>
                    <a:pt x="2543947" y="393814"/>
                    <a:pt x="2545096" y="381108"/>
                  </a:cubicBezTo>
                  <a:cubicBezTo>
                    <a:pt x="2553898" y="282832"/>
                    <a:pt x="2520832" y="185429"/>
                    <a:pt x="2454012" y="112872"/>
                  </a:cubicBezTo>
                  <a:cubicBezTo>
                    <a:pt x="2387193" y="40273"/>
                    <a:pt x="2292820" y="-677"/>
                    <a:pt x="2194192" y="8"/>
                  </a:cubicBezTo>
                  <a:cubicBezTo>
                    <a:pt x="2095535" y="736"/>
                    <a:pt x="2001766" y="43062"/>
                    <a:pt x="1935988" y="116575"/>
                  </a:cubicBezTo>
                  <a:cubicBezTo>
                    <a:pt x="1927569" y="125951"/>
                    <a:pt x="1915667" y="131500"/>
                    <a:pt x="1903076" y="131883"/>
                  </a:cubicBezTo>
                  <a:cubicBezTo>
                    <a:pt x="1890485" y="132304"/>
                    <a:pt x="1878277" y="127558"/>
                    <a:pt x="1869245" y="118757"/>
                  </a:cubicBezTo>
                  <a:cubicBezTo>
                    <a:pt x="1799326" y="50062"/>
                    <a:pt x="1705721" y="10792"/>
                    <a:pt x="1607711" y="8999"/>
                  </a:cubicBezTo>
                  <a:cubicBezTo>
                    <a:pt x="1509700" y="7206"/>
                    <a:pt x="1414756" y="43060"/>
                    <a:pt x="1342345" y="109116"/>
                  </a:cubicBezTo>
                  <a:cubicBezTo>
                    <a:pt x="1269977" y="175209"/>
                    <a:pt x="1225661" y="266556"/>
                    <a:pt x="1218539" y="364303"/>
                  </a:cubicBezTo>
                  <a:cubicBezTo>
                    <a:pt x="1216931" y="385925"/>
                    <a:pt x="1200590" y="403529"/>
                    <a:pt x="1179159" y="406744"/>
                  </a:cubicBezTo>
                  <a:cubicBezTo>
                    <a:pt x="1030977" y="428711"/>
                    <a:pt x="897717" y="509075"/>
                    <a:pt x="809160" y="629893"/>
                  </a:cubicBezTo>
                  <a:cubicBezTo>
                    <a:pt x="720565" y="750712"/>
                    <a:pt x="683982" y="901960"/>
                    <a:pt x="707554" y="1049867"/>
                  </a:cubicBezTo>
                  <a:cubicBezTo>
                    <a:pt x="709621" y="1062688"/>
                    <a:pt x="706176" y="1075776"/>
                    <a:pt x="698101" y="1085956"/>
                  </a:cubicBezTo>
                  <a:cubicBezTo>
                    <a:pt x="690026" y="1096136"/>
                    <a:pt x="678086" y="1102451"/>
                    <a:pt x="665151" y="1103369"/>
                  </a:cubicBezTo>
                  <a:cubicBezTo>
                    <a:pt x="457990" y="1118026"/>
                    <a:pt x="272805" y="1237776"/>
                    <a:pt x="174373" y="1420630"/>
                  </a:cubicBezTo>
                  <a:cubicBezTo>
                    <a:pt x="75941" y="1603483"/>
                    <a:pt x="78009" y="1823998"/>
                    <a:pt x="179807" y="2004980"/>
                  </a:cubicBezTo>
                  <a:cubicBezTo>
                    <a:pt x="190829" y="2024536"/>
                    <a:pt x="186198" y="2049182"/>
                    <a:pt x="168862" y="2063457"/>
                  </a:cubicBezTo>
                  <a:cubicBezTo>
                    <a:pt x="42919" y="2166866"/>
                    <a:pt x="-19234" y="2329009"/>
                    <a:pt x="5259" y="2490133"/>
                  </a:cubicBezTo>
                  <a:cubicBezTo>
                    <a:pt x="29752" y="2651247"/>
                    <a:pt x="137295" y="2787564"/>
                    <a:pt x="288308" y="2848914"/>
                  </a:cubicBezTo>
                  <a:cubicBezTo>
                    <a:pt x="306640" y="2856338"/>
                    <a:pt x="318236" y="2874593"/>
                    <a:pt x="317164" y="2894340"/>
                  </a:cubicBezTo>
                  <a:cubicBezTo>
                    <a:pt x="295694" y="3289057"/>
                    <a:pt x="371354" y="3683010"/>
                    <a:pt x="537482" y="4041684"/>
                  </a:cubicBezTo>
                  <a:cubicBezTo>
                    <a:pt x="703612" y="4400387"/>
                    <a:pt x="955164" y="4712906"/>
                    <a:pt x="1270083" y="4951819"/>
                  </a:cubicBezTo>
                  <a:cubicBezTo>
                    <a:pt x="1352670" y="5014466"/>
                    <a:pt x="1458717" y="5037315"/>
                    <a:pt x="1559745" y="5014276"/>
                  </a:cubicBezTo>
                  <a:cubicBezTo>
                    <a:pt x="1364224" y="4644737"/>
                    <a:pt x="1233990" y="4244171"/>
                    <a:pt x="1174865" y="3830291"/>
                  </a:cubicBezTo>
                  <a:cubicBezTo>
                    <a:pt x="996184" y="3785515"/>
                    <a:pt x="851559" y="3654550"/>
                    <a:pt x="789327" y="3481189"/>
                  </a:cubicBezTo>
                  <a:cubicBezTo>
                    <a:pt x="785539" y="3472387"/>
                    <a:pt x="785577" y="3462437"/>
                    <a:pt x="789404" y="3453673"/>
                  </a:cubicBezTo>
                  <a:cubicBezTo>
                    <a:pt x="793231" y="3444909"/>
                    <a:pt x="800464" y="3438136"/>
                    <a:pt x="809458" y="3434882"/>
                  </a:cubicBezTo>
                  <a:cubicBezTo>
                    <a:pt x="818451" y="3431629"/>
                    <a:pt x="828402" y="3432241"/>
                    <a:pt x="836936" y="3436566"/>
                  </a:cubicBezTo>
                  <a:cubicBezTo>
                    <a:pt x="845432" y="3440890"/>
                    <a:pt x="851822" y="3448545"/>
                    <a:pt x="854540" y="3457690"/>
                  </a:cubicBezTo>
                  <a:cubicBezTo>
                    <a:pt x="905670" y="3600092"/>
                    <a:pt x="1020631" y="3710271"/>
                    <a:pt x="1165061" y="3755396"/>
                  </a:cubicBezTo>
                  <a:cubicBezTo>
                    <a:pt x="1102757" y="3242810"/>
                    <a:pt x="1150594" y="2722875"/>
                    <a:pt x="1305277" y="2230275"/>
                  </a:cubicBezTo>
                  <a:cubicBezTo>
                    <a:pt x="1174887" y="2160623"/>
                    <a:pt x="1069186" y="2052359"/>
                    <a:pt x="1002751" y="1920284"/>
                  </a:cubicBezTo>
                  <a:cubicBezTo>
                    <a:pt x="936317" y="1788208"/>
                    <a:pt x="912357" y="1638812"/>
                    <a:pt x="934171" y="1492579"/>
                  </a:cubicBezTo>
                  <a:cubicBezTo>
                    <a:pt x="935511" y="1483395"/>
                    <a:pt x="940409" y="1475129"/>
                    <a:pt x="947872" y="1469617"/>
                  </a:cubicBezTo>
                  <a:cubicBezTo>
                    <a:pt x="955296" y="1464068"/>
                    <a:pt x="964634" y="1461733"/>
                    <a:pt x="973780" y="1463111"/>
                  </a:cubicBezTo>
                  <a:cubicBezTo>
                    <a:pt x="982965" y="1464489"/>
                    <a:pt x="991193" y="1469426"/>
                    <a:pt x="996704" y="1476888"/>
                  </a:cubicBezTo>
                  <a:cubicBezTo>
                    <a:pt x="1002176" y="1484350"/>
                    <a:pt x="1004473" y="1493688"/>
                    <a:pt x="1003057" y="1502873"/>
                  </a:cubicBezTo>
                  <a:cubicBezTo>
                    <a:pt x="983653" y="1632802"/>
                    <a:pt x="1004243" y="1765554"/>
                    <a:pt x="1062107" y="1883472"/>
                  </a:cubicBezTo>
                  <a:cubicBezTo>
                    <a:pt x="1119971" y="2001420"/>
                    <a:pt x="1212395" y="2098931"/>
                    <a:pt x="1327051" y="2163073"/>
                  </a:cubicBezTo>
                  <a:cubicBezTo>
                    <a:pt x="1388972" y="1978455"/>
                    <a:pt x="1465661" y="1799089"/>
                    <a:pt x="1556363" y="1626758"/>
                  </a:cubicBezTo>
                  <a:cubicBezTo>
                    <a:pt x="1574465" y="1592544"/>
                    <a:pt x="1596240" y="1560398"/>
                    <a:pt x="1621346" y="1530930"/>
                  </a:cubicBezTo>
                  <a:cubicBezTo>
                    <a:pt x="1745877" y="1384276"/>
                    <a:pt x="1907647" y="1273911"/>
                    <a:pt x="2089620" y="1211494"/>
                  </a:cubicBezTo>
                  <a:cubicBezTo>
                    <a:pt x="2271631" y="1149075"/>
                    <a:pt x="2467074" y="1136905"/>
                    <a:pt x="2655405" y="1176285"/>
                  </a:cubicBezTo>
                  <a:cubicBezTo>
                    <a:pt x="2674080" y="1180342"/>
                    <a:pt x="2685944" y="1198750"/>
                    <a:pt x="2681964" y="1217425"/>
                  </a:cubicBezTo>
                  <a:cubicBezTo>
                    <a:pt x="2678022" y="1236100"/>
                    <a:pt x="2659691" y="1248079"/>
                    <a:pt x="2640976" y="1244253"/>
                  </a:cubicBezTo>
                  <a:cubicBezTo>
                    <a:pt x="2464931" y="1207475"/>
                    <a:pt x="2282195" y="1218880"/>
                    <a:pt x="2112048" y="1277242"/>
                  </a:cubicBezTo>
                  <a:cubicBezTo>
                    <a:pt x="1941940" y="1335603"/>
                    <a:pt x="1790692" y="1438777"/>
                    <a:pt x="1674272" y="1575858"/>
                  </a:cubicBezTo>
                  <a:cubicBezTo>
                    <a:pt x="1669297" y="1581599"/>
                    <a:pt x="1664475" y="1587454"/>
                    <a:pt x="1659844" y="1593425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BE43D7A2-C5C8-94A4-D145-784FBA41354E}"/>
              </a:ext>
            </a:extLst>
          </p:cNvPr>
          <p:cNvGrpSpPr/>
          <p:nvPr/>
        </p:nvGrpSpPr>
        <p:grpSpPr>
          <a:xfrm rot="15371140">
            <a:off x="5358513" y="2267315"/>
            <a:ext cx="3387044" cy="3723658"/>
            <a:chOff x="-5551120" y="4548001"/>
            <a:chExt cx="4491445" cy="4937818"/>
          </a:xfrm>
        </p:grpSpPr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32E510CD-4BA7-1103-CFC7-AA4A952E0BB9}"/>
                </a:ext>
              </a:extLst>
            </p:cNvPr>
            <p:cNvSpPr/>
            <p:nvPr/>
          </p:nvSpPr>
          <p:spPr>
            <a:xfrm>
              <a:off x="-2521244" y="4548001"/>
              <a:ext cx="1461569" cy="1360335"/>
            </a:xfrm>
            <a:custGeom>
              <a:avLst/>
              <a:gdLst>
                <a:gd name="connsiteX0" fmla="*/ 1230125 w 1461569"/>
                <a:gd name="connsiteY0" fmla="*/ 981795 h 1360335"/>
                <a:gd name="connsiteX1" fmla="*/ 1372262 w 1461569"/>
                <a:gd name="connsiteY1" fmla="*/ 995075 h 1360335"/>
                <a:gd name="connsiteX2" fmla="*/ 1458332 w 1461569"/>
                <a:gd name="connsiteY2" fmla="*/ 1135488 h 1360335"/>
                <a:gd name="connsiteX3" fmla="*/ 1458317 w 1461569"/>
                <a:gd name="connsiteY3" fmla="*/ 1135489 h 1360335"/>
                <a:gd name="connsiteX4" fmla="*/ 1344964 w 1461569"/>
                <a:gd name="connsiteY4" fmla="*/ 1224659 h 1360335"/>
                <a:gd name="connsiteX5" fmla="*/ 1318749 w 1461569"/>
                <a:gd name="connsiteY5" fmla="*/ 1221712 h 1360335"/>
                <a:gd name="connsiteX6" fmla="*/ 1226595 w 1461569"/>
                <a:gd name="connsiteY6" fmla="*/ 1214020 h 1360335"/>
                <a:gd name="connsiteX7" fmla="*/ 794076 w 1461569"/>
                <a:gd name="connsiteY7" fmla="*/ 1326711 h 1360335"/>
                <a:gd name="connsiteX8" fmla="*/ 732088 w 1461569"/>
                <a:gd name="connsiteY8" fmla="*/ 1360335 h 1360335"/>
                <a:gd name="connsiteX9" fmla="*/ 692253 w 1461569"/>
                <a:gd name="connsiteY9" fmla="*/ 1343320 h 1360335"/>
                <a:gd name="connsiteX10" fmla="*/ 676955 w 1461569"/>
                <a:gd name="connsiteY10" fmla="*/ 1320460 h 1360335"/>
                <a:gd name="connsiteX11" fmla="*/ 635403 w 1461569"/>
                <a:gd name="connsiteY11" fmla="*/ 1272420 h 1360335"/>
                <a:gd name="connsiteX12" fmla="*/ 545354 w 1461569"/>
                <a:gd name="connsiteY12" fmla="*/ 1200702 h 1360335"/>
                <a:gd name="connsiteX13" fmla="*/ 1230125 w 1461569"/>
                <a:gd name="connsiteY13" fmla="*/ 981795 h 1360335"/>
                <a:gd name="connsiteX14" fmla="*/ 77018 w 1461569"/>
                <a:gd name="connsiteY14" fmla="*/ 0 h 1360335"/>
                <a:gd name="connsiteX15" fmla="*/ 666531 w 1461569"/>
                <a:gd name="connsiteY15" fmla="*/ 1043592 h 1360335"/>
                <a:gd name="connsiteX16" fmla="*/ 467140 w 1461569"/>
                <a:gd name="connsiteY16" fmla="*/ 1160393 h 1360335"/>
                <a:gd name="connsiteX17" fmla="*/ 348350 w 1461569"/>
                <a:gd name="connsiteY17" fmla="*/ 1129930 h 1360335"/>
                <a:gd name="connsiteX18" fmla="*/ 77018 w 1461569"/>
                <a:gd name="connsiteY18" fmla="*/ 25 h 1360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461569" h="1360335">
                  <a:moveTo>
                    <a:pt x="1230125" y="981795"/>
                  </a:moveTo>
                  <a:cubicBezTo>
                    <a:pt x="1313898" y="981795"/>
                    <a:pt x="1364875" y="993276"/>
                    <a:pt x="1372262" y="995075"/>
                  </a:cubicBezTo>
                  <a:cubicBezTo>
                    <a:pt x="1434795" y="1010115"/>
                    <a:pt x="1473329" y="1072993"/>
                    <a:pt x="1458332" y="1135488"/>
                  </a:cubicBezTo>
                  <a:lnTo>
                    <a:pt x="1458317" y="1135489"/>
                  </a:lnTo>
                  <a:cubicBezTo>
                    <a:pt x="1445497" y="1188990"/>
                    <a:pt x="1397582" y="1224659"/>
                    <a:pt x="1344964" y="1224659"/>
                  </a:cubicBezTo>
                  <a:cubicBezTo>
                    <a:pt x="1336391" y="1224659"/>
                    <a:pt x="1327590" y="1223740"/>
                    <a:pt x="1318749" y="1221712"/>
                  </a:cubicBezTo>
                  <a:cubicBezTo>
                    <a:pt x="1313047" y="1220487"/>
                    <a:pt x="1280518" y="1214020"/>
                    <a:pt x="1226595" y="1214020"/>
                  </a:cubicBezTo>
                  <a:cubicBezTo>
                    <a:pt x="1135375" y="1214020"/>
                    <a:pt x="982512" y="1232918"/>
                    <a:pt x="794076" y="1326711"/>
                  </a:cubicBezTo>
                  <a:lnTo>
                    <a:pt x="732088" y="1360335"/>
                  </a:lnTo>
                  <a:lnTo>
                    <a:pt x="692253" y="1343320"/>
                  </a:lnTo>
                  <a:lnTo>
                    <a:pt x="676955" y="1320460"/>
                  </a:lnTo>
                  <a:cubicBezTo>
                    <a:pt x="664469" y="1303831"/>
                    <a:pt x="650769" y="1287729"/>
                    <a:pt x="635403" y="1272420"/>
                  </a:cubicBezTo>
                  <a:cubicBezTo>
                    <a:pt x="607696" y="1244675"/>
                    <a:pt x="577232" y="1220947"/>
                    <a:pt x="545354" y="1200702"/>
                  </a:cubicBezTo>
                  <a:cubicBezTo>
                    <a:pt x="835898" y="1017388"/>
                    <a:pt x="1083471" y="981795"/>
                    <a:pt x="1230125" y="981795"/>
                  </a:cubicBezTo>
                  <a:close/>
                  <a:moveTo>
                    <a:pt x="77018" y="0"/>
                  </a:moveTo>
                  <a:cubicBezTo>
                    <a:pt x="497335" y="176887"/>
                    <a:pt x="728792" y="612321"/>
                    <a:pt x="666531" y="1043592"/>
                  </a:cubicBezTo>
                  <a:cubicBezTo>
                    <a:pt x="602735" y="1074629"/>
                    <a:pt x="535612" y="1114697"/>
                    <a:pt x="467140" y="1160393"/>
                  </a:cubicBezTo>
                  <a:cubicBezTo>
                    <a:pt x="428449" y="1144702"/>
                    <a:pt x="388534" y="1134102"/>
                    <a:pt x="348350" y="1129930"/>
                  </a:cubicBezTo>
                  <a:cubicBezTo>
                    <a:pt x="29100" y="860430"/>
                    <a:pt x="-93629" y="405402"/>
                    <a:pt x="77018" y="25"/>
                  </a:cubicBezTo>
                  <a:close/>
                </a:path>
              </a:pathLst>
            </a:custGeom>
            <a:solidFill>
              <a:srgbClr val="5ABA46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6F734C85-7128-B758-976A-48B944BB61BF}"/>
                </a:ext>
              </a:extLst>
            </p:cNvPr>
            <p:cNvSpPr/>
            <p:nvPr/>
          </p:nvSpPr>
          <p:spPr>
            <a:xfrm>
              <a:off x="-5551120" y="5753334"/>
              <a:ext cx="3761964" cy="3732485"/>
            </a:xfrm>
            <a:custGeom>
              <a:avLst/>
              <a:gdLst>
                <a:gd name="connsiteX0" fmla="*/ 2333832 w 3761964"/>
                <a:gd name="connsiteY0" fmla="*/ 3097806 h 3732485"/>
                <a:gd name="connsiteX1" fmla="*/ 2264868 w 3761964"/>
                <a:gd name="connsiteY1" fmla="*/ 3166769 h 3732485"/>
                <a:gd name="connsiteX2" fmla="*/ 2333832 w 3761964"/>
                <a:gd name="connsiteY2" fmla="*/ 3235771 h 3732485"/>
                <a:gd name="connsiteX3" fmla="*/ 2402833 w 3761964"/>
                <a:gd name="connsiteY3" fmla="*/ 3166769 h 3732485"/>
                <a:gd name="connsiteX4" fmla="*/ 2333832 w 3761964"/>
                <a:gd name="connsiteY4" fmla="*/ 3097806 h 3732485"/>
                <a:gd name="connsiteX5" fmla="*/ 2554231 w 3761964"/>
                <a:gd name="connsiteY5" fmla="*/ 2919506 h 3732485"/>
                <a:gd name="connsiteX6" fmla="*/ 2462154 w 3761964"/>
                <a:gd name="connsiteY6" fmla="*/ 3011507 h 3732485"/>
                <a:gd name="connsiteX7" fmla="*/ 2554231 w 3761964"/>
                <a:gd name="connsiteY7" fmla="*/ 3103470 h 3732485"/>
                <a:gd name="connsiteX8" fmla="*/ 2646232 w 3761964"/>
                <a:gd name="connsiteY8" fmla="*/ 3011507 h 3732485"/>
                <a:gd name="connsiteX9" fmla="*/ 2554231 w 3761964"/>
                <a:gd name="connsiteY9" fmla="*/ 2919506 h 3732485"/>
                <a:gd name="connsiteX10" fmla="*/ 2302832 w 3761964"/>
                <a:gd name="connsiteY10" fmla="*/ 2885680 h 3732485"/>
                <a:gd name="connsiteX11" fmla="*/ 2256870 w 3761964"/>
                <a:gd name="connsiteY11" fmla="*/ 2931642 h 3732485"/>
                <a:gd name="connsiteX12" fmla="*/ 2302832 w 3761964"/>
                <a:gd name="connsiteY12" fmla="*/ 2977604 h 3732485"/>
                <a:gd name="connsiteX13" fmla="*/ 2348795 w 3761964"/>
                <a:gd name="connsiteY13" fmla="*/ 2931642 h 3732485"/>
                <a:gd name="connsiteX14" fmla="*/ 2302832 w 3761964"/>
                <a:gd name="connsiteY14" fmla="*/ 2885680 h 3732485"/>
                <a:gd name="connsiteX15" fmla="*/ 2782892 w 3761964"/>
                <a:gd name="connsiteY15" fmla="*/ 2667801 h 3732485"/>
                <a:gd name="connsiteX16" fmla="*/ 2667894 w 3761964"/>
                <a:gd name="connsiteY16" fmla="*/ 2782800 h 3732485"/>
                <a:gd name="connsiteX17" fmla="*/ 2782892 w 3761964"/>
                <a:gd name="connsiteY17" fmla="*/ 2897799 h 3732485"/>
                <a:gd name="connsiteX18" fmla="*/ 2897930 w 3761964"/>
                <a:gd name="connsiteY18" fmla="*/ 2782800 h 3732485"/>
                <a:gd name="connsiteX19" fmla="*/ 2782892 w 3761964"/>
                <a:gd name="connsiteY19" fmla="*/ 2667801 h 3732485"/>
                <a:gd name="connsiteX20" fmla="*/ 2511101 w 3761964"/>
                <a:gd name="connsiteY20" fmla="*/ 2654487 h 3732485"/>
                <a:gd name="connsiteX21" fmla="*/ 2442100 w 3761964"/>
                <a:gd name="connsiteY21" fmla="*/ 2723488 h 3732485"/>
                <a:gd name="connsiteX22" fmla="*/ 2511101 w 3761964"/>
                <a:gd name="connsiteY22" fmla="*/ 2792451 h 3732485"/>
                <a:gd name="connsiteX23" fmla="*/ 2580064 w 3761964"/>
                <a:gd name="connsiteY23" fmla="*/ 2723488 h 3732485"/>
                <a:gd name="connsiteX24" fmla="*/ 2511101 w 3761964"/>
                <a:gd name="connsiteY24" fmla="*/ 2654487 h 3732485"/>
                <a:gd name="connsiteX25" fmla="*/ 3011636 w 3761964"/>
                <a:gd name="connsiteY25" fmla="*/ 2462137 h 3732485"/>
                <a:gd name="connsiteX26" fmla="*/ 2919635 w 3761964"/>
                <a:gd name="connsiteY26" fmla="*/ 2554138 h 3732485"/>
                <a:gd name="connsiteX27" fmla="*/ 3011636 w 3761964"/>
                <a:gd name="connsiteY27" fmla="*/ 2646139 h 3732485"/>
                <a:gd name="connsiteX28" fmla="*/ 3103599 w 3761964"/>
                <a:gd name="connsiteY28" fmla="*/ 2554138 h 3732485"/>
                <a:gd name="connsiteX29" fmla="*/ 3011636 w 3761964"/>
                <a:gd name="connsiteY29" fmla="*/ 2462137 h 3732485"/>
                <a:gd name="connsiteX30" fmla="*/ 2723535 w 3761964"/>
                <a:gd name="connsiteY30" fmla="*/ 2441967 h 3732485"/>
                <a:gd name="connsiteX31" fmla="*/ 2654534 w 3761964"/>
                <a:gd name="connsiteY31" fmla="*/ 2510930 h 3732485"/>
                <a:gd name="connsiteX32" fmla="*/ 2723535 w 3761964"/>
                <a:gd name="connsiteY32" fmla="*/ 2579931 h 3732485"/>
                <a:gd name="connsiteX33" fmla="*/ 2792498 w 3761964"/>
                <a:gd name="connsiteY33" fmla="*/ 2510930 h 3732485"/>
                <a:gd name="connsiteX34" fmla="*/ 2723535 w 3761964"/>
                <a:gd name="connsiteY34" fmla="*/ 2441967 h 3732485"/>
                <a:gd name="connsiteX35" fmla="*/ 3166901 w 3761964"/>
                <a:gd name="connsiteY35" fmla="*/ 2264816 h 3732485"/>
                <a:gd name="connsiteX36" fmla="*/ 3097900 w 3761964"/>
                <a:gd name="connsiteY36" fmla="*/ 2333779 h 3732485"/>
                <a:gd name="connsiteX37" fmla="*/ 3166901 w 3761964"/>
                <a:gd name="connsiteY37" fmla="*/ 2402857 h 3732485"/>
                <a:gd name="connsiteX38" fmla="*/ 3235864 w 3761964"/>
                <a:gd name="connsiteY38" fmla="*/ 2333779 h 3732485"/>
                <a:gd name="connsiteX39" fmla="*/ 3166901 w 3761964"/>
                <a:gd name="connsiteY39" fmla="*/ 2264816 h 3732485"/>
                <a:gd name="connsiteX40" fmla="*/ 2931762 w 3761964"/>
                <a:gd name="connsiteY40" fmla="*/ 2256737 h 3732485"/>
                <a:gd name="connsiteX41" fmla="*/ 2885723 w 3761964"/>
                <a:gd name="connsiteY41" fmla="*/ 2302662 h 3732485"/>
                <a:gd name="connsiteX42" fmla="*/ 2931762 w 3761964"/>
                <a:gd name="connsiteY42" fmla="*/ 2348700 h 3732485"/>
                <a:gd name="connsiteX43" fmla="*/ 2977801 w 3761964"/>
                <a:gd name="connsiteY43" fmla="*/ 2302662 h 3732485"/>
                <a:gd name="connsiteX44" fmla="*/ 2931762 w 3761964"/>
                <a:gd name="connsiteY44" fmla="*/ 2256737 h 3732485"/>
                <a:gd name="connsiteX45" fmla="*/ 3722129 w 3761964"/>
                <a:gd name="connsiteY45" fmla="*/ 137987 h 3732485"/>
                <a:gd name="connsiteX46" fmla="*/ 3761964 w 3761964"/>
                <a:gd name="connsiteY46" fmla="*/ 155002 h 3732485"/>
                <a:gd name="connsiteX47" fmla="*/ 3741092 w 3761964"/>
                <a:gd name="connsiteY47" fmla="*/ 166323 h 3732485"/>
                <a:gd name="connsiteX48" fmla="*/ 3336882 w 3761964"/>
                <a:gd name="connsiteY48" fmla="*/ 0 h 3732485"/>
                <a:gd name="connsiteX49" fmla="*/ 3610359 w 3761964"/>
                <a:gd name="connsiteY49" fmla="*/ 122004 h 3732485"/>
                <a:gd name="connsiteX50" fmla="*/ 3610438 w 3761964"/>
                <a:gd name="connsiteY50" fmla="*/ 122023 h 3732485"/>
                <a:gd name="connsiteX51" fmla="*/ 3663558 w 3761964"/>
                <a:gd name="connsiteY51" fmla="*/ 572770 h 3732485"/>
                <a:gd name="connsiteX52" fmla="*/ 3645073 w 3761964"/>
                <a:gd name="connsiteY52" fmla="*/ 1348890 h 3732485"/>
                <a:gd name="connsiteX53" fmla="*/ 3644729 w 3761964"/>
                <a:gd name="connsiteY53" fmla="*/ 1348354 h 3732485"/>
                <a:gd name="connsiteX54" fmla="*/ 3056322 w 3761964"/>
                <a:gd name="connsiteY54" fmla="*/ 3056291 h 3732485"/>
                <a:gd name="connsiteX55" fmla="*/ 1635051 w 3761964"/>
                <a:gd name="connsiteY55" fmla="*/ 3668230 h 3732485"/>
                <a:gd name="connsiteX56" fmla="*/ 1348445 w 3761964"/>
                <a:gd name="connsiteY56" fmla="*/ 3644579 h 3732485"/>
                <a:gd name="connsiteX57" fmla="*/ 1348866 w 3761964"/>
                <a:gd name="connsiteY57" fmla="*/ 3644923 h 3732485"/>
                <a:gd name="connsiteX58" fmla="*/ 885412 w 3761964"/>
                <a:gd name="connsiteY58" fmla="*/ 3625405 h 3732485"/>
                <a:gd name="connsiteX59" fmla="*/ 572746 w 3761964"/>
                <a:gd name="connsiteY59" fmla="*/ 3663407 h 3732485"/>
                <a:gd name="connsiteX60" fmla="*/ 395594 w 3761964"/>
                <a:gd name="connsiteY60" fmla="*/ 3732485 h 3732485"/>
                <a:gd name="connsiteX61" fmla="*/ 122039 w 3761964"/>
                <a:gd name="connsiteY61" fmla="*/ 3610403 h 3732485"/>
                <a:gd name="connsiteX62" fmla="*/ 69034 w 3761964"/>
                <a:gd name="connsiteY62" fmla="*/ 3159734 h 3732485"/>
                <a:gd name="connsiteX63" fmla="*/ 87480 w 3761964"/>
                <a:gd name="connsiteY63" fmla="*/ 2383614 h 3732485"/>
                <a:gd name="connsiteX64" fmla="*/ 87863 w 3761964"/>
                <a:gd name="connsiteY64" fmla="*/ 2384035 h 3732485"/>
                <a:gd name="connsiteX65" fmla="*/ 676269 w 3761964"/>
                <a:gd name="connsiteY65" fmla="*/ 676197 h 3732485"/>
                <a:gd name="connsiteX66" fmla="*/ 2097541 w 3761964"/>
                <a:gd name="connsiteY66" fmla="*/ 64140 h 3732485"/>
                <a:gd name="connsiteX67" fmla="*/ 2384108 w 3761964"/>
                <a:gd name="connsiteY67" fmla="*/ 87830 h 3732485"/>
                <a:gd name="connsiteX68" fmla="*/ 2383610 w 3761964"/>
                <a:gd name="connsiteY68" fmla="*/ 87447 h 3732485"/>
                <a:gd name="connsiteX69" fmla="*/ 2847103 w 3761964"/>
                <a:gd name="connsiteY69" fmla="*/ 107080 h 3732485"/>
                <a:gd name="connsiteX70" fmla="*/ 3159730 w 3761964"/>
                <a:gd name="connsiteY70" fmla="*/ 69077 h 3732485"/>
                <a:gd name="connsiteX71" fmla="*/ 3336882 w 3761964"/>
                <a:gd name="connsiteY71" fmla="*/ 0 h 3732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3761964" h="3732485">
                  <a:moveTo>
                    <a:pt x="2333832" y="3097806"/>
                  </a:moveTo>
                  <a:cubicBezTo>
                    <a:pt x="2295752" y="3097806"/>
                    <a:pt x="2264868" y="3128691"/>
                    <a:pt x="2264868" y="3166769"/>
                  </a:cubicBezTo>
                  <a:cubicBezTo>
                    <a:pt x="2264868" y="3204926"/>
                    <a:pt x="2295753" y="3235771"/>
                    <a:pt x="2333832" y="3235771"/>
                  </a:cubicBezTo>
                  <a:cubicBezTo>
                    <a:pt x="2371988" y="3235771"/>
                    <a:pt x="2402871" y="3204924"/>
                    <a:pt x="2402833" y="3166769"/>
                  </a:cubicBezTo>
                  <a:cubicBezTo>
                    <a:pt x="2402833" y="3128652"/>
                    <a:pt x="2371910" y="3097806"/>
                    <a:pt x="2333832" y="3097806"/>
                  </a:cubicBezTo>
                  <a:close/>
                  <a:moveTo>
                    <a:pt x="2554231" y="2919506"/>
                  </a:moveTo>
                  <a:cubicBezTo>
                    <a:pt x="2503370" y="2919506"/>
                    <a:pt x="2462154" y="2960646"/>
                    <a:pt x="2462154" y="3011507"/>
                  </a:cubicBezTo>
                  <a:cubicBezTo>
                    <a:pt x="2462154" y="3062254"/>
                    <a:pt x="2503370" y="3103470"/>
                    <a:pt x="2554231" y="3103470"/>
                  </a:cubicBezTo>
                  <a:cubicBezTo>
                    <a:pt x="2604977" y="3103470"/>
                    <a:pt x="2646232" y="3062292"/>
                    <a:pt x="2646232" y="3011507"/>
                  </a:cubicBezTo>
                  <a:cubicBezTo>
                    <a:pt x="2646232" y="2960646"/>
                    <a:pt x="2604977" y="2919506"/>
                    <a:pt x="2554231" y="2919506"/>
                  </a:cubicBezTo>
                  <a:close/>
                  <a:moveTo>
                    <a:pt x="2302832" y="2885680"/>
                  </a:moveTo>
                  <a:cubicBezTo>
                    <a:pt x="2277460" y="2885680"/>
                    <a:pt x="2256870" y="2906230"/>
                    <a:pt x="2256870" y="2931642"/>
                  </a:cubicBezTo>
                  <a:cubicBezTo>
                    <a:pt x="2256870" y="2957091"/>
                    <a:pt x="2277421" y="2977604"/>
                    <a:pt x="2302832" y="2977604"/>
                  </a:cubicBezTo>
                  <a:cubicBezTo>
                    <a:pt x="2328205" y="2977604"/>
                    <a:pt x="2348795" y="2957092"/>
                    <a:pt x="2348795" y="2931642"/>
                  </a:cubicBezTo>
                  <a:cubicBezTo>
                    <a:pt x="2348795" y="2906269"/>
                    <a:pt x="2328244" y="2885680"/>
                    <a:pt x="2302832" y="2885680"/>
                  </a:cubicBezTo>
                  <a:close/>
                  <a:moveTo>
                    <a:pt x="2782892" y="2667801"/>
                  </a:moveTo>
                  <a:cubicBezTo>
                    <a:pt x="2719367" y="2667801"/>
                    <a:pt x="2667894" y="2719271"/>
                    <a:pt x="2667894" y="2782800"/>
                  </a:cubicBezTo>
                  <a:cubicBezTo>
                    <a:pt x="2667894" y="2846326"/>
                    <a:pt x="2719364" y="2897799"/>
                    <a:pt x="2782892" y="2897799"/>
                  </a:cubicBezTo>
                  <a:cubicBezTo>
                    <a:pt x="2846381" y="2897799"/>
                    <a:pt x="2897969" y="2846329"/>
                    <a:pt x="2897930" y="2782800"/>
                  </a:cubicBezTo>
                  <a:cubicBezTo>
                    <a:pt x="2897930" y="2719274"/>
                    <a:pt x="2846383" y="2667801"/>
                    <a:pt x="2782892" y="2667801"/>
                  </a:cubicBezTo>
                  <a:close/>
                  <a:moveTo>
                    <a:pt x="2511101" y="2654487"/>
                  </a:moveTo>
                  <a:cubicBezTo>
                    <a:pt x="2472945" y="2654487"/>
                    <a:pt x="2442100" y="2685295"/>
                    <a:pt x="2442100" y="2723488"/>
                  </a:cubicBezTo>
                  <a:cubicBezTo>
                    <a:pt x="2442100" y="2761606"/>
                    <a:pt x="2472908" y="2792451"/>
                    <a:pt x="2511101" y="2792451"/>
                  </a:cubicBezTo>
                  <a:cubicBezTo>
                    <a:pt x="2549181" y="2792451"/>
                    <a:pt x="2580064" y="2761567"/>
                    <a:pt x="2580064" y="2723488"/>
                  </a:cubicBezTo>
                  <a:cubicBezTo>
                    <a:pt x="2580064" y="2685332"/>
                    <a:pt x="2549103" y="2654487"/>
                    <a:pt x="2511101" y="2654487"/>
                  </a:cubicBezTo>
                  <a:close/>
                  <a:moveTo>
                    <a:pt x="3011636" y="2462137"/>
                  </a:moveTo>
                  <a:cubicBezTo>
                    <a:pt x="2960775" y="2462137"/>
                    <a:pt x="2919635" y="2503316"/>
                    <a:pt x="2919635" y="2554138"/>
                  </a:cubicBezTo>
                  <a:cubicBezTo>
                    <a:pt x="2919635" y="2604923"/>
                    <a:pt x="2960775" y="2646139"/>
                    <a:pt x="3011636" y="2646139"/>
                  </a:cubicBezTo>
                  <a:cubicBezTo>
                    <a:pt x="3062459" y="2646139"/>
                    <a:pt x="3103599" y="2604923"/>
                    <a:pt x="3103599" y="2554138"/>
                  </a:cubicBezTo>
                  <a:cubicBezTo>
                    <a:pt x="3103599" y="2503354"/>
                    <a:pt x="3062459" y="2462137"/>
                    <a:pt x="3011636" y="2462137"/>
                  </a:cubicBezTo>
                  <a:close/>
                  <a:moveTo>
                    <a:pt x="2723535" y="2441967"/>
                  </a:moveTo>
                  <a:cubicBezTo>
                    <a:pt x="2685418" y="2441967"/>
                    <a:pt x="2654534" y="2472852"/>
                    <a:pt x="2654534" y="2510930"/>
                  </a:cubicBezTo>
                  <a:cubicBezTo>
                    <a:pt x="2654534" y="2549086"/>
                    <a:pt x="2685419" y="2579931"/>
                    <a:pt x="2723535" y="2579931"/>
                  </a:cubicBezTo>
                  <a:cubicBezTo>
                    <a:pt x="2761615" y="2579931"/>
                    <a:pt x="2792498" y="2549047"/>
                    <a:pt x="2792498" y="2510930"/>
                  </a:cubicBezTo>
                  <a:cubicBezTo>
                    <a:pt x="2792498" y="2472812"/>
                    <a:pt x="2761538" y="2441967"/>
                    <a:pt x="2723535" y="2441967"/>
                  </a:cubicBezTo>
                  <a:close/>
                  <a:moveTo>
                    <a:pt x="3166901" y="2264816"/>
                  </a:moveTo>
                  <a:cubicBezTo>
                    <a:pt x="3128745" y="2264816"/>
                    <a:pt x="3097900" y="2295662"/>
                    <a:pt x="3097900" y="2333779"/>
                  </a:cubicBezTo>
                  <a:cubicBezTo>
                    <a:pt x="3097900" y="2371896"/>
                    <a:pt x="3128785" y="2402857"/>
                    <a:pt x="3166901" y="2402857"/>
                  </a:cubicBezTo>
                  <a:cubicBezTo>
                    <a:pt x="3204981" y="2402857"/>
                    <a:pt x="3235864" y="2371934"/>
                    <a:pt x="3235864" y="2333779"/>
                  </a:cubicBezTo>
                  <a:cubicBezTo>
                    <a:pt x="3235864" y="2295661"/>
                    <a:pt x="3204980" y="2264816"/>
                    <a:pt x="3166901" y="2264816"/>
                  </a:cubicBezTo>
                  <a:close/>
                  <a:moveTo>
                    <a:pt x="2931762" y="2256737"/>
                  </a:moveTo>
                  <a:cubicBezTo>
                    <a:pt x="2906351" y="2256737"/>
                    <a:pt x="2885723" y="2277250"/>
                    <a:pt x="2885723" y="2302662"/>
                  </a:cubicBezTo>
                  <a:cubicBezTo>
                    <a:pt x="2885723" y="2328149"/>
                    <a:pt x="2906351" y="2348700"/>
                    <a:pt x="2931762" y="2348700"/>
                  </a:cubicBezTo>
                  <a:cubicBezTo>
                    <a:pt x="2957173" y="2348700"/>
                    <a:pt x="2977801" y="2328111"/>
                    <a:pt x="2977801" y="2302662"/>
                  </a:cubicBezTo>
                  <a:cubicBezTo>
                    <a:pt x="2977801" y="2277251"/>
                    <a:pt x="2957173" y="2256737"/>
                    <a:pt x="2931762" y="2256737"/>
                  </a:cubicBezTo>
                  <a:close/>
                  <a:moveTo>
                    <a:pt x="3722129" y="137987"/>
                  </a:moveTo>
                  <a:lnTo>
                    <a:pt x="3761964" y="155002"/>
                  </a:lnTo>
                  <a:lnTo>
                    <a:pt x="3741092" y="166323"/>
                  </a:lnTo>
                  <a:close/>
                  <a:moveTo>
                    <a:pt x="3336882" y="0"/>
                  </a:moveTo>
                  <a:cubicBezTo>
                    <a:pt x="3429073" y="0"/>
                    <a:pt x="3530145" y="41866"/>
                    <a:pt x="3610359" y="122004"/>
                  </a:cubicBezTo>
                  <a:lnTo>
                    <a:pt x="3610438" y="122023"/>
                  </a:lnTo>
                  <a:cubicBezTo>
                    <a:pt x="3749588" y="261133"/>
                    <a:pt x="3773276" y="462895"/>
                    <a:pt x="3663558" y="572770"/>
                  </a:cubicBezTo>
                  <a:cubicBezTo>
                    <a:pt x="3590539" y="661670"/>
                    <a:pt x="3645073" y="1348890"/>
                    <a:pt x="3645073" y="1348890"/>
                  </a:cubicBezTo>
                  <a:lnTo>
                    <a:pt x="3644729" y="1348354"/>
                  </a:lnTo>
                  <a:cubicBezTo>
                    <a:pt x="3741583" y="1923643"/>
                    <a:pt x="3540674" y="2572018"/>
                    <a:pt x="3056322" y="3056291"/>
                  </a:cubicBezTo>
                  <a:cubicBezTo>
                    <a:pt x="2651113" y="3461383"/>
                    <a:pt x="2131149" y="3668230"/>
                    <a:pt x="1635051" y="3668230"/>
                  </a:cubicBezTo>
                  <a:cubicBezTo>
                    <a:pt x="1538265" y="3668230"/>
                    <a:pt x="1442322" y="3660384"/>
                    <a:pt x="1348445" y="3644579"/>
                  </a:cubicBezTo>
                  <a:lnTo>
                    <a:pt x="1348866" y="3644923"/>
                  </a:lnTo>
                  <a:cubicBezTo>
                    <a:pt x="1348866" y="3644923"/>
                    <a:pt x="1102292" y="3625405"/>
                    <a:pt x="885412" y="3625405"/>
                  </a:cubicBezTo>
                  <a:cubicBezTo>
                    <a:pt x="740258" y="3625405"/>
                    <a:pt x="608337" y="3634169"/>
                    <a:pt x="572746" y="3663407"/>
                  </a:cubicBezTo>
                  <a:cubicBezTo>
                    <a:pt x="526210" y="3709943"/>
                    <a:pt x="463295" y="3732485"/>
                    <a:pt x="395594" y="3732485"/>
                  </a:cubicBezTo>
                  <a:cubicBezTo>
                    <a:pt x="303364" y="3732485"/>
                    <a:pt x="202253" y="3690617"/>
                    <a:pt x="122039" y="3610403"/>
                  </a:cubicBezTo>
                  <a:cubicBezTo>
                    <a:pt x="-17036" y="3471293"/>
                    <a:pt x="-40763" y="3269570"/>
                    <a:pt x="69034" y="3159734"/>
                  </a:cubicBezTo>
                  <a:cubicBezTo>
                    <a:pt x="142053" y="3070796"/>
                    <a:pt x="87480" y="2383614"/>
                    <a:pt x="87480" y="2383614"/>
                  </a:cubicBezTo>
                  <a:lnTo>
                    <a:pt x="87863" y="2384035"/>
                  </a:lnTo>
                  <a:cubicBezTo>
                    <a:pt x="-8953" y="1808845"/>
                    <a:pt x="191957" y="1160470"/>
                    <a:pt x="676269" y="676197"/>
                  </a:cubicBezTo>
                  <a:cubicBezTo>
                    <a:pt x="1081381" y="270987"/>
                    <a:pt x="1601443" y="64140"/>
                    <a:pt x="2097541" y="64140"/>
                  </a:cubicBezTo>
                  <a:cubicBezTo>
                    <a:pt x="2194288" y="64140"/>
                    <a:pt x="2290231" y="72024"/>
                    <a:pt x="2384108" y="87830"/>
                  </a:cubicBezTo>
                  <a:lnTo>
                    <a:pt x="2383610" y="87447"/>
                  </a:lnTo>
                  <a:cubicBezTo>
                    <a:pt x="2383610" y="87447"/>
                    <a:pt x="2630185" y="107080"/>
                    <a:pt x="2847103" y="107080"/>
                  </a:cubicBezTo>
                  <a:cubicBezTo>
                    <a:pt x="2992218" y="107080"/>
                    <a:pt x="3124139" y="98316"/>
                    <a:pt x="3159730" y="69077"/>
                  </a:cubicBezTo>
                  <a:cubicBezTo>
                    <a:pt x="3206266" y="22503"/>
                    <a:pt x="3269221" y="0"/>
                    <a:pt x="3336882" y="0"/>
                  </a:cubicBezTo>
                  <a:close/>
                </a:path>
              </a:pathLst>
            </a:custGeom>
            <a:solidFill>
              <a:srgbClr val="FDDC04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B6A16EA3-6FEA-160A-39CD-1FE2FEC1C5DB}"/>
              </a:ext>
            </a:extLst>
          </p:cNvPr>
          <p:cNvGrpSpPr/>
          <p:nvPr/>
        </p:nvGrpSpPr>
        <p:grpSpPr>
          <a:xfrm rot="20155216">
            <a:off x="8615211" y="165502"/>
            <a:ext cx="2600908" cy="3375035"/>
            <a:chOff x="-4172670" y="1015901"/>
            <a:chExt cx="4227597" cy="5485886"/>
          </a:xfrm>
        </p:grpSpPr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9FDF4271-F986-70AD-C497-EA8BDC9E322A}"/>
                </a:ext>
              </a:extLst>
            </p:cNvPr>
            <p:cNvSpPr/>
            <p:nvPr/>
          </p:nvSpPr>
          <p:spPr>
            <a:xfrm>
              <a:off x="-4172670" y="2771005"/>
              <a:ext cx="3606260" cy="3730782"/>
            </a:xfrm>
            <a:custGeom>
              <a:avLst/>
              <a:gdLst>
                <a:gd name="connsiteX0" fmla="*/ 1657058 w 3606260"/>
                <a:gd name="connsiteY0" fmla="*/ 509310 h 3730782"/>
                <a:gd name="connsiteX1" fmla="*/ 1775309 w 3606260"/>
                <a:gd name="connsiteY1" fmla="*/ 503417 h 3730782"/>
                <a:gd name="connsiteX2" fmla="*/ 1822611 w 3606260"/>
                <a:gd name="connsiteY2" fmla="*/ 266943 h 3730782"/>
                <a:gd name="connsiteX3" fmla="*/ 1858088 w 3606260"/>
                <a:gd name="connsiteY3" fmla="*/ 71843 h 3730782"/>
                <a:gd name="connsiteX4" fmla="*/ 1869913 w 3606260"/>
                <a:gd name="connsiteY4" fmla="*/ 12715 h 3730782"/>
                <a:gd name="connsiteX5" fmla="*/ 1952691 w 3606260"/>
                <a:gd name="connsiteY5" fmla="*/ 6821 h 3730782"/>
                <a:gd name="connsiteX6" fmla="*/ 2496589 w 3606260"/>
                <a:gd name="connsiteY6" fmla="*/ 6821 h 3730782"/>
                <a:gd name="connsiteX7" fmla="*/ 2585261 w 3606260"/>
                <a:gd name="connsiteY7" fmla="*/ 83668 h 3730782"/>
                <a:gd name="connsiteX8" fmla="*/ 2934059 w 3606260"/>
                <a:gd name="connsiteY8" fmla="*/ 627566 h 3730782"/>
                <a:gd name="connsiteX9" fmla="*/ 3525258 w 3606260"/>
                <a:gd name="connsiteY9" fmla="*/ 905443 h 3730782"/>
                <a:gd name="connsiteX10" fmla="*/ 3525258 w 3606260"/>
                <a:gd name="connsiteY10" fmla="*/ 917268 h 3730782"/>
                <a:gd name="connsiteX11" fmla="*/ 3525258 w 3606260"/>
                <a:gd name="connsiteY11" fmla="*/ 923161 h 3730782"/>
                <a:gd name="connsiteX12" fmla="*/ 3566628 w 3606260"/>
                <a:gd name="connsiteY12" fmla="*/ 1112335 h 3730782"/>
                <a:gd name="connsiteX13" fmla="*/ 3430653 w 3606260"/>
                <a:gd name="connsiteY13" fmla="*/ 2442591 h 3730782"/>
                <a:gd name="connsiteX14" fmla="*/ 2147717 w 3606260"/>
                <a:gd name="connsiteY14" fmla="*/ 3725527 h 3730782"/>
                <a:gd name="connsiteX15" fmla="*/ 1893492 w 3606260"/>
                <a:gd name="connsiteY15" fmla="*/ 3654573 h 3730782"/>
                <a:gd name="connsiteX16" fmla="*/ 1657018 w 3606260"/>
                <a:gd name="connsiteY16" fmla="*/ 3654573 h 3730782"/>
                <a:gd name="connsiteX17" fmla="*/ 1331841 w 3606260"/>
                <a:gd name="connsiteY17" fmla="*/ 3660467 h 3730782"/>
                <a:gd name="connsiteX18" fmla="*/ 190866 w 3606260"/>
                <a:gd name="connsiteY18" fmla="*/ 2342066 h 3730782"/>
                <a:gd name="connsiteX19" fmla="*/ 971267 w 3606260"/>
                <a:gd name="connsiteY19" fmla="*/ 166414 h 3730782"/>
                <a:gd name="connsiteX20" fmla="*/ 1467894 w 3606260"/>
                <a:gd name="connsiteY20" fmla="*/ 30440 h 3730782"/>
                <a:gd name="connsiteX21" fmla="*/ 1574320 w 3606260"/>
                <a:gd name="connsiteY21" fmla="*/ 83635 h 3730782"/>
                <a:gd name="connsiteX22" fmla="*/ 1627516 w 3606260"/>
                <a:gd name="connsiteY22" fmla="*/ 373337 h 3730782"/>
                <a:gd name="connsiteX23" fmla="*/ 1657060 w 3606260"/>
                <a:gd name="connsiteY23" fmla="*/ 509311 h 3730782"/>
                <a:gd name="connsiteX24" fmla="*/ 734784 w 3606260"/>
                <a:gd name="connsiteY24" fmla="*/ 739886 h 3730782"/>
                <a:gd name="connsiteX25" fmla="*/ 480558 w 3606260"/>
                <a:gd name="connsiteY25" fmla="*/ 1691737 h 3730782"/>
                <a:gd name="connsiteX26" fmla="*/ 669731 w 3606260"/>
                <a:gd name="connsiteY26" fmla="*/ 2359814 h 3730782"/>
                <a:gd name="connsiteX27" fmla="*/ 1160431 w 3606260"/>
                <a:gd name="connsiteY27" fmla="*/ 3152041 h 3730782"/>
                <a:gd name="connsiteX28" fmla="*/ 356379 w 3606260"/>
                <a:gd name="connsiteY28" fmla="*/ 1656311 h 3730782"/>
                <a:gd name="connsiteX29" fmla="*/ 734755 w 3606260"/>
                <a:gd name="connsiteY29" fmla="*/ 739935 h 3730782"/>
                <a:gd name="connsiteX30" fmla="*/ 2260101 w 3606260"/>
                <a:gd name="connsiteY30" fmla="*/ 361510 h 3730782"/>
                <a:gd name="connsiteX31" fmla="*/ 1728028 w 3606260"/>
                <a:gd name="connsiteY31" fmla="*/ 615737 h 3730782"/>
                <a:gd name="connsiteX32" fmla="*/ 1592054 w 3606260"/>
                <a:gd name="connsiteY32" fmla="*/ 603911 h 3730782"/>
                <a:gd name="connsiteX33" fmla="*/ 1012680 w 3606260"/>
                <a:gd name="connsiteY33" fmla="*/ 343788 h 3730782"/>
                <a:gd name="connsiteX34" fmla="*/ 1042225 w 3606260"/>
                <a:gd name="connsiteY34" fmla="*/ 355613 h 3730782"/>
                <a:gd name="connsiteX35" fmla="*/ 1461973 w 3606260"/>
                <a:gd name="connsiteY35" fmla="*/ 503412 h 3730782"/>
                <a:gd name="connsiteX36" fmla="*/ 1592050 w 3606260"/>
                <a:gd name="connsiteY36" fmla="*/ 538889 h 3730782"/>
                <a:gd name="connsiteX37" fmla="*/ 1461973 w 3606260"/>
                <a:gd name="connsiteY37" fmla="*/ 479761 h 3730782"/>
                <a:gd name="connsiteX38" fmla="*/ 1349649 w 3606260"/>
                <a:gd name="connsiteY38" fmla="*/ 414740 h 3730782"/>
                <a:gd name="connsiteX39" fmla="*/ 1225500 w 3606260"/>
                <a:gd name="connsiteY39" fmla="*/ 261013 h 3730782"/>
                <a:gd name="connsiteX40" fmla="*/ 1219606 w 3606260"/>
                <a:gd name="connsiteY40" fmla="*/ 225537 h 3730782"/>
                <a:gd name="connsiteX41" fmla="*/ 1402881 w 3606260"/>
                <a:gd name="connsiteY41" fmla="*/ 402885 h 3730782"/>
                <a:gd name="connsiteX42" fmla="*/ 1568434 w 3606260"/>
                <a:gd name="connsiteY42" fmla="*/ 479732 h 3730782"/>
                <a:gd name="connsiteX43" fmla="*/ 1503413 w 3606260"/>
                <a:gd name="connsiteY43" fmla="*/ 349655 h 3730782"/>
                <a:gd name="connsiteX44" fmla="*/ 1467936 w 3606260"/>
                <a:gd name="connsiteY44" fmla="*/ 207753 h 3730782"/>
                <a:gd name="connsiteX45" fmla="*/ 1527064 w 3606260"/>
                <a:gd name="connsiteY45" fmla="*/ 337830 h 3730782"/>
                <a:gd name="connsiteX46" fmla="*/ 1651214 w 3606260"/>
                <a:gd name="connsiteY46" fmla="*/ 527003 h 3730782"/>
                <a:gd name="connsiteX47" fmla="*/ 1775363 w 3606260"/>
                <a:gd name="connsiteY47" fmla="*/ 527003 h 3730782"/>
                <a:gd name="connsiteX48" fmla="*/ 1887687 w 3606260"/>
                <a:gd name="connsiteY48" fmla="*/ 308252 h 3730782"/>
                <a:gd name="connsiteX49" fmla="*/ 1923163 w 3606260"/>
                <a:gd name="connsiteY49" fmla="*/ 225474 h 3730782"/>
                <a:gd name="connsiteX50" fmla="*/ 1911338 w 3606260"/>
                <a:gd name="connsiteY50" fmla="*/ 308252 h 3730782"/>
                <a:gd name="connsiteX51" fmla="*/ 1834491 w 3606260"/>
                <a:gd name="connsiteY51" fmla="*/ 479702 h 3730782"/>
                <a:gd name="connsiteX52" fmla="*/ 2011839 w 3606260"/>
                <a:gd name="connsiteY52" fmla="*/ 325975 h 3730782"/>
                <a:gd name="connsiteX53" fmla="*/ 2059141 w 3606260"/>
                <a:gd name="connsiteY53" fmla="*/ 237303 h 3730782"/>
                <a:gd name="connsiteX54" fmla="*/ 1858143 w 3606260"/>
                <a:gd name="connsiteY54" fmla="*/ 509252 h 3730782"/>
                <a:gd name="connsiteX55" fmla="*/ 1834491 w 3606260"/>
                <a:gd name="connsiteY55" fmla="*/ 526972 h 3730782"/>
                <a:gd name="connsiteX56" fmla="*/ 1940918 w 3606260"/>
                <a:gd name="connsiteY56" fmla="*/ 497427 h 3730782"/>
                <a:gd name="connsiteX57" fmla="*/ 2230619 w 3606260"/>
                <a:gd name="connsiteY57" fmla="*/ 367351 h 3730782"/>
                <a:gd name="connsiteX58" fmla="*/ 2260164 w 3606260"/>
                <a:gd name="connsiteY58" fmla="*/ 361457 h 3730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3606260" h="3730782">
                  <a:moveTo>
                    <a:pt x="1657058" y="509310"/>
                  </a:moveTo>
                  <a:cubicBezTo>
                    <a:pt x="1668883" y="521135"/>
                    <a:pt x="1757557" y="521135"/>
                    <a:pt x="1775309" y="503417"/>
                  </a:cubicBezTo>
                  <a:cubicBezTo>
                    <a:pt x="1798961" y="485698"/>
                    <a:pt x="1816680" y="308316"/>
                    <a:pt x="1822611" y="266943"/>
                  </a:cubicBezTo>
                  <a:cubicBezTo>
                    <a:pt x="1834436" y="195990"/>
                    <a:pt x="1852155" y="119143"/>
                    <a:pt x="1858088" y="71843"/>
                  </a:cubicBezTo>
                  <a:cubicBezTo>
                    <a:pt x="1869913" y="30472"/>
                    <a:pt x="1869913" y="18647"/>
                    <a:pt x="1869913" y="12715"/>
                  </a:cubicBezTo>
                  <a:cubicBezTo>
                    <a:pt x="1875806" y="6821"/>
                    <a:pt x="1869913" y="6821"/>
                    <a:pt x="1952691" y="6821"/>
                  </a:cubicBezTo>
                  <a:cubicBezTo>
                    <a:pt x="2130038" y="928"/>
                    <a:pt x="2325139" y="-5004"/>
                    <a:pt x="2496589" y="6821"/>
                  </a:cubicBezTo>
                  <a:cubicBezTo>
                    <a:pt x="2537959" y="12715"/>
                    <a:pt x="2573436" y="30473"/>
                    <a:pt x="2585261" y="83668"/>
                  </a:cubicBezTo>
                  <a:cubicBezTo>
                    <a:pt x="2644388" y="284666"/>
                    <a:pt x="2815837" y="532995"/>
                    <a:pt x="2934059" y="627566"/>
                  </a:cubicBezTo>
                  <a:cubicBezTo>
                    <a:pt x="3123232" y="781293"/>
                    <a:pt x="3407035" y="911341"/>
                    <a:pt x="3525258" y="905443"/>
                  </a:cubicBezTo>
                  <a:lnTo>
                    <a:pt x="3525258" y="917268"/>
                  </a:lnTo>
                  <a:lnTo>
                    <a:pt x="3525258" y="923161"/>
                  </a:lnTo>
                  <a:cubicBezTo>
                    <a:pt x="3537083" y="964532"/>
                    <a:pt x="3554802" y="1023660"/>
                    <a:pt x="3566628" y="1112335"/>
                  </a:cubicBezTo>
                  <a:cubicBezTo>
                    <a:pt x="3643475" y="1549836"/>
                    <a:pt x="3613929" y="2034608"/>
                    <a:pt x="3430653" y="2442591"/>
                  </a:cubicBezTo>
                  <a:cubicBezTo>
                    <a:pt x="3294679" y="2755942"/>
                    <a:pt x="2555680" y="3814191"/>
                    <a:pt x="2147717" y="3725527"/>
                  </a:cubicBezTo>
                  <a:cubicBezTo>
                    <a:pt x="2064939" y="3707808"/>
                    <a:pt x="1982165" y="3672331"/>
                    <a:pt x="1893492" y="3654573"/>
                  </a:cubicBezTo>
                  <a:cubicBezTo>
                    <a:pt x="1757517" y="3625030"/>
                    <a:pt x="1787065" y="3630923"/>
                    <a:pt x="1657018" y="3654573"/>
                  </a:cubicBezTo>
                  <a:cubicBezTo>
                    <a:pt x="1556519" y="3672293"/>
                    <a:pt x="1438267" y="3684118"/>
                    <a:pt x="1331841" y="3660467"/>
                  </a:cubicBezTo>
                  <a:cubicBezTo>
                    <a:pt x="870689" y="3559968"/>
                    <a:pt x="379990" y="2773669"/>
                    <a:pt x="190866" y="2342066"/>
                  </a:cubicBezTo>
                  <a:cubicBezTo>
                    <a:pt x="-199335" y="1437515"/>
                    <a:pt x="-16060" y="586222"/>
                    <a:pt x="971267" y="166414"/>
                  </a:cubicBezTo>
                  <a:cubicBezTo>
                    <a:pt x="1178192" y="77742"/>
                    <a:pt x="1373293" y="42265"/>
                    <a:pt x="1467894" y="30440"/>
                  </a:cubicBezTo>
                  <a:cubicBezTo>
                    <a:pt x="1568393" y="12720"/>
                    <a:pt x="1568393" y="12720"/>
                    <a:pt x="1574320" y="83635"/>
                  </a:cubicBezTo>
                  <a:cubicBezTo>
                    <a:pt x="1586145" y="154588"/>
                    <a:pt x="1609797" y="296459"/>
                    <a:pt x="1627516" y="373337"/>
                  </a:cubicBezTo>
                  <a:cubicBezTo>
                    <a:pt x="1627516" y="391056"/>
                    <a:pt x="1639341" y="497486"/>
                    <a:pt x="1657060" y="509311"/>
                  </a:cubicBezTo>
                  <a:close/>
                  <a:moveTo>
                    <a:pt x="734784" y="739886"/>
                  </a:moveTo>
                  <a:cubicBezTo>
                    <a:pt x="557436" y="887686"/>
                    <a:pt x="456908" y="1478884"/>
                    <a:pt x="480558" y="1691737"/>
                  </a:cubicBezTo>
                  <a:cubicBezTo>
                    <a:pt x="504210" y="1892735"/>
                    <a:pt x="592882" y="2152889"/>
                    <a:pt x="669731" y="2359814"/>
                  </a:cubicBezTo>
                  <a:cubicBezTo>
                    <a:pt x="740684" y="2566740"/>
                    <a:pt x="1024456" y="2992416"/>
                    <a:pt x="1160431" y="3152041"/>
                  </a:cubicBezTo>
                  <a:cubicBezTo>
                    <a:pt x="699279" y="2797315"/>
                    <a:pt x="445083" y="2253417"/>
                    <a:pt x="356379" y="1656311"/>
                  </a:cubicBezTo>
                  <a:cubicBezTo>
                    <a:pt x="320903" y="1402085"/>
                    <a:pt x="433226" y="846361"/>
                    <a:pt x="734755" y="739935"/>
                  </a:cubicBezTo>
                  <a:close/>
                  <a:moveTo>
                    <a:pt x="2260101" y="361510"/>
                  </a:moveTo>
                  <a:cubicBezTo>
                    <a:pt x="2124127" y="473835"/>
                    <a:pt x="1905376" y="603911"/>
                    <a:pt x="1728028" y="615737"/>
                  </a:cubicBezTo>
                  <a:cubicBezTo>
                    <a:pt x="1686658" y="615737"/>
                    <a:pt x="1645251" y="615737"/>
                    <a:pt x="1592054" y="603911"/>
                  </a:cubicBezTo>
                  <a:cubicBezTo>
                    <a:pt x="1379231" y="550716"/>
                    <a:pt x="1207781" y="426564"/>
                    <a:pt x="1012680" y="343788"/>
                  </a:cubicBezTo>
                  <a:cubicBezTo>
                    <a:pt x="1000855" y="337894"/>
                    <a:pt x="1000855" y="337894"/>
                    <a:pt x="1042225" y="355613"/>
                  </a:cubicBezTo>
                  <a:cubicBezTo>
                    <a:pt x="1184126" y="396983"/>
                    <a:pt x="1320101" y="456112"/>
                    <a:pt x="1461973" y="503412"/>
                  </a:cubicBezTo>
                  <a:cubicBezTo>
                    <a:pt x="1521101" y="521131"/>
                    <a:pt x="1568400" y="532957"/>
                    <a:pt x="1592050" y="538889"/>
                  </a:cubicBezTo>
                  <a:cubicBezTo>
                    <a:pt x="1663003" y="556608"/>
                    <a:pt x="1467901" y="479761"/>
                    <a:pt x="1461973" y="479761"/>
                  </a:cubicBezTo>
                  <a:cubicBezTo>
                    <a:pt x="1414672" y="456110"/>
                    <a:pt x="1379195" y="438391"/>
                    <a:pt x="1349649" y="414740"/>
                  </a:cubicBezTo>
                  <a:cubicBezTo>
                    <a:pt x="1290522" y="373370"/>
                    <a:pt x="1255046" y="331962"/>
                    <a:pt x="1225500" y="261013"/>
                  </a:cubicBezTo>
                  <a:cubicBezTo>
                    <a:pt x="1213675" y="237362"/>
                    <a:pt x="1201849" y="213712"/>
                    <a:pt x="1219606" y="225537"/>
                  </a:cubicBezTo>
                  <a:cubicBezTo>
                    <a:pt x="1290559" y="302384"/>
                    <a:pt x="1290559" y="337861"/>
                    <a:pt x="1402881" y="402885"/>
                  </a:cubicBezTo>
                  <a:cubicBezTo>
                    <a:pt x="1414706" y="414710"/>
                    <a:pt x="1574331" y="509311"/>
                    <a:pt x="1568434" y="479732"/>
                  </a:cubicBezTo>
                  <a:cubicBezTo>
                    <a:pt x="1562540" y="467907"/>
                    <a:pt x="1527063" y="414711"/>
                    <a:pt x="1503413" y="349655"/>
                  </a:cubicBezTo>
                  <a:cubicBezTo>
                    <a:pt x="1479761" y="290527"/>
                    <a:pt x="1462042" y="207753"/>
                    <a:pt x="1467936" y="207753"/>
                  </a:cubicBezTo>
                  <a:cubicBezTo>
                    <a:pt x="1473830" y="207753"/>
                    <a:pt x="1503413" y="284600"/>
                    <a:pt x="1527064" y="337830"/>
                  </a:cubicBezTo>
                  <a:cubicBezTo>
                    <a:pt x="1544783" y="379200"/>
                    <a:pt x="1615736" y="503382"/>
                    <a:pt x="1651214" y="527003"/>
                  </a:cubicBezTo>
                  <a:cubicBezTo>
                    <a:pt x="1674865" y="544722"/>
                    <a:pt x="1751713" y="550654"/>
                    <a:pt x="1775363" y="527003"/>
                  </a:cubicBezTo>
                  <a:cubicBezTo>
                    <a:pt x="1787188" y="515178"/>
                    <a:pt x="1875862" y="331903"/>
                    <a:pt x="1887687" y="308252"/>
                  </a:cubicBezTo>
                  <a:cubicBezTo>
                    <a:pt x="1911338" y="260951"/>
                    <a:pt x="1917231" y="219580"/>
                    <a:pt x="1923163" y="225474"/>
                  </a:cubicBezTo>
                  <a:cubicBezTo>
                    <a:pt x="1923163" y="225474"/>
                    <a:pt x="1923163" y="272776"/>
                    <a:pt x="1911338" y="308252"/>
                  </a:cubicBezTo>
                  <a:cubicBezTo>
                    <a:pt x="1905445" y="337796"/>
                    <a:pt x="1828560" y="473804"/>
                    <a:pt x="1834491" y="479702"/>
                  </a:cubicBezTo>
                  <a:cubicBezTo>
                    <a:pt x="1864036" y="509246"/>
                    <a:pt x="1994116" y="349626"/>
                    <a:pt x="2011839" y="325975"/>
                  </a:cubicBezTo>
                  <a:cubicBezTo>
                    <a:pt x="2035491" y="284605"/>
                    <a:pt x="2053210" y="231372"/>
                    <a:pt x="2059141" y="237303"/>
                  </a:cubicBezTo>
                  <a:cubicBezTo>
                    <a:pt x="2106443" y="255022"/>
                    <a:pt x="1923166" y="473777"/>
                    <a:pt x="1858143" y="509252"/>
                  </a:cubicBezTo>
                  <a:cubicBezTo>
                    <a:pt x="1840424" y="521078"/>
                    <a:pt x="1822666" y="526972"/>
                    <a:pt x="1834491" y="526972"/>
                  </a:cubicBezTo>
                  <a:cubicBezTo>
                    <a:pt x="1852211" y="526972"/>
                    <a:pt x="1893619" y="515146"/>
                    <a:pt x="1940918" y="497427"/>
                  </a:cubicBezTo>
                  <a:cubicBezTo>
                    <a:pt x="2041417" y="461951"/>
                    <a:pt x="2136018" y="408755"/>
                    <a:pt x="2230619" y="367351"/>
                  </a:cubicBezTo>
                  <a:cubicBezTo>
                    <a:pt x="2266096" y="349632"/>
                    <a:pt x="2289747" y="337806"/>
                    <a:pt x="2260164" y="361457"/>
                  </a:cubicBezTo>
                  <a:close/>
                </a:path>
              </a:pathLst>
            </a:custGeom>
            <a:solidFill>
              <a:srgbClr val="026746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010C6E53-2AFB-CB26-453A-A49611B432B3}"/>
                </a:ext>
              </a:extLst>
            </p:cNvPr>
            <p:cNvSpPr/>
            <p:nvPr/>
          </p:nvSpPr>
          <p:spPr>
            <a:xfrm>
              <a:off x="-3304419" y="2120033"/>
              <a:ext cx="1554357" cy="1142532"/>
            </a:xfrm>
            <a:custGeom>
              <a:avLst/>
              <a:gdLst>
                <a:gd name="connsiteX0" fmla="*/ 1403676 w 1554357"/>
                <a:gd name="connsiteY0" fmla="*/ 1476 h 1142532"/>
                <a:gd name="connsiteX1" fmla="*/ 1456872 w 1554357"/>
                <a:gd name="connsiteY1" fmla="*/ 54672 h 1142532"/>
                <a:gd name="connsiteX2" fmla="*/ 1510067 w 1554357"/>
                <a:gd name="connsiteY2" fmla="*/ 131519 h 1142532"/>
                <a:gd name="connsiteX3" fmla="*/ 1551438 w 1554357"/>
                <a:gd name="connsiteY3" fmla="*/ 196539 h 1142532"/>
                <a:gd name="connsiteX4" fmla="*/ 1521893 w 1554357"/>
                <a:gd name="connsiteY4" fmla="*/ 226084 h 1142532"/>
                <a:gd name="connsiteX5" fmla="*/ 1368166 w 1554357"/>
                <a:gd name="connsiteY5" fmla="*/ 297036 h 1142532"/>
                <a:gd name="connsiteX6" fmla="*/ 1326796 w 1554357"/>
                <a:gd name="connsiteY6" fmla="*/ 308862 h 1142532"/>
                <a:gd name="connsiteX7" fmla="*/ 1291320 w 1554357"/>
                <a:gd name="connsiteY7" fmla="*/ 267491 h 1142532"/>
                <a:gd name="connsiteX8" fmla="*/ 1249949 w 1554357"/>
                <a:gd name="connsiteY8" fmla="*/ 237947 h 1142532"/>
                <a:gd name="connsiteX9" fmla="*/ 1202647 w 1554357"/>
                <a:gd name="connsiteY9" fmla="*/ 220228 h 1142532"/>
                <a:gd name="connsiteX10" fmla="*/ 1155346 w 1554357"/>
                <a:gd name="connsiteY10" fmla="*/ 214334 h 1142532"/>
                <a:gd name="connsiteX11" fmla="*/ 1108044 w 1554357"/>
                <a:gd name="connsiteY11" fmla="*/ 237986 h 1142532"/>
                <a:gd name="connsiteX12" fmla="*/ 1102151 w 1554357"/>
                <a:gd name="connsiteY12" fmla="*/ 273462 h 1142532"/>
                <a:gd name="connsiteX13" fmla="*/ 1113976 w 1554357"/>
                <a:gd name="connsiteY13" fmla="*/ 320764 h 1142532"/>
                <a:gd name="connsiteX14" fmla="*/ 1143520 w 1554357"/>
                <a:gd name="connsiteY14" fmla="*/ 350308 h 1142532"/>
                <a:gd name="connsiteX15" fmla="*/ 1173065 w 1554357"/>
                <a:gd name="connsiteY15" fmla="*/ 368027 h 1142532"/>
                <a:gd name="connsiteX16" fmla="*/ 1149413 w 1554357"/>
                <a:gd name="connsiteY16" fmla="*/ 379852 h 1142532"/>
                <a:gd name="connsiteX17" fmla="*/ 1042987 w 1554357"/>
                <a:gd name="connsiteY17" fmla="*/ 427154 h 1142532"/>
                <a:gd name="connsiteX18" fmla="*/ 995685 w 1554357"/>
                <a:gd name="connsiteY18" fmla="*/ 456698 h 1142532"/>
                <a:gd name="connsiteX19" fmla="*/ 960209 w 1554357"/>
                <a:gd name="connsiteY19" fmla="*/ 527651 h 1142532"/>
                <a:gd name="connsiteX20" fmla="*/ 936558 w 1554357"/>
                <a:gd name="connsiteY20" fmla="*/ 622254 h 1142532"/>
                <a:gd name="connsiteX21" fmla="*/ 918839 w 1554357"/>
                <a:gd name="connsiteY21" fmla="*/ 705032 h 1142532"/>
                <a:gd name="connsiteX22" fmla="*/ 912945 w 1554357"/>
                <a:gd name="connsiteY22" fmla="*/ 799635 h 1142532"/>
                <a:gd name="connsiteX23" fmla="*/ 907051 w 1554357"/>
                <a:gd name="connsiteY23" fmla="*/ 917887 h 1142532"/>
                <a:gd name="connsiteX24" fmla="*/ 901158 w 1554357"/>
                <a:gd name="connsiteY24" fmla="*/ 1101162 h 1142532"/>
                <a:gd name="connsiteX25" fmla="*/ 901158 w 1554357"/>
                <a:gd name="connsiteY25" fmla="*/ 1142532 h 1142532"/>
                <a:gd name="connsiteX26" fmla="*/ 895264 w 1554357"/>
                <a:gd name="connsiteY26" fmla="*/ 1142532 h 1142532"/>
                <a:gd name="connsiteX27" fmla="*/ 865720 w 1554357"/>
                <a:gd name="connsiteY27" fmla="*/ 1142532 h 1142532"/>
                <a:gd name="connsiteX28" fmla="*/ 812524 w 1554357"/>
                <a:gd name="connsiteY28" fmla="*/ 1142532 h 1142532"/>
                <a:gd name="connsiteX29" fmla="*/ 800699 w 1554357"/>
                <a:gd name="connsiteY29" fmla="*/ 1112988 h 1142532"/>
                <a:gd name="connsiteX30" fmla="*/ 782980 w 1554357"/>
                <a:gd name="connsiteY30" fmla="*/ 959261 h 1142532"/>
                <a:gd name="connsiteX31" fmla="*/ 777086 w 1554357"/>
                <a:gd name="connsiteY31" fmla="*/ 734613 h 1142532"/>
                <a:gd name="connsiteX32" fmla="*/ 777086 w 1554357"/>
                <a:gd name="connsiteY32" fmla="*/ 498139 h 1142532"/>
                <a:gd name="connsiteX33" fmla="*/ 759367 w 1554357"/>
                <a:gd name="connsiteY33" fmla="*/ 444943 h 1142532"/>
                <a:gd name="connsiteX34" fmla="*/ 599743 w 1554357"/>
                <a:gd name="connsiteY34" fmla="*/ 468595 h 1142532"/>
                <a:gd name="connsiteX35" fmla="*/ 274566 w 1554357"/>
                <a:gd name="connsiteY35" fmla="*/ 551373 h 1142532"/>
                <a:gd name="connsiteX36" fmla="*/ 43990 w 1554357"/>
                <a:gd name="connsiteY36" fmla="*/ 628220 h 1142532"/>
                <a:gd name="connsiteX37" fmla="*/ 2619 w 1554357"/>
                <a:gd name="connsiteY37" fmla="*/ 628220 h 1142532"/>
                <a:gd name="connsiteX38" fmla="*/ 2619 w 1554357"/>
                <a:gd name="connsiteY38" fmla="*/ 527721 h 1142532"/>
                <a:gd name="connsiteX39" fmla="*/ 38096 w 1554357"/>
                <a:gd name="connsiteY39" fmla="*/ 439048 h 1142532"/>
                <a:gd name="connsiteX40" fmla="*/ 109049 w 1554357"/>
                <a:gd name="connsiteY40" fmla="*/ 338549 h 1142532"/>
                <a:gd name="connsiteX41" fmla="*/ 126768 w 1554357"/>
                <a:gd name="connsiteY41" fmla="*/ 314898 h 1142532"/>
                <a:gd name="connsiteX42" fmla="*/ 197721 w 1554357"/>
                <a:gd name="connsiteY42" fmla="*/ 303073 h 1142532"/>
                <a:gd name="connsiteX43" fmla="*/ 463772 w 1554357"/>
                <a:gd name="connsiteY43" fmla="*/ 267596 h 1142532"/>
                <a:gd name="connsiteX44" fmla="*/ 741648 w 1554357"/>
                <a:gd name="connsiteY44" fmla="*/ 220295 h 1142532"/>
                <a:gd name="connsiteX45" fmla="*/ 1013597 w 1554357"/>
                <a:gd name="connsiteY45" fmla="*/ 155274 h 1142532"/>
                <a:gd name="connsiteX46" fmla="*/ 1232348 w 1554357"/>
                <a:gd name="connsiteY46" fmla="*/ 72496 h 1142532"/>
                <a:gd name="connsiteX47" fmla="*/ 1338774 w 1554357"/>
                <a:gd name="connsiteY47" fmla="*/ 19301 h 1142532"/>
                <a:gd name="connsiteX48" fmla="*/ 1403795 w 1554357"/>
                <a:gd name="connsiteY48" fmla="*/ 1582 h 1142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554357" h="1142532">
                  <a:moveTo>
                    <a:pt x="1403676" y="1476"/>
                  </a:moveTo>
                  <a:cubicBezTo>
                    <a:pt x="1421395" y="7370"/>
                    <a:pt x="1439153" y="31021"/>
                    <a:pt x="1456872" y="54672"/>
                  </a:cubicBezTo>
                  <a:cubicBezTo>
                    <a:pt x="1468697" y="78323"/>
                    <a:pt x="1492348" y="107867"/>
                    <a:pt x="1510067" y="131519"/>
                  </a:cubicBezTo>
                  <a:cubicBezTo>
                    <a:pt x="1527786" y="155170"/>
                    <a:pt x="1539611" y="184714"/>
                    <a:pt x="1551438" y="196539"/>
                  </a:cubicBezTo>
                  <a:cubicBezTo>
                    <a:pt x="1557331" y="208365"/>
                    <a:pt x="1557331" y="208365"/>
                    <a:pt x="1521893" y="226084"/>
                  </a:cubicBezTo>
                  <a:cubicBezTo>
                    <a:pt x="1480523" y="243803"/>
                    <a:pt x="1409569" y="279279"/>
                    <a:pt x="1368166" y="297036"/>
                  </a:cubicBezTo>
                  <a:cubicBezTo>
                    <a:pt x="1332690" y="314756"/>
                    <a:pt x="1332690" y="314756"/>
                    <a:pt x="1326796" y="308862"/>
                  </a:cubicBezTo>
                  <a:cubicBezTo>
                    <a:pt x="1320902" y="297036"/>
                    <a:pt x="1309077" y="285210"/>
                    <a:pt x="1291320" y="267491"/>
                  </a:cubicBezTo>
                  <a:cubicBezTo>
                    <a:pt x="1279494" y="255666"/>
                    <a:pt x="1261775" y="249772"/>
                    <a:pt x="1249949" y="237947"/>
                  </a:cubicBezTo>
                  <a:cubicBezTo>
                    <a:pt x="1232230" y="232053"/>
                    <a:pt x="1220405" y="226122"/>
                    <a:pt x="1202647" y="220228"/>
                  </a:cubicBezTo>
                  <a:cubicBezTo>
                    <a:pt x="1190822" y="214334"/>
                    <a:pt x="1173103" y="214334"/>
                    <a:pt x="1155346" y="214334"/>
                  </a:cubicBezTo>
                  <a:cubicBezTo>
                    <a:pt x="1137627" y="220228"/>
                    <a:pt x="1119870" y="226160"/>
                    <a:pt x="1108044" y="237986"/>
                  </a:cubicBezTo>
                  <a:cubicBezTo>
                    <a:pt x="1102151" y="243879"/>
                    <a:pt x="1102151" y="255705"/>
                    <a:pt x="1102151" y="273462"/>
                  </a:cubicBezTo>
                  <a:cubicBezTo>
                    <a:pt x="1108044" y="285287"/>
                    <a:pt x="1108044" y="303006"/>
                    <a:pt x="1113976" y="320764"/>
                  </a:cubicBezTo>
                  <a:lnTo>
                    <a:pt x="1143520" y="350308"/>
                  </a:lnTo>
                  <a:cubicBezTo>
                    <a:pt x="1155345" y="356201"/>
                    <a:pt x="1167172" y="362133"/>
                    <a:pt x="1173065" y="368027"/>
                  </a:cubicBezTo>
                  <a:cubicBezTo>
                    <a:pt x="1178958" y="373921"/>
                    <a:pt x="1178958" y="373921"/>
                    <a:pt x="1149413" y="379852"/>
                  </a:cubicBezTo>
                  <a:cubicBezTo>
                    <a:pt x="1125762" y="391677"/>
                    <a:pt x="1072567" y="415329"/>
                    <a:pt x="1042987" y="427154"/>
                  </a:cubicBezTo>
                  <a:cubicBezTo>
                    <a:pt x="1007510" y="438979"/>
                    <a:pt x="1001616" y="444873"/>
                    <a:pt x="995685" y="456698"/>
                  </a:cubicBezTo>
                  <a:cubicBezTo>
                    <a:pt x="983860" y="474417"/>
                    <a:pt x="972034" y="498068"/>
                    <a:pt x="960209" y="527651"/>
                  </a:cubicBezTo>
                  <a:cubicBezTo>
                    <a:pt x="948384" y="557195"/>
                    <a:pt x="942490" y="592672"/>
                    <a:pt x="936558" y="622254"/>
                  </a:cubicBezTo>
                  <a:cubicBezTo>
                    <a:pt x="930664" y="651798"/>
                    <a:pt x="924732" y="675450"/>
                    <a:pt x="918839" y="705032"/>
                  </a:cubicBezTo>
                  <a:cubicBezTo>
                    <a:pt x="912945" y="734576"/>
                    <a:pt x="912945" y="770053"/>
                    <a:pt x="912945" y="799635"/>
                  </a:cubicBezTo>
                  <a:cubicBezTo>
                    <a:pt x="907051" y="829180"/>
                    <a:pt x="907051" y="858763"/>
                    <a:pt x="907051" y="917887"/>
                  </a:cubicBezTo>
                  <a:cubicBezTo>
                    <a:pt x="907051" y="971082"/>
                    <a:pt x="901158" y="1059789"/>
                    <a:pt x="901158" y="1101162"/>
                  </a:cubicBezTo>
                  <a:lnTo>
                    <a:pt x="901158" y="1142532"/>
                  </a:lnTo>
                  <a:lnTo>
                    <a:pt x="895264" y="1142532"/>
                  </a:lnTo>
                  <a:lnTo>
                    <a:pt x="865720" y="1142532"/>
                  </a:lnTo>
                  <a:lnTo>
                    <a:pt x="812524" y="1142532"/>
                  </a:lnTo>
                  <a:cubicBezTo>
                    <a:pt x="800699" y="1142532"/>
                    <a:pt x="800699" y="1142532"/>
                    <a:pt x="800699" y="1112988"/>
                  </a:cubicBezTo>
                  <a:cubicBezTo>
                    <a:pt x="794806" y="1083444"/>
                    <a:pt x="788874" y="1024316"/>
                    <a:pt x="782980" y="959261"/>
                  </a:cubicBezTo>
                  <a:cubicBezTo>
                    <a:pt x="782980" y="894240"/>
                    <a:pt x="777086" y="823287"/>
                    <a:pt x="777086" y="734613"/>
                  </a:cubicBezTo>
                  <a:lnTo>
                    <a:pt x="777086" y="498139"/>
                  </a:lnTo>
                  <a:cubicBezTo>
                    <a:pt x="782980" y="444943"/>
                    <a:pt x="782980" y="444943"/>
                    <a:pt x="759367" y="444943"/>
                  </a:cubicBezTo>
                  <a:cubicBezTo>
                    <a:pt x="735716" y="444943"/>
                    <a:pt x="688415" y="450837"/>
                    <a:pt x="599743" y="468595"/>
                  </a:cubicBezTo>
                  <a:cubicBezTo>
                    <a:pt x="511070" y="486314"/>
                    <a:pt x="380992" y="515896"/>
                    <a:pt x="274566" y="551373"/>
                  </a:cubicBezTo>
                  <a:cubicBezTo>
                    <a:pt x="168139" y="580917"/>
                    <a:pt x="85392" y="616393"/>
                    <a:pt x="43990" y="628220"/>
                  </a:cubicBezTo>
                  <a:cubicBezTo>
                    <a:pt x="2619" y="645939"/>
                    <a:pt x="2619" y="645939"/>
                    <a:pt x="2619" y="628220"/>
                  </a:cubicBezTo>
                  <a:cubicBezTo>
                    <a:pt x="2619" y="604568"/>
                    <a:pt x="-3274" y="563199"/>
                    <a:pt x="2619" y="527721"/>
                  </a:cubicBezTo>
                  <a:cubicBezTo>
                    <a:pt x="8513" y="492242"/>
                    <a:pt x="20339" y="468593"/>
                    <a:pt x="38096" y="439048"/>
                  </a:cubicBezTo>
                  <a:cubicBezTo>
                    <a:pt x="61747" y="403572"/>
                    <a:pt x="91291" y="356271"/>
                    <a:pt x="109049" y="338549"/>
                  </a:cubicBezTo>
                  <a:cubicBezTo>
                    <a:pt x="120874" y="314898"/>
                    <a:pt x="120874" y="314898"/>
                    <a:pt x="126768" y="314898"/>
                  </a:cubicBezTo>
                  <a:cubicBezTo>
                    <a:pt x="132662" y="314898"/>
                    <a:pt x="138593" y="314898"/>
                    <a:pt x="197721" y="303073"/>
                  </a:cubicBezTo>
                  <a:cubicBezTo>
                    <a:pt x="256848" y="297179"/>
                    <a:pt x="363273" y="285354"/>
                    <a:pt x="463772" y="267596"/>
                  </a:cubicBezTo>
                  <a:cubicBezTo>
                    <a:pt x="558375" y="255771"/>
                    <a:pt x="647047" y="243945"/>
                    <a:pt x="741648" y="220295"/>
                  </a:cubicBezTo>
                  <a:cubicBezTo>
                    <a:pt x="830320" y="202576"/>
                    <a:pt x="930821" y="184818"/>
                    <a:pt x="1013597" y="155274"/>
                  </a:cubicBezTo>
                  <a:cubicBezTo>
                    <a:pt x="1102269" y="125730"/>
                    <a:pt x="1179150" y="96146"/>
                    <a:pt x="1232348" y="72496"/>
                  </a:cubicBezTo>
                  <a:cubicBezTo>
                    <a:pt x="1285543" y="48845"/>
                    <a:pt x="1315126" y="31126"/>
                    <a:pt x="1338774" y="19301"/>
                  </a:cubicBezTo>
                  <a:cubicBezTo>
                    <a:pt x="1368319" y="7475"/>
                    <a:pt x="1386076" y="-4351"/>
                    <a:pt x="1403795" y="1582"/>
                  </a:cubicBezTo>
                  <a:close/>
                </a:path>
              </a:pathLst>
            </a:custGeom>
            <a:solidFill>
              <a:srgbClr val="96C93D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EF28351E-20F2-45F2-979D-3A330DCA204D}"/>
                </a:ext>
              </a:extLst>
            </p:cNvPr>
            <p:cNvSpPr/>
            <p:nvPr/>
          </p:nvSpPr>
          <p:spPr>
            <a:xfrm>
              <a:off x="-2151364" y="2381713"/>
              <a:ext cx="2206291" cy="1269212"/>
            </a:xfrm>
            <a:custGeom>
              <a:avLst/>
              <a:gdLst>
                <a:gd name="connsiteX0" fmla="*/ 61438 w 2206291"/>
                <a:gd name="connsiteY0" fmla="*/ 88672 h 1269212"/>
                <a:gd name="connsiteX1" fmla="*/ 14137 w 2206291"/>
                <a:gd name="connsiteY1" fmla="*/ 53196 h 1269212"/>
                <a:gd name="connsiteX2" fmla="*/ 2311 w 2206291"/>
                <a:gd name="connsiteY2" fmla="*/ 17719 h 1269212"/>
                <a:gd name="connsiteX3" fmla="*/ 37788 w 2206291"/>
                <a:gd name="connsiteY3" fmla="*/ 0 h 1269212"/>
                <a:gd name="connsiteX4" fmla="*/ 102809 w 2206291"/>
                <a:gd name="connsiteY4" fmla="*/ 29544 h 1269212"/>
                <a:gd name="connsiteX5" fmla="*/ 191481 w 2206291"/>
                <a:gd name="connsiteY5" fmla="*/ 124147 h 1269212"/>
                <a:gd name="connsiteX6" fmla="*/ 386581 w 2206291"/>
                <a:gd name="connsiteY6" fmla="*/ 248297 h 1269212"/>
                <a:gd name="connsiteX7" fmla="*/ 563929 w 2206291"/>
                <a:gd name="connsiteY7" fmla="*/ 289667 h 1269212"/>
                <a:gd name="connsiteX8" fmla="*/ 682180 w 2206291"/>
                <a:gd name="connsiteY8" fmla="*/ 289667 h 1269212"/>
                <a:gd name="connsiteX9" fmla="*/ 723551 w 2206291"/>
                <a:gd name="connsiteY9" fmla="*/ 277842 h 1269212"/>
                <a:gd name="connsiteX10" fmla="*/ 776746 w 2206291"/>
                <a:gd name="connsiteY10" fmla="*/ 313319 h 1269212"/>
                <a:gd name="connsiteX11" fmla="*/ 930473 w 2206291"/>
                <a:gd name="connsiteY11" fmla="*/ 431570 h 1269212"/>
                <a:gd name="connsiteX12" fmla="*/ 1338397 w 2206291"/>
                <a:gd name="connsiteY12" fmla="*/ 703519 h 1269212"/>
                <a:gd name="connsiteX13" fmla="*/ 1344290 w 2206291"/>
                <a:gd name="connsiteY13" fmla="*/ 679868 h 1269212"/>
                <a:gd name="connsiteX14" fmla="*/ 1385661 w 2206291"/>
                <a:gd name="connsiteY14" fmla="*/ 336968 h 1269212"/>
                <a:gd name="connsiteX15" fmla="*/ 1415205 w 2206291"/>
                <a:gd name="connsiteY15" fmla="*/ 254190 h 1269212"/>
                <a:gd name="connsiteX16" fmla="*/ 1598480 w 2206291"/>
                <a:gd name="connsiteY16" fmla="*/ 496591 h 1269212"/>
                <a:gd name="connsiteX17" fmla="*/ 1870429 w 2206291"/>
                <a:gd name="connsiteY17" fmla="*/ 857214 h 1269212"/>
                <a:gd name="connsiteX18" fmla="*/ 2101005 w 2206291"/>
                <a:gd name="connsiteY18" fmla="*/ 1058212 h 1269212"/>
                <a:gd name="connsiteX19" fmla="*/ 1379730 w 2206291"/>
                <a:gd name="connsiteY19" fmla="*/ 827636 h 1269212"/>
                <a:gd name="connsiteX20" fmla="*/ 1356078 w 2206291"/>
                <a:gd name="connsiteY20" fmla="*/ 821743 h 1269212"/>
                <a:gd name="connsiteX21" fmla="*/ 1622130 w 2206291"/>
                <a:gd name="connsiteY21" fmla="*/ 1016843 h 1269212"/>
                <a:gd name="connsiteX22" fmla="*/ 1829055 w 2206291"/>
                <a:gd name="connsiteY22" fmla="*/ 1087796 h 1269212"/>
                <a:gd name="connsiteX23" fmla="*/ 2189678 w 2206291"/>
                <a:gd name="connsiteY23" fmla="*/ 1129166 h 1269212"/>
                <a:gd name="connsiteX24" fmla="*/ 2195572 w 2206291"/>
                <a:gd name="connsiteY24" fmla="*/ 1170536 h 1269212"/>
                <a:gd name="connsiteX25" fmla="*/ 1409273 w 2206291"/>
                <a:gd name="connsiteY25" fmla="*/ 1223732 h 1269212"/>
                <a:gd name="connsiteX26" fmla="*/ 1078198 w 2206291"/>
                <a:gd name="connsiteY26" fmla="*/ 1064107 h 1269212"/>
                <a:gd name="connsiteX27" fmla="*/ 1060479 w 2206291"/>
                <a:gd name="connsiteY27" fmla="*/ 1022737 h 1269212"/>
                <a:gd name="connsiteX28" fmla="*/ 983632 w 2206291"/>
                <a:gd name="connsiteY28" fmla="*/ 691662 h 1269212"/>
                <a:gd name="connsiteX29" fmla="*/ 965913 w 2206291"/>
                <a:gd name="connsiteY29" fmla="*/ 561585 h 1269212"/>
                <a:gd name="connsiteX30" fmla="*/ 1007283 w 2206291"/>
                <a:gd name="connsiteY30" fmla="*/ 981334 h 1269212"/>
                <a:gd name="connsiteX31" fmla="*/ 1013177 w 2206291"/>
                <a:gd name="connsiteY31" fmla="*/ 1022705 h 1269212"/>
                <a:gd name="connsiteX32" fmla="*/ 753053 w 2206291"/>
                <a:gd name="connsiteY32" fmla="*/ 721178 h 1269212"/>
                <a:gd name="connsiteX33" fmla="*/ 634801 w 2206291"/>
                <a:gd name="connsiteY33" fmla="*/ 466952 h 1269212"/>
                <a:gd name="connsiteX34" fmla="*/ 587499 w 2206291"/>
                <a:gd name="connsiteY34" fmla="*/ 366453 h 1269212"/>
                <a:gd name="connsiteX35" fmla="*/ 410152 w 2206291"/>
                <a:gd name="connsiteY35" fmla="*/ 307325 h 1269212"/>
                <a:gd name="connsiteX36" fmla="*/ 215051 w 2206291"/>
                <a:gd name="connsiteY36" fmla="*/ 206826 h 1269212"/>
                <a:gd name="connsiteX37" fmla="*/ 132273 w 2206291"/>
                <a:gd name="connsiteY37" fmla="*/ 159524 h 1269212"/>
                <a:gd name="connsiteX38" fmla="*/ 61320 w 2206291"/>
                <a:gd name="connsiteY38" fmla="*/ 88571 h 1269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06291" h="1269212">
                  <a:moveTo>
                    <a:pt x="61438" y="88672"/>
                  </a:moveTo>
                  <a:cubicBezTo>
                    <a:pt x="37787" y="70953"/>
                    <a:pt x="20068" y="59128"/>
                    <a:pt x="14137" y="53196"/>
                  </a:cubicBezTo>
                  <a:cubicBezTo>
                    <a:pt x="2311" y="41370"/>
                    <a:pt x="-3582" y="29544"/>
                    <a:pt x="2311" y="17719"/>
                  </a:cubicBezTo>
                  <a:cubicBezTo>
                    <a:pt x="2311" y="11826"/>
                    <a:pt x="20031" y="0"/>
                    <a:pt x="37788" y="0"/>
                  </a:cubicBezTo>
                  <a:cubicBezTo>
                    <a:pt x="55507" y="0"/>
                    <a:pt x="79158" y="11825"/>
                    <a:pt x="102809" y="29544"/>
                  </a:cubicBezTo>
                  <a:cubicBezTo>
                    <a:pt x="126460" y="53196"/>
                    <a:pt x="144179" y="82740"/>
                    <a:pt x="191481" y="124147"/>
                  </a:cubicBezTo>
                  <a:cubicBezTo>
                    <a:pt x="244676" y="165518"/>
                    <a:pt x="321557" y="212819"/>
                    <a:pt x="386581" y="248297"/>
                  </a:cubicBezTo>
                  <a:cubicBezTo>
                    <a:pt x="457534" y="277841"/>
                    <a:pt x="516658" y="283773"/>
                    <a:pt x="563929" y="289667"/>
                  </a:cubicBezTo>
                  <a:lnTo>
                    <a:pt x="682180" y="289667"/>
                  </a:lnTo>
                  <a:cubicBezTo>
                    <a:pt x="711725" y="283774"/>
                    <a:pt x="711725" y="283774"/>
                    <a:pt x="723551" y="277842"/>
                  </a:cubicBezTo>
                  <a:cubicBezTo>
                    <a:pt x="735376" y="271948"/>
                    <a:pt x="747202" y="295561"/>
                    <a:pt x="776746" y="313319"/>
                  </a:cubicBezTo>
                  <a:cubicBezTo>
                    <a:pt x="800397" y="331038"/>
                    <a:pt x="847699" y="354689"/>
                    <a:pt x="930473" y="431570"/>
                  </a:cubicBezTo>
                  <a:cubicBezTo>
                    <a:pt x="971844" y="461114"/>
                    <a:pt x="1332499" y="733097"/>
                    <a:pt x="1338397" y="703519"/>
                  </a:cubicBezTo>
                  <a:cubicBezTo>
                    <a:pt x="1338397" y="697626"/>
                    <a:pt x="1344290" y="685800"/>
                    <a:pt x="1344290" y="679868"/>
                  </a:cubicBezTo>
                  <a:cubicBezTo>
                    <a:pt x="1302920" y="514316"/>
                    <a:pt x="1338397" y="455219"/>
                    <a:pt x="1385661" y="336968"/>
                  </a:cubicBezTo>
                  <a:cubicBezTo>
                    <a:pt x="1397486" y="313316"/>
                    <a:pt x="1415205" y="254190"/>
                    <a:pt x="1415205" y="254190"/>
                  </a:cubicBezTo>
                  <a:cubicBezTo>
                    <a:pt x="1438856" y="254190"/>
                    <a:pt x="1580757" y="467013"/>
                    <a:pt x="1598480" y="496591"/>
                  </a:cubicBezTo>
                  <a:cubicBezTo>
                    <a:pt x="1693083" y="632565"/>
                    <a:pt x="1752207" y="733064"/>
                    <a:pt x="1870429" y="857214"/>
                  </a:cubicBezTo>
                  <a:cubicBezTo>
                    <a:pt x="1905906" y="886758"/>
                    <a:pt x="2089180" y="1028664"/>
                    <a:pt x="2101005" y="1058212"/>
                  </a:cubicBezTo>
                  <a:cubicBezTo>
                    <a:pt x="2130550" y="1170536"/>
                    <a:pt x="1450681" y="957713"/>
                    <a:pt x="1379730" y="827636"/>
                  </a:cubicBezTo>
                  <a:cubicBezTo>
                    <a:pt x="1367905" y="809917"/>
                    <a:pt x="1356078" y="821743"/>
                    <a:pt x="1356078" y="821743"/>
                  </a:cubicBezTo>
                  <a:cubicBezTo>
                    <a:pt x="1367903" y="833568"/>
                    <a:pt x="1421099" y="945892"/>
                    <a:pt x="1622130" y="1016843"/>
                  </a:cubicBezTo>
                  <a:cubicBezTo>
                    <a:pt x="1663500" y="1028668"/>
                    <a:pt x="1793580" y="1075971"/>
                    <a:pt x="1829055" y="1087796"/>
                  </a:cubicBezTo>
                  <a:cubicBezTo>
                    <a:pt x="2030053" y="1158749"/>
                    <a:pt x="2166057" y="1111447"/>
                    <a:pt x="2189678" y="1129166"/>
                  </a:cubicBezTo>
                  <a:cubicBezTo>
                    <a:pt x="2207397" y="1146885"/>
                    <a:pt x="2213330" y="1158710"/>
                    <a:pt x="2195572" y="1170536"/>
                  </a:cubicBezTo>
                  <a:cubicBezTo>
                    <a:pt x="2030019" y="1294686"/>
                    <a:pt x="1598446" y="1288788"/>
                    <a:pt x="1409273" y="1223732"/>
                  </a:cubicBezTo>
                  <a:cubicBezTo>
                    <a:pt x="1296948" y="1182362"/>
                    <a:pt x="1178697" y="1129129"/>
                    <a:pt x="1078198" y="1064107"/>
                  </a:cubicBezTo>
                  <a:cubicBezTo>
                    <a:pt x="1072304" y="1064107"/>
                    <a:pt x="1078198" y="1046388"/>
                    <a:pt x="1060479" y="1022737"/>
                  </a:cubicBezTo>
                  <a:cubicBezTo>
                    <a:pt x="1007283" y="934065"/>
                    <a:pt x="989526" y="798088"/>
                    <a:pt x="983632" y="691662"/>
                  </a:cubicBezTo>
                  <a:cubicBezTo>
                    <a:pt x="977738" y="668011"/>
                    <a:pt x="971806" y="585236"/>
                    <a:pt x="965913" y="561585"/>
                  </a:cubicBezTo>
                  <a:cubicBezTo>
                    <a:pt x="960019" y="532041"/>
                    <a:pt x="936368" y="839462"/>
                    <a:pt x="1007283" y="981334"/>
                  </a:cubicBezTo>
                  <a:cubicBezTo>
                    <a:pt x="1025002" y="1004985"/>
                    <a:pt x="1013177" y="1022705"/>
                    <a:pt x="1013177" y="1022705"/>
                  </a:cubicBezTo>
                  <a:cubicBezTo>
                    <a:pt x="900852" y="934033"/>
                    <a:pt x="824004" y="833532"/>
                    <a:pt x="753053" y="721178"/>
                  </a:cubicBezTo>
                  <a:cubicBezTo>
                    <a:pt x="699857" y="632506"/>
                    <a:pt x="664381" y="555626"/>
                    <a:pt x="634801" y="466952"/>
                  </a:cubicBezTo>
                  <a:cubicBezTo>
                    <a:pt x="622976" y="425581"/>
                    <a:pt x="611150" y="390105"/>
                    <a:pt x="587499" y="366453"/>
                  </a:cubicBezTo>
                  <a:cubicBezTo>
                    <a:pt x="546129" y="319151"/>
                    <a:pt x="469248" y="319151"/>
                    <a:pt x="410152" y="307325"/>
                  </a:cubicBezTo>
                  <a:cubicBezTo>
                    <a:pt x="333305" y="289606"/>
                    <a:pt x="280075" y="248197"/>
                    <a:pt x="215051" y="206826"/>
                  </a:cubicBezTo>
                  <a:cubicBezTo>
                    <a:pt x="179575" y="189107"/>
                    <a:pt x="155924" y="177282"/>
                    <a:pt x="132273" y="159524"/>
                  </a:cubicBezTo>
                  <a:cubicBezTo>
                    <a:pt x="108622" y="135873"/>
                    <a:pt x="79078" y="106329"/>
                    <a:pt x="61320" y="88571"/>
                  </a:cubicBezTo>
                  <a:close/>
                </a:path>
              </a:pathLst>
            </a:custGeom>
            <a:solidFill>
              <a:srgbClr val="EF4B5E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0BE03926-423A-C139-797A-0268B443D449}"/>
                </a:ext>
              </a:extLst>
            </p:cNvPr>
            <p:cNvSpPr/>
            <p:nvPr/>
          </p:nvSpPr>
          <p:spPr>
            <a:xfrm>
              <a:off x="-2217954" y="1015901"/>
              <a:ext cx="1597488" cy="1947773"/>
            </a:xfrm>
            <a:custGeom>
              <a:avLst/>
              <a:gdLst>
                <a:gd name="connsiteX0" fmla="*/ 3899 w 1597488"/>
                <a:gd name="connsiteY0" fmla="*/ 1164782 h 1947773"/>
                <a:gd name="connsiteX1" fmla="*/ 80745 w 1597488"/>
                <a:gd name="connsiteY1" fmla="*/ 1117481 h 1947773"/>
                <a:gd name="connsiteX2" fmla="*/ 181244 w 1597488"/>
                <a:gd name="connsiteY2" fmla="*/ 875080 h 1947773"/>
                <a:gd name="connsiteX3" fmla="*/ 234440 w 1597488"/>
                <a:gd name="connsiteY3" fmla="*/ 869186 h 1947773"/>
                <a:gd name="connsiteX4" fmla="*/ 565515 w 1597488"/>
                <a:gd name="connsiteY4" fmla="*/ 1365813 h 1947773"/>
                <a:gd name="connsiteX5" fmla="*/ 1334091 w 1597488"/>
                <a:gd name="connsiteY5" fmla="*/ 1945187 h 1947773"/>
                <a:gd name="connsiteX6" fmla="*/ 1180364 w 1597488"/>
                <a:gd name="connsiteY6" fmla="*/ 1643660 h 1947773"/>
                <a:gd name="connsiteX7" fmla="*/ 896590 w 1597488"/>
                <a:gd name="connsiteY7" fmla="*/ 1082010 h 1947773"/>
                <a:gd name="connsiteX8" fmla="*/ 435438 w 1597488"/>
                <a:gd name="connsiteY8" fmla="*/ 277958 h 1947773"/>
                <a:gd name="connsiteX9" fmla="*/ 606888 w 1597488"/>
                <a:gd name="connsiteY9" fmla="*/ 484884 h 1947773"/>
                <a:gd name="connsiteX10" fmla="*/ 1050287 w 1597488"/>
                <a:gd name="connsiteY10" fmla="*/ 1259358 h 1947773"/>
                <a:gd name="connsiteX11" fmla="*/ 1375464 w 1597488"/>
                <a:gd name="connsiteY11" fmla="*/ 1744159 h 1947773"/>
                <a:gd name="connsiteX12" fmla="*/ 1499614 w 1597488"/>
                <a:gd name="connsiteY12" fmla="*/ 1342134 h 1947773"/>
                <a:gd name="connsiteX13" fmla="*/ 1405011 w 1597488"/>
                <a:gd name="connsiteY13" fmla="*/ 916458 h 1947773"/>
                <a:gd name="connsiteX14" fmla="*/ 1038460 w 1597488"/>
                <a:gd name="connsiteY14" fmla="*/ 768658 h 1947773"/>
                <a:gd name="connsiteX15" fmla="*/ 949788 w 1597488"/>
                <a:gd name="connsiteY15" fmla="*/ 762764 h 1947773"/>
                <a:gd name="connsiteX16" fmla="*/ 1091690 w 1597488"/>
                <a:gd name="connsiteY16" fmla="*/ 750939 h 1947773"/>
                <a:gd name="connsiteX17" fmla="*/ 1316338 w 1597488"/>
                <a:gd name="connsiteY17" fmla="*/ 810067 h 1947773"/>
                <a:gd name="connsiteX18" fmla="*/ 1570565 w 1597488"/>
                <a:gd name="connsiteY18" fmla="*/ 1099768 h 1947773"/>
                <a:gd name="connsiteX19" fmla="*/ 1546913 w 1597488"/>
                <a:gd name="connsiteY19" fmla="*/ 691845 h 1947773"/>
                <a:gd name="connsiteX20" fmla="*/ 1286789 w 1597488"/>
                <a:gd name="connsiteY20" fmla="*/ 147947 h 1947773"/>
                <a:gd name="connsiteX21" fmla="*/ 595091 w 1597488"/>
                <a:gd name="connsiteY21" fmla="*/ 177491 h 1947773"/>
                <a:gd name="connsiteX22" fmla="*/ 411816 w 1597488"/>
                <a:gd name="connsiteY22" fmla="*/ 165666 h 1947773"/>
                <a:gd name="connsiteX23" fmla="*/ 86639 w 1597488"/>
                <a:gd name="connsiteY23" fmla="*/ 35589 h 1947773"/>
                <a:gd name="connsiteX24" fmla="*/ 110291 w 1597488"/>
                <a:gd name="connsiteY24" fmla="*/ 413964 h 1947773"/>
                <a:gd name="connsiteX25" fmla="*/ 145767 w 1597488"/>
                <a:gd name="connsiteY25" fmla="*/ 762762 h 1947773"/>
                <a:gd name="connsiteX26" fmla="*/ 9792 w 1597488"/>
                <a:gd name="connsiteY26" fmla="*/ 1076114 h 1947773"/>
                <a:gd name="connsiteX27" fmla="*/ 3899 w 1597488"/>
                <a:gd name="connsiteY27" fmla="*/ 1164786 h 1947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597488" h="1947773">
                  <a:moveTo>
                    <a:pt x="3899" y="1164782"/>
                  </a:moveTo>
                  <a:cubicBezTo>
                    <a:pt x="15724" y="1182502"/>
                    <a:pt x="45269" y="1182502"/>
                    <a:pt x="80745" y="1117481"/>
                  </a:cubicBezTo>
                  <a:cubicBezTo>
                    <a:pt x="116222" y="1058353"/>
                    <a:pt x="157592" y="934206"/>
                    <a:pt x="181244" y="875080"/>
                  </a:cubicBezTo>
                  <a:cubicBezTo>
                    <a:pt x="204897" y="815954"/>
                    <a:pt x="204896" y="815952"/>
                    <a:pt x="234440" y="869186"/>
                  </a:cubicBezTo>
                  <a:cubicBezTo>
                    <a:pt x="334939" y="1034738"/>
                    <a:pt x="441365" y="1217984"/>
                    <a:pt x="565515" y="1365813"/>
                  </a:cubicBezTo>
                  <a:cubicBezTo>
                    <a:pt x="689664" y="1519540"/>
                    <a:pt x="1345916" y="1986590"/>
                    <a:pt x="1334091" y="1945187"/>
                  </a:cubicBezTo>
                  <a:cubicBezTo>
                    <a:pt x="1322266" y="1915643"/>
                    <a:pt x="1269070" y="1809212"/>
                    <a:pt x="1180364" y="1643660"/>
                  </a:cubicBezTo>
                  <a:cubicBezTo>
                    <a:pt x="1097586" y="1478108"/>
                    <a:pt x="979366" y="1253460"/>
                    <a:pt x="896590" y="1082010"/>
                  </a:cubicBezTo>
                  <a:cubicBezTo>
                    <a:pt x="748790" y="792308"/>
                    <a:pt x="399963" y="242483"/>
                    <a:pt x="435438" y="277958"/>
                  </a:cubicBezTo>
                  <a:cubicBezTo>
                    <a:pt x="470914" y="313435"/>
                    <a:pt x="530041" y="378457"/>
                    <a:pt x="606888" y="484884"/>
                  </a:cubicBezTo>
                  <a:cubicBezTo>
                    <a:pt x="796061" y="745008"/>
                    <a:pt x="908415" y="981511"/>
                    <a:pt x="1050287" y="1259358"/>
                  </a:cubicBezTo>
                  <a:cubicBezTo>
                    <a:pt x="1085764" y="1330310"/>
                    <a:pt x="1304513" y="1821008"/>
                    <a:pt x="1375464" y="1744159"/>
                  </a:cubicBezTo>
                  <a:cubicBezTo>
                    <a:pt x="1422766" y="1690964"/>
                    <a:pt x="1470067" y="1472210"/>
                    <a:pt x="1499614" y="1342134"/>
                  </a:cubicBezTo>
                  <a:cubicBezTo>
                    <a:pt x="1535090" y="1158858"/>
                    <a:pt x="1552809" y="1052432"/>
                    <a:pt x="1405011" y="916458"/>
                  </a:cubicBezTo>
                  <a:cubicBezTo>
                    <a:pt x="1304512" y="821854"/>
                    <a:pt x="1174435" y="774556"/>
                    <a:pt x="1038460" y="768658"/>
                  </a:cubicBezTo>
                  <a:cubicBezTo>
                    <a:pt x="985264" y="762764"/>
                    <a:pt x="943857" y="762764"/>
                    <a:pt x="949788" y="762764"/>
                  </a:cubicBezTo>
                  <a:cubicBezTo>
                    <a:pt x="961613" y="756871"/>
                    <a:pt x="1020741" y="745045"/>
                    <a:pt x="1091690" y="750939"/>
                  </a:cubicBezTo>
                  <a:cubicBezTo>
                    <a:pt x="1162643" y="756833"/>
                    <a:pt x="1251315" y="780483"/>
                    <a:pt x="1316338" y="810067"/>
                  </a:cubicBezTo>
                  <a:cubicBezTo>
                    <a:pt x="1458240" y="869195"/>
                    <a:pt x="1570565" y="1099768"/>
                    <a:pt x="1570565" y="1099768"/>
                  </a:cubicBezTo>
                  <a:cubicBezTo>
                    <a:pt x="1635585" y="1064292"/>
                    <a:pt x="1564671" y="756868"/>
                    <a:pt x="1546913" y="691845"/>
                  </a:cubicBezTo>
                  <a:cubicBezTo>
                    <a:pt x="1487785" y="484919"/>
                    <a:pt x="1422764" y="319397"/>
                    <a:pt x="1286789" y="147947"/>
                  </a:cubicBezTo>
                  <a:cubicBezTo>
                    <a:pt x="1056214" y="-124003"/>
                    <a:pt x="849288" y="35622"/>
                    <a:pt x="595091" y="177491"/>
                  </a:cubicBezTo>
                  <a:cubicBezTo>
                    <a:pt x="518245" y="218861"/>
                    <a:pt x="488665" y="212967"/>
                    <a:pt x="411816" y="165666"/>
                  </a:cubicBezTo>
                  <a:cubicBezTo>
                    <a:pt x="346796" y="124295"/>
                    <a:pt x="163517" y="114"/>
                    <a:pt x="86639" y="35589"/>
                  </a:cubicBezTo>
                  <a:cubicBezTo>
                    <a:pt x="21619" y="59240"/>
                    <a:pt x="98465" y="360766"/>
                    <a:pt x="110291" y="413964"/>
                  </a:cubicBezTo>
                  <a:cubicBezTo>
                    <a:pt x="133942" y="520391"/>
                    <a:pt x="181243" y="662263"/>
                    <a:pt x="145767" y="762762"/>
                  </a:cubicBezTo>
                  <a:cubicBezTo>
                    <a:pt x="104397" y="869189"/>
                    <a:pt x="39341" y="969688"/>
                    <a:pt x="9792" y="1076114"/>
                  </a:cubicBezTo>
                  <a:cubicBezTo>
                    <a:pt x="-2033" y="1117485"/>
                    <a:pt x="-2033" y="1147067"/>
                    <a:pt x="3899" y="1164786"/>
                  </a:cubicBezTo>
                  <a:close/>
                </a:path>
              </a:pathLst>
            </a:custGeom>
            <a:solidFill>
              <a:srgbClr val="EF4B5E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19A3A3B7-22D0-C32C-817B-A816A97953C4}"/>
                </a:ext>
              </a:extLst>
            </p:cNvPr>
            <p:cNvSpPr/>
            <p:nvPr/>
          </p:nvSpPr>
          <p:spPr>
            <a:xfrm>
              <a:off x="-685203" y="1332993"/>
              <a:ext cx="516688" cy="433865"/>
            </a:xfrm>
            <a:custGeom>
              <a:avLst/>
              <a:gdLst>
                <a:gd name="connsiteX0" fmla="*/ 2343 w 516688"/>
                <a:gd name="connsiteY0" fmla="*/ 215079 h 433865"/>
                <a:gd name="connsiteX1" fmla="*/ 67363 w 516688"/>
                <a:gd name="connsiteY1" fmla="*/ 161884 h 433865"/>
                <a:gd name="connsiteX2" fmla="*/ 357065 w 516688"/>
                <a:gd name="connsiteY2" fmla="*/ 31807 h 433865"/>
                <a:gd name="connsiteX3" fmla="*/ 451668 w 516688"/>
                <a:gd name="connsiteY3" fmla="*/ 25913 h 433865"/>
                <a:gd name="connsiteX4" fmla="*/ 510796 w 516688"/>
                <a:gd name="connsiteY4" fmla="*/ 132340 h 433865"/>
                <a:gd name="connsiteX5" fmla="*/ 416192 w 516688"/>
                <a:gd name="connsiteY5" fmla="*/ 215118 h 433865"/>
                <a:gd name="connsiteX6" fmla="*/ 410299 w 516688"/>
                <a:gd name="connsiteY6" fmla="*/ 280138 h 433865"/>
                <a:gd name="connsiteX7" fmla="*/ 73297 w 516688"/>
                <a:gd name="connsiteY7" fmla="*/ 433865 h 433865"/>
                <a:gd name="connsiteX8" fmla="*/ 2344 w 516688"/>
                <a:gd name="connsiteY8" fmla="*/ 215115 h 433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6688" h="433865">
                  <a:moveTo>
                    <a:pt x="2343" y="215079"/>
                  </a:moveTo>
                  <a:cubicBezTo>
                    <a:pt x="-3551" y="197360"/>
                    <a:pt x="-3551" y="197360"/>
                    <a:pt x="67363" y="161884"/>
                  </a:cubicBezTo>
                  <a:cubicBezTo>
                    <a:pt x="138316" y="132339"/>
                    <a:pt x="238813" y="73212"/>
                    <a:pt x="357065" y="31807"/>
                  </a:cubicBezTo>
                  <a:cubicBezTo>
                    <a:pt x="475317" y="-9563"/>
                    <a:pt x="422085" y="-9563"/>
                    <a:pt x="451668" y="25913"/>
                  </a:cubicBezTo>
                  <a:cubicBezTo>
                    <a:pt x="481213" y="61390"/>
                    <a:pt x="534446" y="120517"/>
                    <a:pt x="510796" y="132340"/>
                  </a:cubicBezTo>
                  <a:cubicBezTo>
                    <a:pt x="451668" y="161884"/>
                    <a:pt x="439843" y="173710"/>
                    <a:pt x="416192" y="215118"/>
                  </a:cubicBezTo>
                  <a:cubicBezTo>
                    <a:pt x="398473" y="244662"/>
                    <a:pt x="416192" y="262419"/>
                    <a:pt x="410299" y="280138"/>
                  </a:cubicBezTo>
                  <a:cubicBezTo>
                    <a:pt x="398474" y="315615"/>
                    <a:pt x="73297" y="433865"/>
                    <a:pt x="73297" y="433865"/>
                  </a:cubicBezTo>
                  <a:cubicBezTo>
                    <a:pt x="61472" y="422040"/>
                    <a:pt x="14169" y="244692"/>
                    <a:pt x="2344" y="215115"/>
                  </a:cubicBezTo>
                  <a:close/>
                </a:path>
              </a:pathLst>
            </a:custGeom>
            <a:solidFill>
              <a:srgbClr val="96C93D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C644EC5D-44EB-674E-0952-4AC672431ECE}"/>
              </a:ext>
            </a:extLst>
          </p:cNvPr>
          <p:cNvGrpSpPr/>
          <p:nvPr/>
        </p:nvGrpSpPr>
        <p:grpSpPr>
          <a:xfrm rot="2064267">
            <a:off x="9205019" y="4812234"/>
            <a:ext cx="1664520" cy="2084310"/>
            <a:chOff x="-6268962" y="2971216"/>
            <a:chExt cx="4384463" cy="5490219"/>
          </a:xfrm>
        </p:grpSpPr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D4F17647-4C2B-14BA-E69F-3AD3056B77AE}"/>
                </a:ext>
              </a:extLst>
            </p:cNvPr>
            <p:cNvSpPr/>
            <p:nvPr/>
          </p:nvSpPr>
          <p:spPr>
            <a:xfrm>
              <a:off x="-5172892" y="4174133"/>
              <a:ext cx="1386067" cy="445624"/>
            </a:xfrm>
            <a:custGeom>
              <a:avLst/>
              <a:gdLst>
                <a:gd name="connsiteX0" fmla="*/ 1381945 w 1386067"/>
                <a:gd name="connsiteY0" fmla="*/ 122926 h 445624"/>
                <a:gd name="connsiteX1" fmla="*/ 303867 w 1386067"/>
                <a:gd name="connsiteY1" fmla="*/ 47381 h 445624"/>
                <a:gd name="connsiteX2" fmla="*/ 1724 w 1386067"/>
                <a:gd name="connsiteY2" fmla="*/ 150369 h 445624"/>
                <a:gd name="connsiteX3" fmla="*/ 77268 w 1386067"/>
                <a:gd name="connsiteY3" fmla="*/ 150369 h 445624"/>
                <a:gd name="connsiteX4" fmla="*/ 509871 w 1386067"/>
                <a:gd name="connsiteY4" fmla="*/ 287685 h 445624"/>
                <a:gd name="connsiteX5" fmla="*/ 557938 w 1386067"/>
                <a:gd name="connsiteY5" fmla="*/ 322014 h 445624"/>
                <a:gd name="connsiteX6" fmla="*/ 1278949 w 1386067"/>
                <a:gd name="connsiteY6" fmla="*/ 445624 h 445624"/>
                <a:gd name="connsiteX7" fmla="*/ 1368233 w 1386067"/>
                <a:gd name="connsiteY7" fmla="*/ 205291 h 445624"/>
                <a:gd name="connsiteX8" fmla="*/ 1381972 w 1386067"/>
                <a:gd name="connsiteY8" fmla="*/ 122895 h 445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86067" h="445624">
                  <a:moveTo>
                    <a:pt x="1381945" y="122926"/>
                  </a:moveTo>
                  <a:cubicBezTo>
                    <a:pt x="1327027" y="-55607"/>
                    <a:pt x="557956" y="-685"/>
                    <a:pt x="303867" y="47381"/>
                  </a:cubicBezTo>
                  <a:cubicBezTo>
                    <a:pt x="283278" y="54231"/>
                    <a:pt x="-25718" y="122926"/>
                    <a:pt x="1724" y="150369"/>
                  </a:cubicBezTo>
                  <a:cubicBezTo>
                    <a:pt x="8574" y="157219"/>
                    <a:pt x="36052" y="150369"/>
                    <a:pt x="77268" y="150369"/>
                  </a:cubicBezTo>
                  <a:cubicBezTo>
                    <a:pt x="173403" y="143518"/>
                    <a:pt x="489248" y="177847"/>
                    <a:pt x="509871" y="287685"/>
                  </a:cubicBezTo>
                  <a:cubicBezTo>
                    <a:pt x="516722" y="301424"/>
                    <a:pt x="516722" y="308275"/>
                    <a:pt x="557938" y="322014"/>
                  </a:cubicBezTo>
                  <a:cubicBezTo>
                    <a:pt x="743319" y="390670"/>
                    <a:pt x="1093528" y="445624"/>
                    <a:pt x="1278949" y="445624"/>
                  </a:cubicBezTo>
                  <a:cubicBezTo>
                    <a:pt x="1299539" y="445624"/>
                    <a:pt x="1327016" y="301420"/>
                    <a:pt x="1368233" y="205291"/>
                  </a:cubicBezTo>
                  <a:cubicBezTo>
                    <a:pt x="1388823" y="150373"/>
                    <a:pt x="1388823" y="136634"/>
                    <a:pt x="1381972" y="122895"/>
                  </a:cubicBezTo>
                  <a:close/>
                </a:path>
              </a:pathLst>
            </a:custGeom>
            <a:solidFill>
              <a:srgbClr val="026746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9BD7F8EC-C98A-06C3-E375-9465AE75C6A2}"/>
                </a:ext>
              </a:extLst>
            </p:cNvPr>
            <p:cNvSpPr/>
            <p:nvPr/>
          </p:nvSpPr>
          <p:spPr>
            <a:xfrm>
              <a:off x="-3640220" y="4269562"/>
              <a:ext cx="674516" cy="363569"/>
            </a:xfrm>
            <a:custGeom>
              <a:avLst/>
              <a:gdLst>
                <a:gd name="connsiteX0" fmla="*/ 248 w 674516"/>
                <a:gd name="connsiteY0" fmla="*/ 357073 h 363569"/>
                <a:gd name="connsiteX1" fmla="*/ 158187 w 674516"/>
                <a:gd name="connsiteY1" fmla="*/ 336484 h 363569"/>
                <a:gd name="connsiteX2" fmla="*/ 364192 w 674516"/>
                <a:gd name="connsiteY2" fmla="*/ 274677 h 363569"/>
                <a:gd name="connsiteX3" fmla="*/ 439737 w 674516"/>
                <a:gd name="connsiteY3" fmla="*/ 240349 h 363569"/>
                <a:gd name="connsiteX4" fmla="*/ 316126 w 674516"/>
                <a:gd name="connsiteY4" fmla="*/ 274677 h 363569"/>
                <a:gd name="connsiteX5" fmla="*/ 247470 w 674516"/>
                <a:gd name="connsiteY5" fmla="*/ 288416 h 363569"/>
                <a:gd name="connsiteX6" fmla="*/ 268059 w 674516"/>
                <a:gd name="connsiteY6" fmla="*/ 254088 h 363569"/>
                <a:gd name="connsiteX7" fmla="*/ 542722 w 674516"/>
                <a:gd name="connsiteY7" fmla="*/ 130477 h 363569"/>
                <a:gd name="connsiteX8" fmla="*/ 371047 w 674516"/>
                <a:gd name="connsiteY8" fmla="*/ 178544 h 363569"/>
                <a:gd name="connsiteX9" fmla="*/ 247437 w 674516"/>
                <a:gd name="connsiteY9" fmla="*/ 233462 h 363569"/>
                <a:gd name="connsiteX10" fmla="*/ 391641 w 674516"/>
                <a:gd name="connsiteY10" fmla="*/ 144178 h 363569"/>
                <a:gd name="connsiteX11" fmla="*/ 631974 w 674516"/>
                <a:gd name="connsiteY11" fmla="*/ 82371 h 363569"/>
                <a:gd name="connsiteX12" fmla="*/ 673191 w 674516"/>
                <a:gd name="connsiteY12" fmla="*/ 75521 h 363569"/>
                <a:gd name="connsiteX13" fmla="*/ 480922 w 674516"/>
                <a:gd name="connsiteY13" fmla="*/ 41193 h 363569"/>
                <a:gd name="connsiteX14" fmla="*/ 240588 w 674516"/>
                <a:gd name="connsiteY14" fmla="*/ 6865 h 363569"/>
                <a:gd name="connsiteX15" fmla="*/ 178782 w 674516"/>
                <a:gd name="connsiteY15" fmla="*/ 13715 h 363569"/>
                <a:gd name="connsiteX16" fmla="*/ 249 w 674516"/>
                <a:gd name="connsiteY16" fmla="*/ 357036 h 363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74516" h="363569">
                  <a:moveTo>
                    <a:pt x="248" y="357073"/>
                  </a:moveTo>
                  <a:cubicBezTo>
                    <a:pt x="-6603" y="377663"/>
                    <a:pt x="130707" y="343335"/>
                    <a:pt x="158187" y="336484"/>
                  </a:cubicBezTo>
                  <a:cubicBezTo>
                    <a:pt x="219994" y="322745"/>
                    <a:pt x="302392" y="295267"/>
                    <a:pt x="364192" y="274677"/>
                  </a:cubicBezTo>
                  <a:cubicBezTo>
                    <a:pt x="398520" y="260939"/>
                    <a:pt x="432848" y="247199"/>
                    <a:pt x="439737" y="240349"/>
                  </a:cubicBezTo>
                  <a:cubicBezTo>
                    <a:pt x="446587" y="240349"/>
                    <a:pt x="350452" y="260939"/>
                    <a:pt x="316126" y="274677"/>
                  </a:cubicBezTo>
                  <a:cubicBezTo>
                    <a:pt x="288648" y="281528"/>
                    <a:pt x="254320" y="288416"/>
                    <a:pt x="247470" y="288416"/>
                  </a:cubicBezTo>
                  <a:cubicBezTo>
                    <a:pt x="240620" y="288416"/>
                    <a:pt x="247470" y="274677"/>
                    <a:pt x="268059" y="254088"/>
                  </a:cubicBezTo>
                  <a:cubicBezTo>
                    <a:pt x="357344" y="192282"/>
                    <a:pt x="453441" y="171692"/>
                    <a:pt x="542722" y="130477"/>
                  </a:cubicBezTo>
                  <a:cubicBezTo>
                    <a:pt x="597640" y="96149"/>
                    <a:pt x="377934" y="178544"/>
                    <a:pt x="371047" y="178544"/>
                  </a:cubicBezTo>
                  <a:cubicBezTo>
                    <a:pt x="316129" y="206022"/>
                    <a:pt x="268059" y="226611"/>
                    <a:pt x="247437" y="233462"/>
                  </a:cubicBezTo>
                  <a:cubicBezTo>
                    <a:pt x="185630" y="254052"/>
                    <a:pt x="391641" y="144178"/>
                    <a:pt x="391641" y="144178"/>
                  </a:cubicBezTo>
                  <a:cubicBezTo>
                    <a:pt x="467186" y="109849"/>
                    <a:pt x="556429" y="89260"/>
                    <a:pt x="631974" y="82371"/>
                  </a:cubicBezTo>
                  <a:cubicBezTo>
                    <a:pt x="659452" y="82371"/>
                    <a:pt x="680041" y="82371"/>
                    <a:pt x="673191" y="75521"/>
                  </a:cubicBezTo>
                  <a:cubicBezTo>
                    <a:pt x="659452" y="61782"/>
                    <a:pt x="508403" y="48043"/>
                    <a:pt x="480922" y="41193"/>
                  </a:cubicBezTo>
                  <a:cubicBezTo>
                    <a:pt x="405377" y="27454"/>
                    <a:pt x="316134" y="13715"/>
                    <a:pt x="240588" y="6865"/>
                  </a:cubicBezTo>
                  <a:cubicBezTo>
                    <a:pt x="206260" y="14"/>
                    <a:pt x="192521" y="-6874"/>
                    <a:pt x="178782" y="13715"/>
                  </a:cubicBezTo>
                  <a:cubicBezTo>
                    <a:pt x="137566" y="75521"/>
                    <a:pt x="7107" y="336443"/>
                    <a:pt x="249" y="357036"/>
                  </a:cubicBezTo>
                  <a:close/>
                </a:path>
              </a:pathLst>
            </a:custGeom>
            <a:solidFill>
              <a:srgbClr val="026746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7A369879-977A-D100-6935-2E9911470D7F}"/>
                </a:ext>
              </a:extLst>
            </p:cNvPr>
            <p:cNvSpPr/>
            <p:nvPr/>
          </p:nvSpPr>
          <p:spPr>
            <a:xfrm>
              <a:off x="-6268962" y="4327680"/>
              <a:ext cx="4384463" cy="4133755"/>
            </a:xfrm>
            <a:custGeom>
              <a:avLst/>
              <a:gdLst>
                <a:gd name="connsiteX0" fmla="*/ 1866870 w 4384463"/>
                <a:gd name="connsiteY0" fmla="*/ 305813 h 4133755"/>
                <a:gd name="connsiteX1" fmla="*/ 1619688 w 4384463"/>
                <a:gd name="connsiteY1" fmla="*/ 250895 h 4133755"/>
                <a:gd name="connsiteX2" fmla="*/ 1489229 w 4384463"/>
                <a:gd name="connsiteY2" fmla="*/ 244045 h 4133755"/>
                <a:gd name="connsiteX3" fmla="*/ 1228302 w 4384463"/>
                <a:gd name="connsiteY3" fmla="*/ 257784 h 4133755"/>
                <a:gd name="connsiteX4" fmla="*/ 1262630 w 4384463"/>
                <a:gd name="connsiteY4" fmla="*/ 216567 h 4133755"/>
                <a:gd name="connsiteX5" fmla="*/ 1448012 w 4384463"/>
                <a:gd name="connsiteY5" fmla="*/ 154761 h 4133755"/>
                <a:gd name="connsiteX6" fmla="*/ 1399945 w 4384463"/>
                <a:gd name="connsiteY6" fmla="*/ 58626 h 4133755"/>
                <a:gd name="connsiteX7" fmla="*/ 1125282 w 4384463"/>
                <a:gd name="connsiteY7" fmla="*/ 182237 h 4133755"/>
                <a:gd name="connsiteX8" fmla="*/ 816290 w 4384463"/>
                <a:gd name="connsiteY8" fmla="*/ 305847 h 4133755"/>
                <a:gd name="connsiteX9" fmla="*/ 884947 w 4384463"/>
                <a:gd name="connsiteY9" fmla="*/ 202860 h 4133755"/>
                <a:gd name="connsiteX10" fmla="*/ 610284 w 4384463"/>
                <a:gd name="connsiteY10" fmla="*/ 333319 h 4133755"/>
                <a:gd name="connsiteX11" fmla="*/ 589694 w 4384463"/>
                <a:gd name="connsiteY11" fmla="*/ 319580 h 4133755"/>
                <a:gd name="connsiteX12" fmla="*/ 884950 w 4384463"/>
                <a:gd name="connsiteY12" fmla="*/ 127311 h 4133755"/>
                <a:gd name="connsiteX13" fmla="*/ 1029155 w 4384463"/>
                <a:gd name="connsiteY13" fmla="*/ 65505 h 4133755"/>
                <a:gd name="connsiteX14" fmla="*/ 1070371 w 4384463"/>
                <a:gd name="connsiteY14" fmla="*/ 10587 h 4133755"/>
                <a:gd name="connsiteX15" fmla="*/ 349360 w 4384463"/>
                <a:gd name="connsiteY15" fmla="*/ 546177 h 4133755"/>
                <a:gd name="connsiteX16" fmla="*/ 88433 w 4384463"/>
                <a:gd name="connsiteY16" fmla="*/ 1074919 h 4133755"/>
                <a:gd name="connsiteX17" fmla="*/ 81583 w 4384463"/>
                <a:gd name="connsiteY17" fmla="*/ 2249107 h 4133755"/>
                <a:gd name="connsiteX18" fmla="*/ 514185 w 4384463"/>
                <a:gd name="connsiteY18" fmla="*/ 3265364 h 4133755"/>
                <a:gd name="connsiteX19" fmla="*/ 864394 w 4384463"/>
                <a:gd name="connsiteY19" fmla="*/ 3649902 h 4133755"/>
                <a:gd name="connsiteX20" fmla="*/ 1592253 w 4384463"/>
                <a:gd name="connsiteY20" fmla="*/ 4013817 h 4133755"/>
                <a:gd name="connsiteX21" fmla="*/ 1784522 w 4384463"/>
                <a:gd name="connsiteY21" fmla="*/ 3917683 h 4133755"/>
                <a:gd name="connsiteX22" fmla="*/ 2038601 w 4384463"/>
                <a:gd name="connsiteY22" fmla="*/ 3979489 h 4133755"/>
                <a:gd name="connsiteX23" fmla="*/ 2292680 w 4384463"/>
                <a:gd name="connsiteY23" fmla="*/ 4116806 h 4133755"/>
                <a:gd name="connsiteX24" fmla="*/ 2457468 w 4384463"/>
                <a:gd name="connsiteY24" fmla="*/ 4103067 h 4133755"/>
                <a:gd name="connsiteX25" fmla="*/ 2697802 w 4384463"/>
                <a:gd name="connsiteY25" fmla="*/ 3965750 h 4133755"/>
                <a:gd name="connsiteX26" fmla="*/ 2903807 w 4384463"/>
                <a:gd name="connsiteY26" fmla="*/ 3965750 h 4133755"/>
                <a:gd name="connsiteX27" fmla="*/ 3178469 w 4384463"/>
                <a:gd name="connsiteY27" fmla="*/ 3945161 h 4133755"/>
                <a:gd name="connsiteX28" fmla="*/ 3645401 w 4384463"/>
                <a:gd name="connsiteY28" fmla="*/ 3540029 h 4133755"/>
                <a:gd name="connsiteX29" fmla="*/ 3947545 w 4384463"/>
                <a:gd name="connsiteY29" fmla="*/ 3114314 h 4133755"/>
                <a:gd name="connsiteX30" fmla="*/ 4318347 w 4384463"/>
                <a:gd name="connsiteY30" fmla="*/ 2235402 h 4133755"/>
                <a:gd name="connsiteX31" fmla="*/ 4311497 w 4384463"/>
                <a:gd name="connsiteY31" fmla="*/ 1040641 h 4133755"/>
                <a:gd name="connsiteX32" fmla="*/ 3789642 w 4384463"/>
                <a:gd name="connsiteY32" fmla="*/ 250972 h 4133755"/>
                <a:gd name="connsiteX33" fmla="*/ 3590525 w 4384463"/>
                <a:gd name="connsiteY33" fmla="*/ 113655 h 4133755"/>
                <a:gd name="connsiteX34" fmla="*/ 3329598 w 4384463"/>
                <a:gd name="connsiteY34" fmla="*/ 38110 h 4133755"/>
                <a:gd name="connsiteX35" fmla="*/ 3212875 w 4384463"/>
                <a:gd name="connsiteY35" fmla="*/ 58700 h 4133755"/>
                <a:gd name="connsiteX36" fmla="*/ 3350192 w 4384463"/>
                <a:gd name="connsiteY36" fmla="*/ 65550 h 4133755"/>
                <a:gd name="connsiteX37" fmla="*/ 3377669 w 4384463"/>
                <a:gd name="connsiteY37" fmla="*/ 72400 h 4133755"/>
                <a:gd name="connsiteX38" fmla="*/ 3178552 w 4384463"/>
                <a:gd name="connsiteY38" fmla="*/ 106729 h 4133755"/>
                <a:gd name="connsiteX39" fmla="*/ 3322757 w 4384463"/>
                <a:gd name="connsiteY39" fmla="*/ 168535 h 4133755"/>
                <a:gd name="connsiteX40" fmla="*/ 3322757 w 4384463"/>
                <a:gd name="connsiteY40" fmla="*/ 189125 h 4133755"/>
                <a:gd name="connsiteX41" fmla="*/ 3260950 w 4384463"/>
                <a:gd name="connsiteY41" fmla="*/ 202863 h 4133755"/>
                <a:gd name="connsiteX42" fmla="*/ 3123634 w 4384463"/>
                <a:gd name="connsiteY42" fmla="*/ 237191 h 4133755"/>
                <a:gd name="connsiteX43" fmla="*/ 2677286 w 4384463"/>
                <a:gd name="connsiteY43" fmla="*/ 367650 h 4133755"/>
                <a:gd name="connsiteX44" fmla="*/ 2347700 w 4384463"/>
                <a:gd name="connsiteY44" fmla="*/ 360800 h 4133755"/>
                <a:gd name="connsiteX45" fmla="*/ 1867032 w 4384463"/>
                <a:gd name="connsiteY45" fmla="*/ 305882 h 4133755"/>
                <a:gd name="connsiteX46" fmla="*/ 3089162 w 4384463"/>
                <a:gd name="connsiteY46" fmla="*/ 3484986 h 4133755"/>
                <a:gd name="connsiteX47" fmla="*/ 3569829 w 4384463"/>
                <a:gd name="connsiteY47" fmla="*/ 834467 h 4133755"/>
                <a:gd name="connsiteX48" fmla="*/ 3590419 w 4384463"/>
                <a:gd name="connsiteY48" fmla="*/ 889385 h 4133755"/>
                <a:gd name="connsiteX49" fmla="*/ 3679703 w 4384463"/>
                <a:gd name="connsiteY49" fmla="*/ 2049856 h 4133755"/>
                <a:gd name="connsiteX50" fmla="*/ 3089200 w 4384463"/>
                <a:gd name="connsiteY50" fmla="*/ 3484942 h 4133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4384463" h="4133755">
                  <a:moveTo>
                    <a:pt x="1866870" y="305813"/>
                  </a:moveTo>
                  <a:cubicBezTo>
                    <a:pt x="1756995" y="285224"/>
                    <a:pt x="1674601" y="264597"/>
                    <a:pt x="1619688" y="250895"/>
                  </a:cubicBezTo>
                  <a:cubicBezTo>
                    <a:pt x="1557882" y="237157"/>
                    <a:pt x="1530404" y="237157"/>
                    <a:pt x="1489229" y="244045"/>
                  </a:cubicBezTo>
                  <a:cubicBezTo>
                    <a:pt x="1441163" y="244045"/>
                    <a:pt x="1255783" y="271523"/>
                    <a:pt x="1228302" y="257784"/>
                  </a:cubicBezTo>
                  <a:cubicBezTo>
                    <a:pt x="1214564" y="250933"/>
                    <a:pt x="1228302" y="230305"/>
                    <a:pt x="1262630" y="216567"/>
                  </a:cubicBezTo>
                  <a:cubicBezTo>
                    <a:pt x="1331287" y="195977"/>
                    <a:pt x="1386241" y="202828"/>
                    <a:pt x="1448012" y="154761"/>
                  </a:cubicBezTo>
                  <a:cubicBezTo>
                    <a:pt x="1489229" y="120432"/>
                    <a:pt x="1434273" y="65476"/>
                    <a:pt x="1399945" y="58626"/>
                  </a:cubicBezTo>
                  <a:cubicBezTo>
                    <a:pt x="1393095" y="58626"/>
                    <a:pt x="1166499" y="168501"/>
                    <a:pt x="1125282" y="182237"/>
                  </a:cubicBezTo>
                  <a:cubicBezTo>
                    <a:pt x="1070364" y="202826"/>
                    <a:pt x="864355" y="312696"/>
                    <a:pt x="816290" y="305847"/>
                  </a:cubicBezTo>
                  <a:cubicBezTo>
                    <a:pt x="775074" y="292109"/>
                    <a:pt x="891835" y="202860"/>
                    <a:pt x="884947" y="202860"/>
                  </a:cubicBezTo>
                  <a:cubicBezTo>
                    <a:pt x="836880" y="182270"/>
                    <a:pt x="658348" y="312735"/>
                    <a:pt x="610284" y="333319"/>
                  </a:cubicBezTo>
                  <a:cubicBezTo>
                    <a:pt x="575955" y="353908"/>
                    <a:pt x="569067" y="347057"/>
                    <a:pt x="589694" y="319580"/>
                  </a:cubicBezTo>
                  <a:cubicBezTo>
                    <a:pt x="651500" y="250924"/>
                    <a:pt x="802557" y="168528"/>
                    <a:pt x="884950" y="127311"/>
                  </a:cubicBezTo>
                  <a:cubicBezTo>
                    <a:pt x="939868" y="106721"/>
                    <a:pt x="994825" y="86094"/>
                    <a:pt x="1029155" y="65505"/>
                  </a:cubicBezTo>
                  <a:cubicBezTo>
                    <a:pt x="1063483" y="44915"/>
                    <a:pt x="1084073" y="24288"/>
                    <a:pt x="1070371" y="10587"/>
                  </a:cubicBezTo>
                  <a:cubicBezTo>
                    <a:pt x="939912" y="-78697"/>
                    <a:pt x="431793" y="422567"/>
                    <a:pt x="349360" y="546177"/>
                  </a:cubicBezTo>
                  <a:cubicBezTo>
                    <a:pt x="239485" y="697229"/>
                    <a:pt x="150243" y="882650"/>
                    <a:pt x="88433" y="1074919"/>
                  </a:cubicBezTo>
                  <a:cubicBezTo>
                    <a:pt x="-35178" y="1459457"/>
                    <a:pt x="-21442" y="1857691"/>
                    <a:pt x="81583" y="2249107"/>
                  </a:cubicBezTo>
                  <a:cubicBezTo>
                    <a:pt x="163979" y="2564986"/>
                    <a:pt x="321916" y="2997560"/>
                    <a:pt x="514185" y="3265364"/>
                  </a:cubicBezTo>
                  <a:cubicBezTo>
                    <a:pt x="610320" y="3395823"/>
                    <a:pt x="733935" y="3533179"/>
                    <a:pt x="864394" y="3649902"/>
                  </a:cubicBezTo>
                  <a:cubicBezTo>
                    <a:pt x="1008598" y="3787219"/>
                    <a:pt x="1379390" y="4061882"/>
                    <a:pt x="1592253" y="4013817"/>
                  </a:cubicBezTo>
                  <a:cubicBezTo>
                    <a:pt x="1660909" y="3993227"/>
                    <a:pt x="1715864" y="3945161"/>
                    <a:pt x="1784522" y="3917683"/>
                  </a:cubicBezTo>
                  <a:cubicBezTo>
                    <a:pt x="1873806" y="3876466"/>
                    <a:pt x="1956197" y="3931421"/>
                    <a:pt x="2038601" y="3979489"/>
                  </a:cubicBezTo>
                  <a:cubicBezTo>
                    <a:pt x="2120997" y="4020706"/>
                    <a:pt x="2203389" y="4089364"/>
                    <a:pt x="2292680" y="4116806"/>
                  </a:cubicBezTo>
                  <a:cubicBezTo>
                    <a:pt x="2361337" y="4144284"/>
                    <a:pt x="2388815" y="4137395"/>
                    <a:pt x="2457468" y="4103067"/>
                  </a:cubicBezTo>
                  <a:cubicBezTo>
                    <a:pt x="2539864" y="4055001"/>
                    <a:pt x="2608521" y="4013783"/>
                    <a:pt x="2697802" y="3965750"/>
                  </a:cubicBezTo>
                  <a:cubicBezTo>
                    <a:pt x="2780198" y="3931422"/>
                    <a:pt x="2821413" y="3910832"/>
                    <a:pt x="2903807" y="3965750"/>
                  </a:cubicBezTo>
                  <a:cubicBezTo>
                    <a:pt x="2999941" y="4041295"/>
                    <a:pt x="3075482" y="4006967"/>
                    <a:pt x="3178469" y="3945161"/>
                  </a:cubicBezTo>
                  <a:cubicBezTo>
                    <a:pt x="3336409" y="3849026"/>
                    <a:pt x="3528678" y="3677346"/>
                    <a:pt x="3645401" y="3540029"/>
                  </a:cubicBezTo>
                  <a:cubicBezTo>
                    <a:pt x="3741536" y="3430154"/>
                    <a:pt x="3858263" y="3251621"/>
                    <a:pt x="3947545" y="3114314"/>
                  </a:cubicBezTo>
                  <a:cubicBezTo>
                    <a:pt x="4119221" y="2860235"/>
                    <a:pt x="4249689" y="2537507"/>
                    <a:pt x="4318347" y="2235402"/>
                  </a:cubicBezTo>
                  <a:cubicBezTo>
                    <a:pt x="4400743" y="1830271"/>
                    <a:pt x="4414482" y="1438885"/>
                    <a:pt x="4311497" y="1040641"/>
                  </a:cubicBezTo>
                  <a:cubicBezTo>
                    <a:pt x="4222213" y="704168"/>
                    <a:pt x="4036834" y="477570"/>
                    <a:pt x="3789642" y="250972"/>
                  </a:cubicBezTo>
                  <a:cubicBezTo>
                    <a:pt x="3734724" y="202905"/>
                    <a:pt x="3652326" y="141097"/>
                    <a:pt x="3590525" y="113655"/>
                  </a:cubicBezTo>
                  <a:cubicBezTo>
                    <a:pt x="3535607" y="86177"/>
                    <a:pt x="3391408" y="38110"/>
                    <a:pt x="3329598" y="38110"/>
                  </a:cubicBezTo>
                  <a:cubicBezTo>
                    <a:pt x="3315859" y="38110"/>
                    <a:pt x="3226610" y="51849"/>
                    <a:pt x="3212875" y="58700"/>
                  </a:cubicBezTo>
                  <a:cubicBezTo>
                    <a:pt x="3212875" y="65550"/>
                    <a:pt x="3322750" y="58700"/>
                    <a:pt x="3350192" y="65550"/>
                  </a:cubicBezTo>
                  <a:cubicBezTo>
                    <a:pt x="3363930" y="65550"/>
                    <a:pt x="3377669" y="65550"/>
                    <a:pt x="3377669" y="72400"/>
                  </a:cubicBezTo>
                  <a:cubicBezTo>
                    <a:pt x="3384520" y="72400"/>
                    <a:pt x="3192288" y="72400"/>
                    <a:pt x="3178552" y="106729"/>
                  </a:cubicBezTo>
                  <a:cubicBezTo>
                    <a:pt x="3164814" y="147945"/>
                    <a:pt x="3302163" y="161647"/>
                    <a:pt x="3322757" y="168535"/>
                  </a:cubicBezTo>
                  <a:cubicBezTo>
                    <a:pt x="3343346" y="175385"/>
                    <a:pt x="3336495" y="182273"/>
                    <a:pt x="3322757" y="189125"/>
                  </a:cubicBezTo>
                  <a:cubicBezTo>
                    <a:pt x="3309018" y="195976"/>
                    <a:pt x="3295278" y="195975"/>
                    <a:pt x="3260950" y="202863"/>
                  </a:cubicBezTo>
                  <a:cubicBezTo>
                    <a:pt x="3226622" y="209713"/>
                    <a:pt x="3171666" y="223453"/>
                    <a:pt x="3123634" y="237191"/>
                  </a:cubicBezTo>
                  <a:cubicBezTo>
                    <a:pt x="2917629" y="312736"/>
                    <a:pt x="2910771" y="340179"/>
                    <a:pt x="2677286" y="367650"/>
                  </a:cubicBezTo>
                  <a:cubicBezTo>
                    <a:pt x="2546827" y="381389"/>
                    <a:pt x="2478168" y="381389"/>
                    <a:pt x="2347700" y="360800"/>
                  </a:cubicBezTo>
                  <a:cubicBezTo>
                    <a:pt x="2182912" y="347061"/>
                    <a:pt x="2031820" y="333322"/>
                    <a:pt x="1867032" y="305882"/>
                  </a:cubicBezTo>
                  <a:close/>
                  <a:moveTo>
                    <a:pt x="3089162" y="3484986"/>
                  </a:moveTo>
                  <a:cubicBezTo>
                    <a:pt x="4105419" y="2612923"/>
                    <a:pt x="3995554" y="1006113"/>
                    <a:pt x="3569829" y="834467"/>
                  </a:cubicBezTo>
                  <a:lnTo>
                    <a:pt x="3590419" y="889385"/>
                  </a:lnTo>
                  <a:cubicBezTo>
                    <a:pt x="3755207" y="1363165"/>
                    <a:pt x="3748359" y="1727119"/>
                    <a:pt x="3679703" y="2049856"/>
                  </a:cubicBezTo>
                  <a:cubicBezTo>
                    <a:pt x="3549244" y="2660992"/>
                    <a:pt x="3466841" y="2935655"/>
                    <a:pt x="3089200" y="3484942"/>
                  </a:cubicBezTo>
                  <a:close/>
                </a:path>
              </a:pathLst>
            </a:custGeom>
            <a:solidFill>
              <a:srgbClr val="96C93D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61D6B17B-9870-5558-E536-9FB890C5DA30}"/>
                </a:ext>
              </a:extLst>
            </p:cNvPr>
            <p:cNvSpPr/>
            <p:nvPr/>
          </p:nvSpPr>
          <p:spPr>
            <a:xfrm>
              <a:off x="-3839095" y="3691061"/>
              <a:ext cx="785443" cy="981345"/>
            </a:xfrm>
            <a:custGeom>
              <a:avLst/>
              <a:gdLst>
                <a:gd name="connsiteX0" fmla="*/ 109870 w 785443"/>
                <a:gd name="connsiteY0" fmla="*/ 976820 h 981345"/>
                <a:gd name="connsiteX1" fmla="*/ 254074 w 785443"/>
                <a:gd name="connsiteY1" fmla="*/ 667828 h 981345"/>
                <a:gd name="connsiteX2" fmla="*/ 343358 w 785443"/>
                <a:gd name="connsiteY2" fmla="*/ 551105 h 981345"/>
                <a:gd name="connsiteX3" fmla="*/ 412015 w 785443"/>
                <a:gd name="connsiteY3" fmla="*/ 454970 h 981345"/>
                <a:gd name="connsiteX4" fmla="*/ 590548 w 785443"/>
                <a:gd name="connsiteY4" fmla="*/ 228372 h 981345"/>
                <a:gd name="connsiteX5" fmla="*/ 631765 w 785443"/>
                <a:gd name="connsiteY5" fmla="*/ 159716 h 981345"/>
                <a:gd name="connsiteX6" fmla="*/ 748488 w 785443"/>
                <a:gd name="connsiteY6" fmla="*/ 187194 h 981345"/>
                <a:gd name="connsiteX7" fmla="*/ 755338 w 785443"/>
                <a:gd name="connsiteY7" fmla="*/ 84206 h 981345"/>
                <a:gd name="connsiteX8" fmla="*/ 693532 w 785443"/>
                <a:gd name="connsiteY8" fmla="*/ 29289 h 981345"/>
                <a:gd name="connsiteX9" fmla="*/ 494415 w 785443"/>
                <a:gd name="connsiteY9" fmla="*/ 132276 h 981345"/>
                <a:gd name="connsiteX10" fmla="*/ 315882 w 785443"/>
                <a:gd name="connsiteY10" fmla="*/ 372610 h 981345"/>
                <a:gd name="connsiteX11" fmla="*/ 219747 w 785443"/>
                <a:gd name="connsiteY11" fmla="*/ 509927 h 981345"/>
                <a:gd name="connsiteX12" fmla="*/ 206008 w 785443"/>
                <a:gd name="connsiteY12" fmla="*/ 606061 h 981345"/>
                <a:gd name="connsiteX13" fmla="*/ 151091 w 785443"/>
                <a:gd name="connsiteY13" fmla="*/ 612911 h 981345"/>
                <a:gd name="connsiteX14" fmla="*/ 61806 w 785443"/>
                <a:gd name="connsiteY14" fmla="*/ 812029 h 981345"/>
                <a:gd name="connsiteX15" fmla="*/ 0 w 785443"/>
                <a:gd name="connsiteY15" fmla="*/ 969968 h 981345"/>
                <a:gd name="connsiteX16" fmla="*/ 109875 w 785443"/>
                <a:gd name="connsiteY16" fmla="*/ 976819 h 981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85443" h="981345">
                  <a:moveTo>
                    <a:pt x="109870" y="976820"/>
                  </a:moveTo>
                  <a:cubicBezTo>
                    <a:pt x="130460" y="956231"/>
                    <a:pt x="212858" y="736487"/>
                    <a:pt x="254074" y="667828"/>
                  </a:cubicBezTo>
                  <a:cubicBezTo>
                    <a:pt x="281552" y="626611"/>
                    <a:pt x="315880" y="592283"/>
                    <a:pt x="343358" y="551105"/>
                  </a:cubicBezTo>
                  <a:cubicBezTo>
                    <a:pt x="363948" y="530515"/>
                    <a:pt x="391425" y="489299"/>
                    <a:pt x="412015" y="454970"/>
                  </a:cubicBezTo>
                  <a:cubicBezTo>
                    <a:pt x="466933" y="372575"/>
                    <a:pt x="515002" y="303918"/>
                    <a:pt x="590548" y="228372"/>
                  </a:cubicBezTo>
                  <a:cubicBezTo>
                    <a:pt x="590548" y="221522"/>
                    <a:pt x="624876" y="159716"/>
                    <a:pt x="631765" y="159716"/>
                  </a:cubicBezTo>
                  <a:cubicBezTo>
                    <a:pt x="652354" y="159716"/>
                    <a:pt x="652354" y="235261"/>
                    <a:pt x="748488" y="187194"/>
                  </a:cubicBezTo>
                  <a:cubicBezTo>
                    <a:pt x="796555" y="152866"/>
                    <a:pt x="796555" y="118538"/>
                    <a:pt x="755338" y="84206"/>
                  </a:cubicBezTo>
                  <a:cubicBezTo>
                    <a:pt x="755338" y="77356"/>
                    <a:pt x="700420" y="36140"/>
                    <a:pt x="693532" y="29289"/>
                  </a:cubicBezTo>
                  <a:cubicBezTo>
                    <a:pt x="583657" y="-53107"/>
                    <a:pt x="549328" y="56767"/>
                    <a:pt x="494415" y="132276"/>
                  </a:cubicBezTo>
                  <a:cubicBezTo>
                    <a:pt x="446348" y="194082"/>
                    <a:pt x="363956" y="303951"/>
                    <a:pt x="315882" y="372610"/>
                  </a:cubicBezTo>
                  <a:cubicBezTo>
                    <a:pt x="260964" y="434416"/>
                    <a:pt x="247225" y="475597"/>
                    <a:pt x="219747" y="509927"/>
                  </a:cubicBezTo>
                  <a:cubicBezTo>
                    <a:pt x="192269" y="551143"/>
                    <a:pt x="260964" y="571733"/>
                    <a:pt x="206008" y="606061"/>
                  </a:cubicBezTo>
                  <a:cubicBezTo>
                    <a:pt x="185419" y="619800"/>
                    <a:pt x="157942" y="606061"/>
                    <a:pt x="151091" y="612911"/>
                  </a:cubicBezTo>
                  <a:cubicBezTo>
                    <a:pt x="96173" y="647240"/>
                    <a:pt x="82434" y="763964"/>
                    <a:pt x="61806" y="812029"/>
                  </a:cubicBezTo>
                  <a:cubicBezTo>
                    <a:pt x="13740" y="915016"/>
                    <a:pt x="0" y="949345"/>
                    <a:pt x="0" y="969968"/>
                  </a:cubicBezTo>
                  <a:cubicBezTo>
                    <a:pt x="0" y="983707"/>
                    <a:pt x="102988" y="983707"/>
                    <a:pt x="109875" y="976819"/>
                  </a:cubicBezTo>
                  <a:close/>
                </a:path>
              </a:pathLst>
            </a:custGeom>
            <a:solidFill>
              <a:srgbClr val="026746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0CBC26A6-29F4-1B97-7644-D434499A3C5A}"/>
                </a:ext>
              </a:extLst>
            </p:cNvPr>
            <p:cNvSpPr/>
            <p:nvPr/>
          </p:nvSpPr>
          <p:spPr>
            <a:xfrm>
              <a:off x="-5670934" y="2971216"/>
              <a:ext cx="2016858" cy="1301399"/>
            </a:xfrm>
            <a:custGeom>
              <a:avLst/>
              <a:gdLst>
                <a:gd name="connsiteX0" fmla="*/ 19118 w 2016858"/>
                <a:gd name="connsiteY0" fmla="*/ 158524 h 1301399"/>
                <a:gd name="connsiteX1" fmla="*/ 156435 w 2016858"/>
                <a:gd name="connsiteY1" fmla="*/ 144785 h 1301399"/>
                <a:gd name="connsiteX2" fmla="*/ 348703 w 2016858"/>
                <a:gd name="connsiteY2" fmla="*/ 220330 h 1301399"/>
                <a:gd name="connsiteX3" fmla="*/ 437988 w 2016858"/>
                <a:gd name="connsiteY3" fmla="*/ 41797 h 1301399"/>
                <a:gd name="connsiteX4" fmla="*/ 527272 w 2016858"/>
                <a:gd name="connsiteY4" fmla="*/ 268395 h 1301399"/>
                <a:gd name="connsiteX5" fmla="*/ 623406 w 2016858"/>
                <a:gd name="connsiteY5" fmla="*/ 295873 h 1301399"/>
                <a:gd name="connsiteX6" fmla="*/ 616556 w 2016858"/>
                <a:gd name="connsiteY6" fmla="*/ 96756 h 1301399"/>
                <a:gd name="connsiteX7" fmla="*/ 788231 w 2016858"/>
                <a:gd name="connsiteY7" fmla="*/ 302760 h 1301399"/>
                <a:gd name="connsiteX8" fmla="*/ 781381 w 2016858"/>
                <a:gd name="connsiteY8" fmla="*/ 69314 h 1301399"/>
                <a:gd name="connsiteX9" fmla="*/ 953056 w 2016858"/>
                <a:gd name="connsiteY9" fmla="*/ 117381 h 1301399"/>
                <a:gd name="connsiteX10" fmla="*/ 1001123 w 2016858"/>
                <a:gd name="connsiteY10" fmla="*/ 446966 h 1301399"/>
                <a:gd name="connsiteX11" fmla="*/ 1172799 w 2016858"/>
                <a:gd name="connsiteY11" fmla="*/ 179152 h 1301399"/>
                <a:gd name="connsiteX12" fmla="*/ 1262083 w 2016858"/>
                <a:gd name="connsiteY12" fmla="*/ 591131 h 1301399"/>
                <a:gd name="connsiteX13" fmla="*/ 1351367 w 2016858"/>
                <a:gd name="connsiteY13" fmla="*/ 261546 h 1301399"/>
                <a:gd name="connsiteX14" fmla="*/ 1426912 w 2016858"/>
                <a:gd name="connsiteY14" fmla="*/ 570538 h 1301399"/>
                <a:gd name="connsiteX15" fmla="*/ 1516196 w 2016858"/>
                <a:gd name="connsiteY15" fmla="*/ 385156 h 1301399"/>
                <a:gd name="connsiteX16" fmla="*/ 1557413 w 2016858"/>
                <a:gd name="connsiteY16" fmla="*/ 824607 h 1301399"/>
                <a:gd name="connsiteX17" fmla="*/ 1763417 w 2016858"/>
                <a:gd name="connsiteY17" fmla="*/ 776540 h 1301399"/>
                <a:gd name="connsiteX18" fmla="*/ 1969422 w 2016858"/>
                <a:gd name="connsiteY18" fmla="*/ 1181672 h 1301399"/>
                <a:gd name="connsiteX19" fmla="*/ 1873287 w 2016858"/>
                <a:gd name="connsiteY19" fmla="*/ 1202261 h 1301399"/>
                <a:gd name="connsiteX20" fmla="*/ 1200341 w 2016858"/>
                <a:gd name="connsiteY20" fmla="*/ 1071803 h 1301399"/>
                <a:gd name="connsiteX21" fmla="*/ 1639792 w 2016858"/>
                <a:gd name="connsiteY21" fmla="*/ 975668 h 1301399"/>
                <a:gd name="connsiteX22" fmla="*/ 850123 w 2016858"/>
                <a:gd name="connsiteY22" fmla="*/ 975668 h 1301399"/>
                <a:gd name="connsiteX23" fmla="*/ 1323903 w 2016858"/>
                <a:gd name="connsiteY23" fmla="*/ 803993 h 1301399"/>
                <a:gd name="connsiteX24" fmla="*/ 650957 w 2016858"/>
                <a:gd name="connsiteY24" fmla="*/ 879538 h 1301399"/>
                <a:gd name="connsiteX25" fmla="*/ 1117888 w 2016858"/>
                <a:gd name="connsiteY25" fmla="*/ 707862 h 1301399"/>
                <a:gd name="connsiteX26" fmla="*/ 403765 w 2016858"/>
                <a:gd name="connsiteY26" fmla="*/ 707862 h 1301399"/>
                <a:gd name="connsiteX27" fmla="*/ 843216 w 2016858"/>
                <a:gd name="connsiteY27" fmla="*/ 584252 h 1301399"/>
                <a:gd name="connsiteX28" fmla="*/ 293890 w 2016858"/>
                <a:gd name="connsiteY28" fmla="*/ 591102 h 1301399"/>
                <a:gd name="connsiteX29" fmla="*/ 699021 w 2016858"/>
                <a:gd name="connsiteY29" fmla="*/ 501818 h 1301399"/>
                <a:gd name="connsiteX30" fmla="*/ 156544 w 2016858"/>
                <a:gd name="connsiteY30" fmla="*/ 446900 h 1301399"/>
                <a:gd name="connsiteX31" fmla="*/ 541082 w 2016858"/>
                <a:gd name="connsiteY31" fmla="*/ 446900 h 1301399"/>
                <a:gd name="connsiteX32" fmla="*/ 74150 w 2016858"/>
                <a:gd name="connsiteY32" fmla="*/ 330177 h 1301399"/>
                <a:gd name="connsiteX33" fmla="*/ 369406 w 2016858"/>
                <a:gd name="connsiteY33" fmla="*/ 337027 h 1301399"/>
                <a:gd name="connsiteX34" fmla="*/ 19198 w 2016858"/>
                <a:gd name="connsiteY34" fmla="*/ 158494 h 1301399"/>
                <a:gd name="connsiteX35" fmla="*/ 5379 w 2016858"/>
                <a:gd name="connsiteY35" fmla="*/ 206590 h 1301399"/>
                <a:gd name="connsiteX36" fmla="*/ 314371 w 2016858"/>
                <a:gd name="connsiteY36" fmla="*/ 309578 h 1301399"/>
                <a:gd name="connsiteX37" fmla="*/ 781303 w 2016858"/>
                <a:gd name="connsiteY37" fmla="*/ 460630 h 1301399"/>
                <a:gd name="connsiteX38" fmla="*/ 1131512 w 2016858"/>
                <a:gd name="connsiteY38" fmla="*/ 652899 h 1301399"/>
                <a:gd name="connsiteX39" fmla="*/ 1742648 w 2016858"/>
                <a:gd name="connsiteY39" fmla="*/ 996221 h 1301399"/>
                <a:gd name="connsiteX40" fmla="*/ 1783864 w 2016858"/>
                <a:gd name="connsiteY40" fmla="*/ 1044287 h 1301399"/>
                <a:gd name="connsiteX41" fmla="*/ 1660254 w 2016858"/>
                <a:gd name="connsiteY41" fmla="*/ 913829 h 1301399"/>
                <a:gd name="connsiteX42" fmla="*/ 1378743 w 2016858"/>
                <a:gd name="connsiteY42" fmla="*/ 749041 h 1301399"/>
                <a:gd name="connsiteX43" fmla="*/ 1097232 w 2016858"/>
                <a:gd name="connsiteY43" fmla="*/ 604836 h 1301399"/>
                <a:gd name="connsiteX44" fmla="*/ 211433 w 2016858"/>
                <a:gd name="connsiteY44" fmla="*/ 261515 h 1301399"/>
                <a:gd name="connsiteX45" fmla="*/ 5428 w 2016858"/>
                <a:gd name="connsiteY45" fmla="*/ 206597 h 1301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2016858" h="1301399">
                  <a:moveTo>
                    <a:pt x="19118" y="158524"/>
                  </a:moveTo>
                  <a:cubicBezTo>
                    <a:pt x="142728" y="21207"/>
                    <a:pt x="156435" y="144785"/>
                    <a:pt x="156435" y="144785"/>
                  </a:cubicBezTo>
                  <a:cubicBezTo>
                    <a:pt x="163285" y="144785"/>
                    <a:pt x="286893" y="-116142"/>
                    <a:pt x="348703" y="220330"/>
                  </a:cubicBezTo>
                  <a:cubicBezTo>
                    <a:pt x="362442" y="295875"/>
                    <a:pt x="341853" y="-109256"/>
                    <a:pt x="437988" y="41797"/>
                  </a:cubicBezTo>
                  <a:lnTo>
                    <a:pt x="527272" y="268395"/>
                  </a:lnTo>
                  <a:cubicBezTo>
                    <a:pt x="437988" y="-205385"/>
                    <a:pt x="595929" y="41797"/>
                    <a:pt x="623406" y="295873"/>
                  </a:cubicBezTo>
                  <a:lnTo>
                    <a:pt x="616556" y="96756"/>
                  </a:lnTo>
                  <a:cubicBezTo>
                    <a:pt x="568489" y="-68032"/>
                    <a:pt x="781344" y="-13119"/>
                    <a:pt x="788231" y="302760"/>
                  </a:cubicBezTo>
                  <a:lnTo>
                    <a:pt x="781381" y="69314"/>
                  </a:lnTo>
                  <a:cubicBezTo>
                    <a:pt x="753903" y="-19971"/>
                    <a:pt x="939321" y="69314"/>
                    <a:pt x="953056" y="117381"/>
                  </a:cubicBezTo>
                  <a:lnTo>
                    <a:pt x="1001123" y="446966"/>
                  </a:lnTo>
                  <a:cubicBezTo>
                    <a:pt x="1049190" y="179152"/>
                    <a:pt x="863806" y="-40559"/>
                    <a:pt x="1172799" y="179152"/>
                  </a:cubicBezTo>
                  <a:cubicBezTo>
                    <a:pt x="1296409" y="261547"/>
                    <a:pt x="1207127" y="879530"/>
                    <a:pt x="1262083" y="591131"/>
                  </a:cubicBezTo>
                  <a:cubicBezTo>
                    <a:pt x="1317001" y="227216"/>
                    <a:pt x="1179687" y="151680"/>
                    <a:pt x="1351367" y="261546"/>
                  </a:cubicBezTo>
                  <a:cubicBezTo>
                    <a:pt x="1461242" y="337090"/>
                    <a:pt x="1365106" y="1023734"/>
                    <a:pt x="1426912" y="570538"/>
                  </a:cubicBezTo>
                  <a:cubicBezTo>
                    <a:pt x="1454390" y="350788"/>
                    <a:pt x="1392584" y="254658"/>
                    <a:pt x="1516196" y="385156"/>
                  </a:cubicBezTo>
                  <a:cubicBezTo>
                    <a:pt x="1646655" y="515615"/>
                    <a:pt x="1488718" y="865823"/>
                    <a:pt x="1557413" y="824607"/>
                  </a:cubicBezTo>
                  <a:cubicBezTo>
                    <a:pt x="1584891" y="804017"/>
                    <a:pt x="1564263" y="158558"/>
                    <a:pt x="1763417" y="776540"/>
                  </a:cubicBezTo>
                  <a:cubicBezTo>
                    <a:pt x="1866405" y="1085532"/>
                    <a:pt x="1770268" y="1016874"/>
                    <a:pt x="1969422" y="1181672"/>
                  </a:cubicBezTo>
                  <a:cubicBezTo>
                    <a:pt x="2051818" y="1250328"/>
                    <a:pt x="2031228" y="1401422"/>
                    <a:pt x="1873287" y="1202261"/>
                  </a:cubicBezTo>
                  <a:cubicBezTo>
                    <a:pt x="1681019" y="948182"/>
                    <a:pt x="1722235" y="1264068"/>
                    <a:pt x="1200341" y="1071803"/>
                  </a:cubicBezTo>
                  <a:lnTo>
                    <a:pt x="1639792" y="975668"/>
                  </a:lnTo>
                  <a:cubicBezTo>
                    <a:pt x="1577986" y="927601"/>
                    <a:pt x="1262142" y="1147343"/>
                    <a:pt x="850123" y="975668"/>
                  </a:cubicBezTo>
                  <a:cubicBezTo>
                    <a:pt x="850123" y="975668"/>
                    <a:pt x="1330790" y="872681"/>
                    <a:pt x="1323903" y="803993"/>
                  </a:cubicBezTo>
                  <a:cubicBezTo>
                    <a:pt x="1317053" y="742187"/>
                    <a:pt x="891300" y="1064920"/>
                    <a:pt x="650957" y="879538"/>
                  </a:cubicBezTo>
                  <a:cubicBezTo>
                    <a:pt x="554822" y="803993"/>
                    <a:pt x="753944" y="948194"/>
                    <a:pt x="1117888" y="707862"/>
                  </a:cubicBezTo>
                  <a:cubicBezTo>
                    <a:pt x="1255205" y="618578"/>
                    <a:pt x="623476" y="996271"/>
                    <a:pt x="403765" y="707862"/>
                  </a:cubicBezTo>
                  <a:cubicBezTo>
                    <a:pt x="314481" y="591139"/>
                    <a:pt x="493049" y="749079"/>
                    <a:pt x="843216" y="584252"/>
                  </a:cubicBezTo>
                  <a:cubicBezTo>
                    <a:pt x="1035485" y="494967"/>
                    <a:pt x="417501" y="721568"/>
                    <a:pt x="293890" y="591102"/>
                  </a:cubicBezTo>
                  <a:cubicBezTo>
                    <a:pt x="156573" y="446898"/>
                    <a:pt x="431207" y="632319"/>
                    <a:pt x="699021" y="501818"/>
                  </a:cubicBezTo>
                  <a:cubicBezTo>
                    <a:pt x="802009" y="453751"/>
                    <a:pt x="238977" y="604805"/>
                    <a:pt x="156544" y="446900"/>
                  </a:cubicBezTo>
                  <a:cubicBezTo>
                    <a:pt x="142805" y="426310"/>
                    <a:pt x="444952" y="515556"/>
                    <a:pt x="541082" y="446900"/>
                  </a:cubicBezTo>
                  <a:cubicBezTo>
                    <a:pt x="596000" y="405683"/>
                    <a:pt x="204609" y="501818"/>
                    <a:pt x="74150" y="330177"/>
                  </a:cubicBezTo>
                  <a:cubicBezTo>
                    <a:pt x="19232" y="261520"/>
                    <a:pt x="307596" y="391983"/>
                    <a:pt x="369406" y="337027"/>
                  </a:cubicBezTo>
                  <a:cubicBezTo>
                    <a:pt x="410623" y="309549"/>
                    <a:pt x="-104374" y="302699"/>
                    <a:pt x="19198" y="158494"/>
                  </a:cubicBezTo>
                  <a:close/>
                  <a:moveTo>
                    <a:pt x="5379" y="206590"/>
                  </a:moveTo>
                  <a:cubicBezTo>
                    <a:pt x="94663" y="240919"/>
                    <a:pt x="197648" y="275247"/>
                    <a:pt x="314371" y="309578"/>
                  </a:cubicBezTo>
                  <a:cubicBezTo>
                    <a:pt x="424246" y="343906"/>
                    <a:pt x="589034" y="378234"/>
                    <a:pt x="781303" y="460630"/>
                  </a:cubicBezTo>
                  <a:cubicBezTo>
                    <a:pt x="891178" y="508697"/>
                    <a:pt x="1021637" y="597947"/>
                    <a:pt x="1131512" y="652899"/>
                  </a:cubicBezTo>
                  <a:cubicBezTo>
                    <a:pt x="1385591" y="776510"/>
                    <a:pt x="1619037" y="900081"/>
                    <a:pt x="1742648" y="996221"/>
                  </a:cubicBezTo>
                  <a:cubicBezTo>
                    <a:pt x="1749498" y="1003071"/>
                    <a:pt x="1770126" y="1044287"/>
                    <a:pt x="1783864" y="1044287"/>
                  </a:cubicBezTo>
                  <a:cubicBezTo>
                    <a:pt x="1783864" y="982481"/>
                    <a:pt x="1701468" y="941300"/>
                    <a:pt x="1660254" y="913829"/>
                  </a:cubicBezTo>
                  <a:cubicBezTo>
                    <a:pt x="1577858" y="865762"/>
                    <a:pt x="1481720" y="797105"/>
                    <a:pt x="1378743" y="749041"/>
                  </a:cubicBezTo>
                  <a:cubicBezTo>
                    <a:pt x="1303198" y="700974"/>
                    <a:pt x="1193361" y="666645"/>
                    <a:pt x="1097232" y="604836"/>
                  </a:cubicBezTo>
                  <a:cubicBezTo>
                    <a:pt x="801975" y="398832"/>
                    <a:pt x="424286" y="316428"/>
                    <a:pt x="211433" y="261515"/>
                  </a:cubicBezTo>
                  <a:cubicBezTo>
                    <a:pt x="108445" y="227187"/>
                    <a:pt x="94710" y="240925"/>
                    <a:pt x="5428" y="206597"/>
                  </a:cubicBezTo>
                  <a:close/>
                </a:path>
              </a:pathLst>
            </a:custGeom>
            <a:solidFill>
              <a:srgbClr val="EF4B5E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B28022D9-AAA0-8282-3390-94BA67F1197D}"/>
              </a:ext>
            </a:extLst>
          </p:cNvPr>
          <p:cNvGrpSpPr/>
          <p:nvPr/>
        </p:nvGrpSpPr>
        <p:grpSpPr>
          <a:xfrm rot="1027110">
            <a:off x="10813897" y="3135833"/>
            <a:ext cx="3540364" cy="3257319"/>
            <a:chOff x="-5800964" y="3324915"/>
            <a:chExt cx="5962541" cy="5485848"/>
          </a:xfrm>
        </p:grpSpPr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C02B943C-236F-08EF-9C41-7F8CCDB85B1F}"/>
                </a:ext>
              </a:extLst>
            </p:cNvPr>
            <p:cNvSpPr/>
            <p:nvPr/>
          </p:nvSpPr>
          <p:spPr>
            <a:xfrm>
              <a:off x="-5800964" y="4008474"/>
              <a:ext cx="4764836" cy="4802289"/>
            </a:xfrm>
            <a:custGeom>
              <a:avLst/>
              <a:gdLst>
                <a:gd name="connsiteX0" fmla="*/ 2135893 w 4764836"/>
                <a:gd name="connsiteY0" fmla="*/ 21566 h 4802289"/>
                <a:gd name="connsiteX1" fmla="*/ 2171370 w 4764836"/>
                <a:gd name="connsiteY1" fmla="*/ 4798164 h 4802289"/>
                <a:gd name="connsiteX2" fmla="*/ 4648381 w 4764836"/>
                <a:gd name="connsiteY2" fmla="*/ 1348785 h 4802289"/>
                <a:gd name="connsiteX3" fmla="*/ 2135806 w 4764836"/>
                <a:gd name="connsiteY3" fmla="*/ 21566 h 4802289"/>
                <a:gd name="connsiteX4" fmla="*/ 1312590 w 4764836"/>
                <a:gd name="connsiteY4" fmla="*/ 497110 h 4802289"/>
                <a:gd name="connsiteX5" fmla="*/ 1149331 w 4764836"/>
                <a:gd name="connsiteY5" fmla="*/ 575182 h 4802289"/>
                <a:gd name="connsiteX6" fmla="*/ 1156411 w 4764836"/>
                <a:gd name="connsiteY6" fmla="*/ 3719379 h 4802289"/>
                <a:gd name="connsiteX7" fmla="*/ 631196 w 4764836"/>
                <a:gd name="connsiteY7" fmla="*/ 2612106 h 4802289"/>
                <a:gd name="connsiteX8" fmla="*/ 1312558 w 4764836"/>
                <a:gd name="connsiteY8" fmla="*/ 497000 h 4802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64836" h="4802289">
                  <a:moveTo>
                    <a:pt x="2135893" y="21566"/>
                  </a:moveTo>
                  <a:cubicBezTo>
                    <a:pt x="-1505117" y="404840"/>
                    <a:pt x="198312" y="4677561"/>
                    <a:pt x="2171370" y="4798164"/>
                  </a:cubicBezTo>
                  <a:cubicBezTo>
                    <a:pt x="3683167" y="4897516"/>
                    <a:pt x="5202018" y="3187023"/>
                    <a:pt x="4648381" y="1348785"/>
                  </a:cubicBezTo>
                  <a:cubicBezTo>
                    <a:pt x="4307705" y="227404"/>
                    <a:pt x="3164996" y="-91982"/>
                    <a:pt x="2135806" y="21566"/>
                  </a:cubicBezTo>
                  <a:close/>
                  <a:moveTo>
                    <a:pt x="1312590" y="497110"/>
                  </a:moveTo>
                  <a:cubicBezTo>
                    <a:pt x="1255797" y="525506"/>
                    <a:pt x="1199041" y="546784"/>
                    <a:pt x="1149331" y="575182"/>
                  </a:cubicBezTo>
                  <a:cubicBezTo>
                    <a:pt x="-270177" y="1384288"/>
                    <a:pt x="638312" y="3726531"/>
                    <a:pt x="1156411" y="3719379"/>
                  </a:cubicBezTo>
                  <a:cubicBezTo>
                    <a:pt x="829931" y="3456766"/>
                    <a:pt x="702186" y="3052213"/>
                    <a:pt x="631196" y="2612106"/>
                  </a:cubicBezTo>
                  <a:cubicBezTo>
                    <a:pt x="510534" y="1852670"/>
                    <a:pt x="695068" y="979706"/>
                    <a:pt x="1312558" y="497000"/>
                  </a:cubicBezTo>
                  <a:close/>
                </a:path>
              </a:pathLst>
            </a:custGeom>
            <a:solidFill>
              <a:srgbClr val="EF4B5E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6BAAFBF5-7790-275D-B892-AA42D94205A9}"/>
                </a:ext>
              </a:extLst>
            </p:cNvPr>
            <p:cNvSpPr/>
            <p:nvPr/>
          </p:nvSpPr>
          <p:spPr>
            <a:xfrm>
              <a:off x="-3529559" y="3324915"/>
              <a:ext cx="667192" cy="634553"/>
            </a:xfrm>
            <a:custGeom>
              <a:avLst/>
              <a:gdLst>
                <a:gd name="connsiteX0" fmla="*/ 602605 w 667192"/>
                <a:gd name="connsiteY0" fmla="*/ 23763 h 634553"/>
                <a:gd name="connsiteX1" fmla="*/ 105782 w 667192"/>
                <a:gd name="connsiteY1" fmla="*/ 634135 h 634553"/>
                <a:gd name="connsiteX2" fmla="*/ 396787 w 667192"/>
                <a:gd name="connsiteY2" fmla="*/ 257974 h 634553"/>
                <a:gd name="connsiteX3" fmla="*/ 602605 w 667192"/>
                <a:gd name="connsiteY3" fmla="*/ 23763 h 634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7192" h="634553">
                  <a:moveTo>
                    <a:pt x="602605" y="23763"/>
                  </a:moveTo>
                  <a:cubicBezTo>
                    <a:pt x="332919" y="-146580"/>
                    <a:pt x="-234894" y="655454"/>
                    <a:pt x="105782" y="634135"/>
                  </a:cubicBezTo>
                  <a:cubicBezTo>
                    <a:pt x="325797" y="619937"/>
                    <a:pt x="77386" y="421204"/>
                    <a:pt x="396787" y="257974"/>
                  </a:cubicBezTo>
                  <a:cubicBezTo>
                    <a:pt x="410985" y="250894"/>
                    <a:pt x="822659" y="165704"/>
                    <a:pt x="602605" y="23763"/>
                  </a:cubicBezTo>
                  <a:close/>
                </a:path>
              </a:pathLst>
            </a:custGeom>
            <a:solidFill>
              <a:srgbClr val="96C93D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881206E1-C113-1FB0-8D69-73603F18747F}"/>
                </a:ext>
              </a:extLst>
            </p:cNvPr>
            <p:cNvSpPr/>
            <p:nvPr/>
          </p:nvSpPr>
          <p:spPr>
            <a:xfrm>
              <a:off x="-3162634" y="3780438"/>
              <a:ext cx="3324211" cy="3356154"/>
            </a:xfrm>
            <a:custGeom>
              <a:avLst/>
              <a:gdLst>
                <a:gd name="connsiteX0" fmla="*/ 65405 w 3324211"/>
                <a:gd name="connsiteY0" fmla="*/ 65103 h 3356154"/>
                <a:gd name="connsiteX1" fmla="*/ 1832712 w 3324211"/>
                <a:gd name="connsiteY1" fmla="*/ 398706 h 3356154"/>
                <a:gd name="connsiteX2" fmla="*/ 1406840 w 3324211"/>
                <a:gd name="connsiteY2" fmla="*/ 455499 h 3356154"/>
                <a:gd name="connsiteX3" fmla="*/ 2570839 w 3324211"/>
                <a:gd name="connsiteY3" fmla="*/ 1023312 h 3356154"/>
                <a:gd name="connsiteX4" fmla="*/ 2407579 w 3324211"/>
                <a:gd name="connsiteY4" fmla="*/ 1399473 h 3356154"/>
                <a:gd name="connsiteX5" fmla="*/ 2769535 w 3324211"/>
                <a:gd name="connsiteY5" fmla="*/ 1584012 h 3356154"/>
                <a:gd name="connsiteX6" fmla="*/ 3308955 w 3324211"/>
                <a:gd name="connsiteY6" fmla="*/ 3273235 h 3356154"/>
                <a:gd name="connsiteX7" fmla="*/ 2336589 w 3324211"/>
                <a:gd name="connsiteY7" fmla="*/ 2421531 h 3356154"/>
                <a:gd name="connsiteX8" fmla="*/ 3230882 w 3324211"/>
                <a:gd name="connsiteY8" fmla="*/ 3301628 h 3356154"/>
                <a:gd name="connsiteX9" fmla="*/ 2123608 w 3324211"/>
                <a:gd name="connsiteY9" fmla="*/ 3202275 h 3356154"/>
                <a:gd name="connsiteX10" fmla="*/ 65327 w 3324211"/>
                <a:gd name="connsiteY10" fmla="*/ 65131 h 3356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24211" h="3356154">
                  <a:moveTo>
                    <a:pt x="65405" y="65103"/>
                  </a:moveTo>
                  <a:cubicBezTo>
                    <a:pt x="441566" y="-133632"/>
                    <a:pt x="1378418" y="164456"/>
                    <a:pt x="1832712" y="398706"/>
                  </a:cubicBezTo>
                  <a:cubicBezTo>
                    <a:pt x="2535353" y="753587"/>
                    <a:pt x="1775919" y="405786"/>
                    <a:pt x="1406840" y="455499"/>
                  </a:cubicBezTo>
                  <a:cubicBezTo>
                    <a:pt x="1286178" y="469697"/>
                    <a:pt x="2081118" y="420022"/>
                    <a:pt x="2570839" y="1023312"/>
                  </a:cubicBezTo>
                  <a:cubicBezTo>
                    <a:pt x="3280593" y="1882129"/>
                    <a:pt x="2734098" y="1463340"/>
                    <a:pt x="2407579" y="1399473"/>
                  </a:cubicBezTo>
                  <a:lnTo>
                    <a:pt x="2769535" y="1584012"/>
                  </a:lnTo>
                  <a:cubicBezTo>
                    <a:pt x="3280553" y="1839541"/>
                    <a:pt x="3365740" y="3287441"/>
                    <a:pt x="3308955" y="3273235"/>
                  </a:cubicBezTo>
                  <a:lnTo>
                    <a:pt x="2336589" y="2421531"/>
                  </a:lnTo>
                  <a:lnTo>
                    <a:pt x="3230882" y="3301628"/>
                  </a:lnTo>
                  <a:cubicBezTo>
                    <a:pt x="3230882" y="3322906"/>
                    <a:pt x="2073937" y="3457774"/>
                    <a:pt x="2123608" y="3202275"/>
                  </a:cubicBezTo>
                  <a:cubicBezTo>
                    <a:pt x="2755299" y="-417476"/>
                    <a:pt x="-495364" y="363258"/>
                    <a:pt x="65327" y="65131"/>
                  </a:cubicBezTo>
                  <a:close/>
                </a:path>
              </a:pathLst>
            </a:custGeom>
            <a:solidFill>
              <a:srgbClr val="026746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67DF3D21-39CD-A609-CAE8-59F6C8418A3E}"/>
              </a:ext>
            </a:extLst>
          </p:cNvPr>
          <p:cNvSpPr txBox="1"/>
          <p:nvPr/>
        </p:nvSpPr>
        <p:spPr>
          <a:xfrm>
            <a:off x="1680353" y="2563877"/>
            <a:ext cx="549347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>
                <a:solidFill>
                  <a:schemeClr val="bg1"/>
                </a:solidFill>
                <a:latin typeface="Jumble" panose="02000503000000020004" pitchFamily="2" charset="0"/>
              </a:rPr>
              <a:t>POWERPOINT TEMPLET </a:t>
            </a:r>
            <a:endParaRPr lang="zh-CN" altLang="en-US" sz="5400">
              <a:solidFill>
                <a:schemeClr val="bg1"/>
              </a:solidFill>
              <a:latin typeface="Jumble" panose="02000503000000020004" pitchFamily="2" charset="0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8D17C21B-0B0C-DBB9-B33B-452557D47F35}"/>
              </a:ext>
            </a:extLst>
          </p:cNvPr>
          <p:cNvSpPr txBox="1"/>
          <p:nvPr/>
        </p:nvSpPr>
        <p:spPr>
          <a:xfrm>
            <a:off x="1255135" y="4218887"/>
            <a:ext cx="6343911" cy="1865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400" b="1">
                <a:solidFill>
                  <a:schemeClr val="bg1"/>
                </a:solidFill>
                <a:latin typeface="Dreaming Outloud Pro" panose="03050502040302030504" pitchFamily="66" charset="0"/>
                <a:cs typeface="Dreaming Outloud Pro" panose="03050502040302030504" pitchFamily="66" charset="0"/>
              </a:rPr>
              <a:t>Fusce est. Vivamus a tellus. Pellentesque habitant morbi tristique senectus et netus et malesuada fames ac turpis egestas. Proin pharetra nonummy pede.</a:t>
            </a:r>
            <a:endParaRPr lang="zh-CN" altLang="en-US" sz="2400" b="1">
              <a:solidFill>
                <a:schemeClr val="bg1"/>
              </a:solidFill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  <p:pic>
        <p:nvPicPr>
          <p:cNvPr id="42" name="图片 41" descr="花瓶里插着一盆植物&#10;&#10;低可信度描述已自动生成">
            <a:extLst>
              <a:ext uri="{FF2B5EF4-FFF2-40B4-BE49-F238E27FC236}">
                <a16:creationId xmlns:a16="http://schemas.microsoft.com/office/drawing/2014/main" id="{5E58DCA8-B16D-497A-2C42-F3E335A74AF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83874">
            <a:off x="10121533" y="625090"/>
            <a:ext cx="837830" cy="2435151"/>
          </a:xfrm>
          <a:prstGeom prst="rect">
            <a:avLst/>
          </a:prstGeom>
        </p:spPr>
      </p:pic>
      <p:pic>
        <p:nvPicPr>
          <p:cNvPr id="44" name="图片 43" descr="图片包含 黑暗, 水果, 橙子, 游戏机&#10;&#10;描述已自动生成">
            <a:extLst>
              <a:ext uri="{FF2B5EF4-FFF2-40B4-BE49-F238E27FC236}">
                <a16:creationId xmlns:a16="http://schemas.microsoft.com/office/drawing/2014/main" id="{410448C7-CE7C-E5D2-FC4A-62A5CE487D8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636145">
            <a:off x="8542573" y="3499785"/>
            <a:ext cx="2824388" cy="1544587"/>
          </a:xfrm>
          <a:prstGeom prst="rect">
            <a:avLst/>
          </a:prstGeom>
        </p:spPr>
      </p:pic>
      <p:pic>
        <p:nvPicPr>
          <p:cNvPr id="46" name="图片 45" descr="白色的西瓜&#10;&#10;描述已自动生成">
            <a:extLst>
              <a:ext uri="{FF2B5EF4-FFF2-40B4-BE49-F238E27FC236}">
                <a16:creationId xmlns:a16="http://schemas.microsoft.com/office/drawing/2014/main" id="{9F216F83-8A79-D101-1A1B-F418F0A684A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55842" y="80782"/>
            <a:ext cx="3051767" cy="2140987"/>
          </a:xfrm>
          <a:prstGeom prst="rect">
            <a:avLst/>
          </a:prstGeom>
        </p:spPr>
      </p:pic>
      <p:pic>
        <p:nvPicPr>
          <p:cNvPr id="48" name="图片 47" descr="桌子上有个水果&#10;&#10;低可信度描述已自动生成">
            <a:extLst>
              <a:ext uri="{FF2B5EF4-FFF2-40B4-BE49-F238E27FC236}">
                <a16:creationId xmlns:a16="http://schemas.microsoft.com/office/drawing/2014/main" id="{0D089EB8-CA63-8071-34DC-29B3EF138CB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1571" y="3536688"/>
            <a:ext cx="1741816" cy="1741814"/>
          </a:xfrm>
          <a:prstGeom prst="rect">
            <a:avLst/>
          </a:prstGeom>
        </p:spPr>
      </p:pic>
      <p:grpSp>
        <p:nvGrpSpPr>
          <p:cNvPr id="20" name="组合 19">
            <a:extLst>
              <a:ext uri="{FF2B5EF4-FFF2-40B4-BE49-F238E27FC236}">
                <a16:creationId xmlns:a16="http://schemas.microsoft.com/office/drawing/2014/main" id="{5CB7354D-EF77-56D4-5E6A-9A67EE7CF54F}"/>
              </a:ext>
            </a:extLst>
          </p:cNvPr>
          <p:cNvGrpSpPr/>
          <p:nvPr/>
        </p:nvGrpSpPr>
        <p:grpSpPr>
          <a:xfrm rot="1223391">
            <a:off x="10928213" y="-1603950"/>
            <a:ext cx="4350265" cy="4892233"/>
            <a:chOff x="-5594668" y="2733754"/>
            <a:chExt cx="4471910" cy="5029033"/>
          </a:xfrm>
          <a:solidFill>
            <a:srgbClr val="96C93D"/>
          </a:solidFill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3D514594-599D-80FC-7021-83ED546F36B9}"/>
                </a:ext>
              </a:extLst>
            </p:cNvPr>
            <p:cNvSpPr/>
            <p:nvPr/>
          </p:nvSpPr>
          <p:spPr>
            <a:xfrm>
              <a:off x="-5594668" y="2733754"/>
              <a:ext cx="1965749" cy="4957750"/>
            </a:xfrm>
            <a:custGeom>
              <a:avLst/>
              <a:gdLst>
                <a:gd name="connsiteX0" fmla="*/ 1965749 w 1965749"/>
                <a:gd name="connsiteY0" fmla="*/ 4957708 h 4957750"/>
                <a:gd name="connsiteX1" fmla="*/ 1296408 w 1965749"/>
                <a:gd name="connsiteY1" fmla="*/ 4559895 h 4957750"/>
                <a:gd name="connsiteX2" fmla="*/ 856605 w 1965749"/>
                <a:gd name="connsiteY2" fmla="*/ 3917378 h 4957750"/>
                <a:gd name="connsiteX3" fmla="*/ 810680 w 1965749"/>
                <a:gd name="connsiteY3" fmla="*/ 3888484 h 4957750"/>
                <a:gd name="connsiteX4" fmla="*/ 435636 w 1965749"/>
                <a:gd name="connsiteY4" fmla="*/ 3722129 h 4957750"/>
                <a:gd name="connsiteX5" fmla="*/ 356264 w 1965749"/>
                <a:gd name="connsiteY5" fmla="*/ 3319564 h 4957750"/>
                <a:gd name="connsiteX6" fmla="*/ 334832 w 1965749"/>
                <a:gd name="connsiteY6" fmla="*/ 3266292 h 4957750"/>
                <a:gd name="connsiteX7" fmla="*/ 2268 w 1965749"/>
                <a:gd name="connsiteY7" fmla="*/ 2746583 h 4957750"/>
                <a:gd name="connsiteX8" fmla="*/ 244483 w 1965749"/>
                <a:gd name="connsiteY8" fmla="*/ 2179113 h 4957750"/>
                <a:gd name="connsiteX9" fmla="*/ 261475 w 1965749"/>
                <a:gd name="connsiteY9" fmla="*/ 2147043 h 4957750"/>
                <a:gd name="connsiteX10" fmla="*/ 250148 w 1965749"/>
                <a:gd name="connsiteY10" fmla="*/ 2112601 h 4957750"/>
                <a:gd name="connsiteX11" fmla="*/ 86545 w 1965749"/>
                <a:gd name="connsiteY11" fmla="*/ 1579655 h 4957750"/>
                <a:gd name="connsiteX12" fmla="*/ 376668 w 1965749"/>
                <a:gd name="connsiteY12" fmla="*/ 1103573 h 4957750"/>
                <a:gd name="connsiteX13" fmla="*/ 396492 w 1965749"/>
                <a:gd name="connsiteY13" fmla="*/ 1071771 h 4957750"/>
                <a:gd name="connsiteX14" fmla="*/ 386311 w 1965749"/>
                <a:gd name="connsiteY14" fmla="*/ 1035720 h 4957750"/>
                <a:gd name="connsiteX15" fmla="*/ 292550 w 1965749"/>
                <a:gd name="connsiteY15" fmla="*/ 640503 h 4957750"/>
                <a:gd name="connsiteX16" fmla="*/ 551596 w 1965749"/>
                <a:gd name="connsiteY16" fmla="*/ 327641 h 4957750"/>
                <a:gd name="connsiteX17" fmla="*/ 957335 w 1965749"/>
                <a:gd name="connsiteY17" fmla="*/ 345973 h 4957750"/>
                <a:gd name="connsiteX18" fmla="*/ 999509 w 1965749"/>
                <a:gd name="connsiteY18" fmla="*/ 347465 h 4957750"/>
                <a:gd name="connsiteX19" fmla="*/ 1025379 w 1965749"/>
                <a:gd name="connsiteY19" fmla="*/ 314171 h 4957750"/>
                <a:gd name="connsiteX20" fmla="*/ 1260050 w 1965749"/>
                <a:gd name="connsiteY20" fmla="*/ 28251 h 4957750"/>
                <a:gd name="connsiteX21" fmla="*/ 1627561 w 1965749"/>
                <a:gd name="connsiteY21" fmla="*/ 70348 h 4957750"/>
                <a:gd name="connsiteX22" fmla="*/ 1791545 w 1965749"/>
                <a:gd name="connsiteY22" fmla="*/ 401883 h 4957750"/>
                <a:gd name="connsiteX23" fmla="*/ 1515658 w 1965749"/>
                <a:gd name="connsiteY23" fmla="*/ 666749 h 4957750"/>
                <a:gd name="connsiteX24" fmla="*/ 1443633 w 1965749"/>
                <a:gd name="connsiteY24" fmla="*/ 1042372 h 4957750"/>
                <a:gd name="connsiteX25" fmla="*/ 919907 w 1965749"/>
                <a:gd name="connsiteY25" fmla="*/ 1396254 h 4957750"/>
                <a:gd name="connsiteX26" fmla="*/ 918146 w 1965749"/>
                <a:gd name="connsiteY26" fmla="*/ 2028327 h 4957750"/>
                <a:gd name="connsiteX27" fmla="*/ 744855 w 1965749"/>
                <a:gd name="connsiteY27" fmla="*/ 2508044 h 4957750"/>
                <a:gd name="connsiteX28" fmla="*/ 1055071 w 1965749"/>
                <a:gd name="connsiteY28" fmla="*/ 2912901 h 4957750"/>
                <a:gd name="connsiteX29" fmla="*/ 1267395 w 1965749"/>
                <a:gd name="connsiteY29" fmla="*/ 4043589 h 4957750"/>
                <a:gd name="connsiteX30" fmla="*/ 1965745 w 1965749"/>
                <a:gd name="connsiteY30" fmla="*/ 4957751 h 4957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965749" h="4957750">
                  <a:moveTo>
                    <a:pt x="1965749" y="4957708"/>
                  </a:moveTo>
                  <a:cubicBezTo>
                    <a:pt x="1716382" y="4875311"/>
                    <a:pt x="1487981" y="4739564"/>
                    <a:pt x="1296408" y="4559895"/>
                  </a:cubicBezTo>
                  <a:cubicBezTo>
                    <a:pt x="1104864" y="4380215"/>
                    <a:pt x="954772" y="4160965"/>
                    <a:pt x="856605" y="3917378"/>
                  </a:cubicBezTo>
                  <a:cubicBezTo>
                    <a:pt x="849142" y="3898818"/>
                    <a:pt x="830620" y="3887184"/>
                    <a:pt x="810680" y="3888484"/>
                  </a:cubicBezTo>
                  <a:cubicBezTo>
                    <a:pt x="666016" y="3897440"/>
                    <a:pt x="526064" y="3835365"/>
                    <a:pt x="435636" y="3722129"/>
                  </a:cubicBezTo>
                  <a:cubicBezTo>
                    <a:pt x="345208" y="3608893"/>
                    <a:pt x="315582" y="3458674"/>
                    <a:pt x="356264" y="3319564"/>
                  </a:cubicBezTo>
                  <a:cubicBezTo>
                    <a:pt x="362348" y="3299013"/>
                    <a:pt x="353470" y="3276931"/>
                    <a:pt x="334832" y="3266292"/>
                  </a:cubicBezTo>
                  <a:cubicBezTo>
                    <a:pt x="144856" y="3158720"/>
                    <a:pt x="20364" y="2964148"/>
                    <a:pt x="2268" y="2746583"/>
                  </a:cubicBezTo>
                  <a:cubicBezTo>
                    <a:pt x="-15796" y="2529018"/>
                    <a:pt x="74867" y="2316577"/>
                    <a:pt x="244483" y="2179113"/>
                  </a:cubicBezTo>
                  <a:cubicBezTo>
                    <a:pt x="254280" y="2171191"/>
                    <a:pt x="260403" y="2159596"/>
                    <a:pt x="261475" y="2147043"/>
                  </a:cubicBezTo>
                  <a:cubicBezTo>
                    <a:pt x="262547" y="2134491"/>
                    <a:pt x="258452" y="2122053"/>
                    <a:pt x="250148" y="2112601"/>
                  </a:cubicBezTo>
                  <a:cubicBezTo>
                    <a:pt x="121942" y="1966525"/>
                    <a:pt x="62356" y="1772493"/>
                    <a:pt x="86545" y="1579655"/>
                  </a:cubicBezTo>
                  <a:cubicBezTo>
                    <a:pt x="110732" y="1386769"/>
                    <a:pt x="216357" y="1213487"/>
                    <a:pt x="376668" y="1103573"/>
                  </a:cubicBezTo>
                  <a:cubicBezTo>
                    <a:pt x="387461" y="1096225"/>
                    <a:pt x="394655" y="1084668"/>
                    <a:pt x="396492" y="1071771"/>
                  </a:cubicBezTo>
                  <a:cubicBezTo>
                    <a:pt x="398328" y="1058835"/>
                    <a:pt x="394616" y="1045747"/>
                    <a:pt x="386311" y="1035720"/>
                  </a:cubicBezTo>
                  <a:cubicBezTo>
                    <a:pt x="294769" y="925963"/>
                    <a:pt x="260095" y="779652"/>
                    <a:pt x="292550" y="640503"/>
                  </a:cubicBezTo>
                  <a:cubicBezTo>
                    <a:pt x="325041" y="501354"/>
                    <a:pt x="420941" y="385513"/>
                    <a:pt x="551596" y="327641"/>
                  </a:cubicBezTo>
                  <a:cubicBezTo>
                    <a:pt x="682251" y="269738"/>
                    <a:pt x="832461" y="276551"/>
                    <a:pt x="957335" y="345973"/>
                  </a:cubicBezTo>
                  <a:cubicBezTo>
                    <a:pt x="970346" y="353206"/>
                    <a:pt x="986038" y="353780"/>
                    <a:pt x="999509" y="347465"/>
                  </a:cubicBezTo>
                  <a:cubicBezTo>
                    <a:pt x="1012980" y="341189"/>
                    <a:pt x="1022586" y="328790"/>
                    <a:pt x="1025379" y="314171"/>
                  </a:cubicBezTo>
                  <a:cubicBezTo>
                    <a:pt x="1049987" y="185201"/>
                    <a:pt x="1138350" y="77550"/>
                    <a:pt x="1260050" y="28251"/>
                  </a:cubicBezTo>
                  <a:cubicBezTo>
                    <a:pt x="1381750" y="-21002"/>
                    <a:pt x="1520135" y="-5159"/>
                    <a:pt x="1627561" y="70348"/>
                  </a:cubicBezTo>
                  <a:cubicBezTo>
                    <a:pt x="1734947" y="145855"/>
                    <a:pt x="1796718" y="270690"/>
                    <a:pt x="1791545" y="401883"/>
                  </a:cubicBezTo>
                  <a:cubicBezTo>
                    <a:pt x="1674361" y="459480"/>
                    <a:pt x="1577957" y="552054"/>
                    <a:pt x="1515658" y="666749"/>
                  </a:cubicBezTo>
                  <a:cubicBezTo>
                    <a:pt x="1453315" y="781484"/>
                    <a:pt x="1428172" y="912746"/>
                    <a:pt x="1443633" y="1042372"/>
                  </a:cubicBezTo>
                  <a:cubicBezTo>
                    <a:pt x="1221247" y="1066367"/>
                    <a:pt x="1025148" y="1198861"/>
                    <a:pt x="919907" y="1396254"/>
                  </a:cubicBezTo>
                  <a:cubicBezTo>
                    <a:pt x="814705" y="1593647"/>
                    <a:pt x="814049" y="1830356"/>
                    <a:pt x="918146" y="2028327"/>
                  </a:cubicBezTo>
                  <a:cubicBezTo>
                    <a:pt x="782436" y="2148264"/>
                    <a:pt x="717148" y="2329050"/>
                    <a:pt x="744855" y="2508044"/>
                  </a:cubicBezTo>
                  <a:cubicBezTo>
                    <a:pt x="772561" y="2687038"/>
                    <a:pt x="889441" y="2839579"/>
                    <a:pt x="1055071" y="2912901"/>
                  </a:cubicBezTo>
                  <a:cubicBezTo>
                    <a:pt x="1036511" y="3301191"/>
                    <a:pt x="1109223" y="3688443"/>
                    <a:pt x="1267395" y="4043589"/>
                  </a:cubicBezTo>
                  <a:cubicBezTo>
                    <a:pt x="1425531" y="4398697"/>
                    <a:pt x="1664718" y="4711784"/>
                    <a:pt x="1965745" y="495775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D7E38D50-3C4B-EB0E-7D76-E8601C6A29BF}"/>
                </a:ext>
              </a:extLst>
            </p:cNvPr>
            <p:cNvSpPr/>
            <p:nvPr/>
          </p:nvSpPr>
          <p:spPr>
            <a:xfrm>
              <a:off x="-4786446" y="2739738"/>
              <a:ext cx="3663688" cy="5023049"/>
            </a:xfrm>
            <a:custGeom>
              <a:avLst/>
              <a:gdLst>
                <a:gd name="connsiteX0" fmla="*/ 1660023 w 3663688"/>
                <a:gd name="connsiteY0" fmla="*/ 1593556 h 5023049"/>
                <a:gd name="connsiteX1" fmla="*/ 2453131 w 3663688"/>
                <a:gd name="connsiteY1" fmla="*/ 1703549 h 5023049"/>
                <a:gd name="connsiteX2" fmla="*/ 2471998 w 3663688"/>
                <a:gd name="connsiteY2" fmla="*/ 1723067 h 5023049"/>
                <a:gd name="connsiteX3" fmla="*/ 2471042 w 3663688"/>
                <a:gd name="connsiteY3" fmla="*/ 1750162 h 5023049"/>
                <a:gd name="connsiteX4" fmla="*/ 2450873 w 3663688"/>
                <a:gd name="connsiteY4" fmla="*/ 1768340 h 5023049"/>
                <a:gd name="connsiteX5" fmla="*/ 2423816 w 3663688"/>
                <a:gd name="connsiteY5" fmla="*/ 1766465 h 5023049"/>
                <a:gd name="connsiteX6" fmla="*/ 1610497 w 3663688"/>
                <a:gd name="connsiteY6" fmla="*/ 1673507 h 5023049"/>
                <a:gd name="connsiteX7" fmla="*/ 1245171 w 3663688"/>
                <a:gd name="connsiteY7" fmla="*/ 2805763 h 5023049"/>
                <a:gd name="connsiteX8" fmla="*/ 1785356 w 3663688"/>
                <a:gd name="connsiteY8" fmla="*/ 2642964 h 5023049"/>
                <a:gd name="connsiteX9" fmla="*/ 1817197 w 3663688"/>
                <a:gd name="connsiteY9" fmla="*/ 2679970 h 5023049"/>
                <a:gd name="connsiteX10" fmla="*/ 1780534 w 3663688"/>
                <a:gd name="connsiteY10" fmla="*/ 2712232 h 5023049"/>
                <a:gd name="connsiteX11" fmla="*/ 1231777 w 3663688"/>
                <a:gd name="connsiteY11" fmla="*/ 2908018 h 5023049"/>
                <a:gd name="connsiteX12" fmla="*/ 1626836 w 3663688"/>
                <a:gd name="connsiteY12" fmla="*/ 4991969 h 5023049"/>
                <a:gd name="connsiteX13" fmla="*/ 1815089 w 3663688"/>
                <a:gd name="connsiteY13" fmla="*/ 4781938 h 5023049"/>
                <a:gd name="connsiteX14" fmla="*/ 1787572 w 3663688"/>
                <a:gd name="connsiteY14" fmla="*/ 4501191 h 5023049"/>
                <a:gd name="connsiteX15" fmla="*/ 1796527 w 3663688"/>
                <a:gd name="connsiteY15" fmla="*/ 3515892 h 5023049"/>
                <a:gd name="connsiteX16" fmla="*/ 2651407 w 3663688"/>
                <a:gd name="connsiteY16" fmla="*/ 3025917 h 5023049"/>
                <a:gd name="connsiteX17" fmla="*/ 3141989 w 3663688"/>
                <a:gd name="connsiteY17" fmla="*/ 3025917 h 5023049"/>
                <a:gd name="connsiteX18" fmla="*/ 3161431 w 3663688"/>
                <a:gd name="connsiteY18" fmla="*/ 3017766 h 5023049"/>
                <a:gd name="connsiteX19" fmla="*/ 3169123 w 3663688"/>
                <a:gd name="connsiteY19" fmla="*/ 2998133 h 5023049"/>
                <a:gd name="connsiteX20" fmla="*/ 3081752 w 3663688"/>
                <a:gd name="connsiteY20" fmla="*/ 2723274 h 5023049"/>
                <a:gd name="connsiteX21" fmla="*/ 2861963 w 3663688"/>
                <a:gd name="connsiteY21" fmla="*/ 2536521 h 5023049"/>
                <a:gd name="connsiteX22" fmla="*/ 2835556 w 3663688"/>
                <a:gd name="connsiteY22" fmla="*/ 2482752 h 5023049"/>
                <a:gd name="connsiteX23" fmla="*/ 2883394 w 3663688"/>
                <a:gd name="connsiteY23" fmla="*/ 2446625 h 5023049"/>
                <a:gd name="connsiteX24" fmla="*/ 3507315 w 3663688"/>
                <a:gd name="connsiteY24" fmla="*/ 2154777 h 5023049"/>
                <a:gd name="connsiteX25" fmla="*/ 3631122 w 3663688"/>
                <a:gd name="connsiteY25" fmla="*/ 1477207 h 5023049"/>
                <a:gd name="connsiteX26" fmla="*/ 3150758 w 3663688"/>
                <a:gd name="connsiteY26" fmla="*/ 983558 h 5023049"/>
                <a:gd name="connsiteX27" fmla="*/ 3119262 w 3663688"/>
                <a:gd name="connsiteY27" fmla="*/ 942724 h 5023049"/>
                <a:gd name="connsiteX28" fmla="*/ 2953171 w 3663688"/>
                <a:gd name="connsiteY28" fmla="*/ 584932 h 5023049"/>
                <a:gd name="connsiteX29" fmla="*/ 2589795 w 3663688"/>
                <a:gd name="connsiteY29" fmla="*/ 431509 h 5023049"/>
                <a:gd name="connsiteX30" fmla="*/ 2556539 w 3663688"/>
                <a:gd name="connsiteY30" fmla="*/ 415933 h 5023049"/>
                <a:gd name="connsiteX31" fmla="*/ 2545096 w 3663688"/>
                <a:gd name="connsiteY31" fmla="*/ 381108 h 5023049"/>
                <a:gd name="connsiteX32" fmla="*/ 2454012 w 3663688"/>
                <a:gd name="connsiteY32" fmla="*/ 112872 h 5023049"/>
                <a:gd name="connsiteX33" fmla="*/ 2194192 w 3663688"/>
                <a:gd name="connsiteY33" fmla="*/ 8 h 5023049"/>
                <a:gd name="connsiteX34" fmla="*/ 1935988 w 3663688"/>
                <a:gd name="connsiteY34" fmla="*/ 116575 h 5023049"/>
                <a:gd name="connsiteX35" fmla="*/ 1903076 w 3663688"/>
                <a:gd name="connsiteY35" fmla="*/ 131883 h 5023049"/>
                <a:gd name="connsiteX36" fmla="*/ 1869245 w 3663688"/>
                <a:gd name="connsiteY36" fmla="*/ 118757 h 5023049"/>
                <a:gd name="connsiteX37" fmla="*/ 1607711 w 3663688"/>
                <a:gd name="connsiteY37" fmla="*/ 8999 h 5023049"/>
                <a:gd name="connsiteX38" fmla="*/ 1342345 w 3663688"/>
                <a:gd name="connsiteY38" fmla="*/ 109116 h 5023049"/>
                <a:gd name="connsiteX39" fmla="*/ 1218539 w 3663688"/>
                <a:gd name="connsiteY39" fmla="*/ 364303 h 5023049"/>
                <a:gd name="connsiteX40" fmla="*/ 1179159 w 3663688"/>
                <a:gd name="connsiteY40" fmla="*/ 406744 h 5023049"/>
                <a:gd name="connsiteX41" fmla="*/ 809160 w 3663688"/>
                <a:gd name="connsiteY41" fmla="*/ 629893 h 5023049"/>
                <a:gd name="connsiteX42" fmla="*/ 707554 w 3663688"/>
                <a:gd name="connsiteY42" fmla="*/ 1049867 h 5023049"/>
                <a:gd name="connsiteX43" fmla="*/ 698101 w 3663688"/>
                <a:gd name="connsiteY43" fmla="*/ 1085956 h 5023049"/>
                <a:gd name="connsiteX44" fmla="*/ 665151 w 3663688"/>
                <a:gd name="connsiteY44" fmla="*/ 1103369 h 5023049"/>
                <a:gd name="connsiteX45" fmla="*/ 174373 w 3663688"/>
                <a:gd name="connsiteY45" fmla="*/ 1420630 h 5023049"/>
                <a:gd name="connsiteX46" fmla="*/ 179807 w 3663688"/>
                <a:gd name="connsiteY46" fmla="*/ 2004980 h 5023049"/>
                <a:gd name="connsiteX47" fmla="*/ 168862 w 3663688"/>
                <a:gd name="connsiteY47" fmla="*/ 2063457 h 5023049"/>
                <a:gd name="connsiteX48" fmla="*/ 5259 w 3663688"/>
                <a:gd name="connsiteY48" fmla="*/ 2490133 h 5023049"/>
                <a:gd name="connsiteX49" fmla="*/ 288308 w 3663688"/>
                <a:gd name="connsiteY49" fmla="*/ 2848914 h 5023049"/>
                <a:gd name="connsiteX50" fmla="*/ 317164 w 3663688"/>
                <a:gd name="connsiteY50" fmla="*/ 2894340 h 5023049"/>
                <a:gd name="connsiteX51" fmla="*/ 537482 w 3663688"/>
                <a:gd name="connsiteY51" fmla="*/ 4041684 h 5023049"/>
                <a:gd name="connsiteX52" fmla="*/ 1270083 w 3663688"/>
                <a:gd name="connsiteY52" fmla="*/ 4951819 h 5023049"/>
                <a:gd name="connsiteX53" fmla="*/ 1559745 w 3663688"/>
                <a:gd name="connsiteY53" fmla="*/ 5014276 h 5023049"/>
                <a:gd name="connsiteX54" fmla="*/ 1174865 w 3663688"/>
                <a:gd name="connsiteY54" fmla="*/ 3830291 h 5023049"/>
                <a:gd name="connsiteX55" fmla="*/ 789327 w 3663688"/>
                <a:gd name="connsiteY55" fmla="*/ 3481189 h 5023049"/>
                <a:gd name="connsiteX56" fmla="*/ 789404 w 3663688"/>
                <a:gd name="connsiteY56" fmla="*/ 3453673 h 5023049"/>
                <a:gd name="connsiteX57" fmla="*/ 809458 w 3663688"/>
                <a:gd name="connsiteY57" fmla="*/ 3434882 h 5023049"/>
                <a:gd name="connsiteX58" fmla="*/ 836936 w 3663688"/>
                <a:gd name="connsiteY58" fmla="*/ 3436566 h 5023049"/>
                <a:gd name="connsiteX59" fmla="*/ 854540 w 3663688"/>
                <a:gd name="connsiteY59" fmla="*/ 3457690 h 5023049"/>
                <a:gd name="connsiteX60" fmla="*/ 1165061 w 3663688"/>
                <a:gd name="connsiteY60" fmla="*/ 3755396 h 5023049"/>
                <a:gd name="connsiteX61" fmla="*/ 1305277 w 3663688"/>
                <a:gd name="connsiteY61" fmla="*/ 2230275 h 5023049"/>
                <a:gd name="connsiteX62" fmla="*/ 1002751 w 3663688"/>
                <a:gd name="connsiteY62" fmla="*/ 1920284 h 5023049"/>
                <a:gd name="connsiteX63" fmla="*/ 934171 w 3663688"/>
                <a:gd name="connsiteY63" fmla="*/ 1492579 h 5023049"/>
                <a:gd name="connsiteX64" fmla="*/ 947872 w 3663688"/>
                <a:gd name="connsiteY64" fmla="*/ 1469617 h 5023049"/>
                <a:gd name="connsiteX65" fmla="*/ 973780 w 3663688"/>
                <a:gd name="connsiteY65" fmla="*/ 1463111 h 5023049"/>
                <a:gd name="connsiteX66" fmla="*/ 996704 w 3663688"/>
                <a:gd name="connsiteY66" fmla="*/ 1476888 h 5023049"/>
                <a:gd name="connsiteX67" fmla="*/ 1003057 w 3663688"/>
                <a:gd name="connsiteY67" fmla="*/ 1502873 h 5023049"/>
                <a:gd name="connsiteX68" fmla="*/ 1062107 w 3663688"/>
                <a:gd name="connsiteY68" fmla="*/ 1883472 h 5023049"/>
                <a:gd name="connsiteX69" fmla="*/ 1327051 w 3663688"/>
                <a:gd name="connsiteY69" fmla="*/ 2163073 h 5023049"/>
                <a:gd name="connsiteX70" fmla="*/ 1556363 w 3663688"/>
                <a:gd name="connsiteY70" fmla="*/ 1626758 h 5023049"/>
                <a:gd name="connsiteX71" fmla="*/ 1621346 w 3663688"/>
                <a:gd name="connsiteY71" fmla="*/ 1530930 h 5023049"/>
                <a:gd name="connsiteX72" fmla="*/ 2089620 w 3663688"/>
                <a:gd name="connsiteY72" fmla="*/ 1211494 h 5023049"/>
                <a:gd name="connsiteX73" fmla="*/ 2655405 w 3663688"/>
                <a:gd name="connsiteY73" fmla="*/ 1176285 h 5023049"/>
                <a:gd name="connsiteX74" fmla="*/ 2681964 w 3663688"/>
                <a:gd name="connsiteY74" fmla="*/ 1217425 h 5023049"/>
                <a:gd name="connsiteX75" fmla="*/ 2640976 w 3663688"/>
                <a:gd name="connsiteY75" fmla="*/ 1244253 h 5023049"/>
                <a:gd name="connsiteX76" fmla="*/ 2112048 w 3663688"/>
                <a:gd name="connsiteY76" fmla="*/ 1277242 h 5023049"/>
                <a:gd name="connsiteX77" fmla="*/ 1674272 w 3663688"/>
                <a:gd name="connsiteY77" fmla="*/ 1575858 h 5023049"/>
                <a:gd name="connsiteX78" fmla="*/ 1659844 w 3663688"/>
                <a:gd name="connsiteY78" fmla="*/ 1593425 h 5023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3663688" h="5023049">
                  <a:moveTo>
                    <a:pt x="1660023" y="1593556"/>
                  </a:moveTo>
                  <a:cubicBezTo>
                    <a:pt x="1929444" y="1549622"/>
                    <a:pt x="2205832" y="1587931"/>
                    <a:pt x="2453131" y="1703549"/>
                  </a:cubicBezTo>
                  <a:cubicBezTo>
                    <a:pt x="2461818" y="1707223"/>
                    <a:pt x="2468592" y="1714265"/>
                    <a:pt x="2471998" y="1723067"/>
                  </a:cubicBezTo>
                  <a:cubicBezTo>
                    <a:pt x="2475366" y="1731869"/>
                    <a:pt x="2475022" y="1741627"/>
                    <a:pt x="2471042" y="1750162"/>
                  </a:cubicBezTo>
                  <a:cubicBezTo>
                    <a:pt x="2467062" y="1758696"/>
                    <a:pt x="2459791" y="1765279"/>
                    <a:pt x="2450873" y="1768340"/>
                  </a:cubicBezTo>
                  <a:cubicBezTo>
                    <a:pt x="2441995" y="1771402"/>
                    <a:pt x="2432236" y="1770713"/>
                    <a:pt x="2423816" y="1766465"/>
                  </a:cubicBezTo>
                  <a:cubicBezTo>
                    <a:pt x="2170051" y="1647831"/>
                    <a:pt x="1884513" y="1615187"/>
                    <a:pt x="1610497" y="1673507"/>
                  </a:cubicBezTo>
                  <a:cubicBezTo>
                    <a:pt x="1426075" y="2027732"/>
                    <a:pt x="1302573" y="2410477"/>
                    <a:pt x="1245171" y="2805763"/>
                  </a:cubicBezTo>
                  <a:cubicBezTo>
                    <a:pt x="1399437" y="2687619"/>
                    <a:pt x="1591481" y="2629757"/>
                    <a:pt x="1785356" y="2642964"/>
                  </a:cubicBezTo>
                  <a:cubicBezTo>
                    <a:pt x="1804300" y="2644494"/>
                    <a:pt x="1818536" y="2660988"/>
                    <a:pt x="1817197" y="2679970"/>
                  </a:cubicBezTo>
                  <a:cubicBezTo>
                    <a:pt x="1815896" y="2698952"/>
                    <a:pt x="1799554" y="2713341"/>
                    <a:pt x="1780534" y="2712232"/>
                  </a:cubicBezTo>
                  <a:cubicBezTo>
                    <a:pt x="1578351" y="2698494"/>
                    <a:pt x="1379576" y="2769407"/>
                    <a:pt x="1231777" y="2908018"/>
                  </a:cubicBezTo>
                  <a:cubicBezTo>
                    <a:pt x="1148615" y="3626688"/>
                    <a:pt x="1286426" y="4353587"/>
                    <a:pt x="1626836" y="4991969"/>
                  </a:cubicBezTo>
                  <a:cubicBezTo>
                    <a:pt x="1716235" y="4951403"/>
                    <a:pt x="1784512" y="4875206"/>
                    <a:pt x="1815089" y="4781938"/>
                  </a:cubicBezTo>
                  <a:cubicBezTo>
                    <a:pt x="1845628" y="4688635"/>
                    <a:pt x="1835678" y="4586798"/>
                    <a:pt x="1787572" y="4501191"/>
                  </a:cubicBezTo>
                  <a:cubicBezTo>
                    <a:pt x="1615397" y="4194491"/>
                    <a:pt x="1618797" y="3819447"/>
                    <a:pt x="1796527" y="3515892"/>
                  </a:cubicBezTo>
                  <a:cubicBezTo>
                    <a:pt x="1974297" y="3212337"/>
                    <a:pt x="2299660" y="3025839"/>
                    <a:pt x="2651407" y="3025917"/>
                  </a:cubicBezTo>
                  <a:lnTo>
                    <a:pt x="3141989" y="3025917"/>
                  </a:lnTo>
                  <a:cubicBezTo>
                    <a:pt x="3149298" y="3025955"/>
                    <a:pt x="3156339" y="3023009"/>
                    <a:pt x="3161431" y="3017766"/>
                  </a:cubicBezTo>
                  <a:cubicBezTo>
                    <a:pt x="3166559" y="3012561"/>
                    <a:pt x="3169314" y="3005443"/>
                    <a:pt x="3169123" y="2998133"/>
                  </a:cubicBezTo>
                  <a:cubicBezTo>
                    <a:pt x="3166367" y="2900123"/>
                    <a:pt x="3136095" y="2804865"/>
                    <a:pt x="3081752" y="2723274"/>
                  </a:cubicBezTo>
                  <a:cubicBezTo>
                    <a:pt x="3027446" y="2641644"/>
                    <a:pt x="2951293" y="2576925"/>
                    <a:pt x="2861963" y="2536521"/>
                  </a:cubicBezTo>
                  <a:cubicBezTo>
                    <a:pt x="2841373" y="2527260"/>
                    <a:pt x="2830313" y="2504681"/>
                    <a:pt x="2835556" y="2482752"/>
                  </a:cubicBezTo>
                  <a:cubicBezTo>
                    <a:pt x="2840761" y="2460785"/>
                    <a:pt x="2860852" y="2445629"/>
                    <a:pt x="2883394" y="2446625"/>
                  </a:cubicBezTo>
                  <a:cubicBezTo>
                    <a:pt x="3126333" y="2456039"/>
                    <a:pt x="3358820" y="2347311"/>
                    <a:pt x="3507315" y="2154777"/>
                  </a:cubicBezTo>
                  <a:cubicBezTo>
                    <a:pt x="3655801" y="1962283"/>
                    <a:pt x="3701915" y="1709811"/>
                    <a:pt x="3631122" y="1477207"/>
                  </a:cubicBezTo>
                  <a:cubicBezTo>
                    <a:pt x="3560321" y="1244642"/>
                    <a:pt x="3381333" y="1060672"/>
                    <a:pt x="3150758" y="983558"/>
                  </a:cubicBezTo>
                  <a:cubicBezTo>
                    <a:pt x="3132924" y="977626"/>
                    <a:pt x="3120486" y="961477"/>
                    <a:pt x="3119262" y="942724"/>
                  </a:cubicBezTo>
                  <a:cubicBezTo>
                    <a:pt x="3110230" y="806985"/>
                    <a:pt x="3051027" y="679426"/>
                    <a:pt x="2953171" y="584932"/>
                  </a:cubicBezTo>
                  <a:cubicBezTo>
                    <a:pt x="2855276" y="490444"/>
                    <a:pt x="2725770" y="435751"/>
                    <a:pt x="2589795" y="431509"/>
                  </a:cubicBezTo>
                  <a:cubicBezTo>
                    <a:pt x="2577051" y="431126"/>
                    <a:pt x="2564997" y="425501"/>
                    <a:pt x="2556539" y="415933"/>
                  </a:cubicBezTo>
                  <a:cubicBezTo>
                    <a:pt x="2548081" y="406404"/>
                    <a:pt x="2543947" y="393814"/>
                    <a:pt x="2545096" y="381108"/>
                  </a:cubicBezTo>
                  <a:cubicBezTo>
                    <a:pt x="2553898" y="282832"/>
                    <a:pt x="2520832" y="185429"/>
                    <a:pt x="2454012" y="112872"/>
                  </a:cubicBezTo>
                  <a:cubicBezTo>
                    <a:pt x="2387193" y="40273"/>
                    <a:pt x="2292820" y="-677"/>
                    <a:pt x="2194192" y="8"/>
                  </a:cubicBezTo>
                  <a:cubicBezTo>
                    <a:pt x="2095535" y="736"/>
                    <a:pt x="2001766" y="43062"/>
                    <a:pt x="1935988" y="116575"/>
                  </a:cubicBezTo>
                  <a:cubicBezTo>
                    <a:pt x="1927569" y="125951"/>
                    <a:pt x="1915667" y="131500"/>
                    <a:pt x="1903076" y="131883"/>
                  </a:cubicBezTo>
                  <a:cubicBezTo>
                    <a:pt x="1890485" y="132304"/>
                    <a:pt x="1878277" y="127558"/>
                    <a:pt x="1869245" y="118757"/>
                  </a:cubicBezTo>
                  <a:cubicBezTo>
                    <a:pt x="1799326" y="50062"/>
                    <a:pt x="1705721" y="10792"/>
                    <a:pt x="1607711" y="8999"/>
                  </a:cubicBezTo>
                  <a:cubicBezTo>
                    <a:pt x="1509700" y="7206"/>
                    <a:pt x="1414756" y="43060"/>
                    <a:pt x="1342345" y="109116"/>
                  </a:cubicBezTo>
                  <a:cubicBezTo>
                    <a:pt x="1269977" y="175209"/>
                    <a:pt x="1225661" y="266556"/>
                    <a:pt x="1218539" y="364303"/>
                  </a:cubicBezTo>
                  <a:cubicBezTo>
                    <a:pt x="1216931" y="385925"/>
                    <a:pt x="1200590" y="403529"/>
                    <a:pt x="1179159" y="406744"/>
                  </a:cubicBezTo>
                  <a:cubicBezTo>
                    <a:pt x="1030977" y="428711"/>
                    <a:pt x="897717" y="509075"/>
                    <a:pt x="809160" y="629893"/>
                  </a:cubicBezTo>
                  <a:cubicBezTo>
                    <a:pt x="720565" y="750712"/>
                    <a:pt x="683982" y="901960"/>
                    <a:pt x="707554" y="1049867"/>
                  </a:cubicBezTo>
                  <a:cubicBezTo>
                    <a:pt x="709621" y="1062688"/>
                    <a:pt x="706176" y="1075776"/>
                    <a:pt x="698101" y="1085956"/>
                  </a:cubicBezTo>
                  <a:cubicBezTo>
                    <a:pt x="690026" y="1096136"/>
                    <a:pt x="678086" y="1102451"/>
                    <a:pt x="665151" y="1103369"/>
                  </a:cubicBezTo>
                  <a:cubicBezTo>
                    <a:pt x="457990" y="1118026"/>
                    <a:pt x="272805" y="1237776"/>
                    <a:pt x="174373" y="1420630"/>
                  </a:cubicBezTo>
                  <a:cubicBezTo>
                    <a:pt x="75941" y="1603483"/>
                    <a:pt x="78009" y="1823998"/>
                    <a:pt x="179807" y="2004980"/>
                  </a:cubicBezTo>
                  <a:cubicBezTo>
                    <a:pt x="190829" y="2024536"/>
                    <a:pt x="186198" y="2049182"/>
                    <a:pt x="168862" y="2063457"/>
                  </a:cubicBezTo>
                  <a:cubicBezTo>
                    <a:pt x="42919" y="2166866"/>
                    <a:pt x="-19234" y="2329009"/>
                    <a:pt x="5259" y="2490133"/>
                  </a:cubicBezTo>
                  <a:cubicBezTo>
                    <a:pt x="29752" y="2651247"/>
                    <a:pt x="137295" y="2787564"/>
                    <a:pt x="288308" y="2848914"/>
                  </a:cubicBezTo>
                  <a:cubicBezTo>
                    <a:pt x="306640" y="2856338"/>
                    <a:pt x="318236" y="2874593"/>
                    <a:pt x="317164" y="2894340"/>
                  </a:cubicBezTo>
                  <a:cubicBezTo>
                    <a:pt x="295694" y="3289057"/>
                    <a:pt x="371354" y="3683010"/>
                    <a:pt x="537482" y="4041684"/>
                  </a:cubicBezTo>
                  <a:cubicBezTo>
                    <a:pt x="703612" y="4400387"/>
                    <a:pt x="955164" y="4712906"/>
                    <a:pt x="1270083" y="4951819"/>
                  </a:cubicBezTo>
                  <a:cubicBezTo>
                    <a:pt x="1352670" y="5014466"/>
                    <a:pt x="1458717" y="5037315"/>
                    <a:pt x="1559745" y="5014276"/>
                  </a:cubicBezTo>
                  <a:cubicBezTo>
                    <a:pt x="1364224" y="4644737"/>
                    <a:pt x="1233990" y="4244171"/>
                    <a:pt x="1174865" y="3830291"/>
                  </a:cubicBezTo>
                  <a:cubicBezTo>
                    <a:pt x="996184" y="3785515"/>
                    <a:pt x="851559" y="3654550"/>
                    <a:pt x="789327" y="3481189"/>
                  </a:cubicBezTo>
                  <a:cubicBezTo>
                    <a:pt x="785539" y="3472387"/>
                    <a:pt x="785577" y="3462437"/>
                    <a:pt x="789404" y="3453673"/>
                  </a:cubicBezTo>
                  <a:cubicBezTo>
                    <a:pt x="793231" y="3444909"/>
                    <a:pt x="800464" y="3438136"/>
                    <a:pt x="809458" y="3434882"/>
                  </a:cubicBezTo>
                  <a:cubicBezTo>
                    <a:pt x="818451" y="3431629"/>
                    <a:pt x="828402" y="3432241"/>
                    <a:pt x="836936" y="3436566"/>
                  </a:cubicBezTo>
                  <a:cubicBezTo>
                    <a:pt x="845432" y="3440890"/>
                    <a:pt x="851822" y="3448545"/>
                    <a:pt x="854540" y="3457690"/>
                  </a:cubicBezTo>
                  <a:cubicBezTo>
                    <a:pt x="905670" y="3600092"/>
                    <a:pt x="1020631" y="3710271"/>
                    <a:pt x="1165061" y="3755396"/>
                  </a:cubicBezTo>
                  <a:cubicBezTo>
                    <a:pt x="1102757" y="3242810"/>
                    <a:pt x="1150594" y="2722875"/>
                    <a:pt x="1305277" y="2230275"/>
                  </a:cubicBezTo>
                  <a:cubicBezTo>
                    <a:pt x="1174887" y="2160623"/>
                    <a:pt x="1069186" y="2052359"/>
                    <a:pt x="1002751" y="1920284"/>
                  </a:cubicBezTo>
                  <a:cubicBezTo>
                    <a:pt x="936317" y="1788208"/>
                    <a:pt x="912357" y="1638812"/>
                    <a:pt x="934171" y="1492579"/>
                  </a:cubicBezTo>
                  <a:cubicBezTo>
                    <a:pt x="935511" y="1483395"/>
                    <a:pt x="940409" y="1475129"/>
                    <a:pt x="947872" y="1469617"/>
                  </a:cubicBezTo>
                  <a:cubicBezTo>
                    <a:pt x="955296" y="1464068"/>
                    <a:pt x="964634" y="1461733"/>
                    <a:pt x="973780" y="1463111"/>
                  </a:cubicBezTo>
                  <a:cubicBezTo>
                    <a:pt x="982965" y="1464489"/>
                    <a:pt x="991193" y="1469426"/>
                    <a:pt x="996704" y="1476888"/>
                  </a:cubicBezTo>
                  <a:cubicBezTo>
                    <a:pt x="1002176" y="1484350"/>
                    <a:pt x="1004473" y="1493688"/>
                    <a:pt x="1003057" y="1502873"/>
                  </a:cubicBezTo>
                  <a:cubicBezTo>
                    <a:pt x="983653" y="1632802"/>
                    <a:pt x="1004243" y="1765554"/>
                    <a:pt x="1062107" y="1883472"/>
                  </a:cubicBezTo>
                  <a:cubicBezTo>
                    <a:pt x="1119971" y="2001420"/>
                    <a:pt x="1212395" y="2098931"/>
                    <a:pt x="1327051" y="2163073"/>
                  </a:cubicBezTo>
                  <a:cubicBezTo>
                    <a:pt x="1388972" y="1978455"/>
                    <a:pt x="1465661" y="1799089"/>
                    <a:pt x="1556363" y="1626758"/>
                  </a:cubicBezTo>
                  <a:cubicBezTo>
                    <a:pt x="1574465" y="1592544"/>
                    <a:pt x="1596240" y="1560398"/>
                    <a:pt x="1621346" y="1530930"/>
                  </a:cubicBezTo>
                  <a:cubicBezTo>
                    <a:pt x="1745877" y="1384276"/>
                    <a:pt x="1907647" y="1273911"/>
                    <a:pt x="2089620" y="1211494"/>
                  </a:cubicBezTo>
                  <a:cubicBezTo>
                    <a:pt x="2271631" y="1149075"/>
                    <a:pt x="2467074" y="1136905"/>
                    <a:pt x="2655405" y="1176285"/>
                  </a:cubicBezTo>
                  <a:cubicBezTo>
                    <a:pt x="2674080" y="1180342"/>
                    <a:pt x="2685944" y="1198750"/>
                    <a:pt x="2681964" y="1217425"/>
                  </a:cubicBezTo>
                  <a:cubicBezTo>
                    <a:pt x="2678022" y="1236100"/>
                    <a:pt x="2659691" y="1248079"/>
                    <a:pt x="2640976" y="1244253"/>
                  </a:cubicBezTo>
                  <a:cubicBezTo>
                    <a:pt x="2464931" y="1207475"/>
                    <a:pt x="2282195" y="1218880"/>
                    <a:pt x="2112048" y="1277242"/>
                  </a:cubicBezTo>
                  <a:cubicBezTo>
                    <a:pt x="1941940" y="1335603"/>
                    <a:pt x="1790692" y="1438777"/>
                    <a:pt x="1674272" y="1575858"/>
                  </a:cubicBezTo>
                  <a:cubicBezTo>
                    <a:pt x="1669297" y="1581599"/>
                    <a:pt x="1664475" y="1587454"/>
                    <a:pt x="1659844" y="1593425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669061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D0B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矩形 311">
            <a:extLst>
              <a:ext uri="{FF2B5EF4-FFF2-40B4-BE49-F238E27FC236}">
                <a16:creationId xmlns:a16="http://schemas.microsoft.com/office/drawing/2014/main" id="{E1BEA8BA-9A99-2EC8-61A1-35988DE1733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6D0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B859EBBE-2DA6-AED8-14C0-29EA5CF60A7D}"/>
              </a:ext>
            </a:extLst>
          </p:cNvPr>
          <p:cNvSpPr/>
          <p:nvPr/>
        </p:nvSpPr>
        <p:spPr>
          <a:xfrm>
            <a:off x="8555521" y="0"/>
            <a:ext cx="3636479" cy="6858000"/>
          </a:xfrm>
          <a:prstGeom prst="rect">
            <a:avLst/>
          </a:prstGeom>
          <a:solidFill>
            <a:srgbClr val="0070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5" name="组合 204">
            <a:extLst>
              <a:ext uri="{FF2B5EF4-FFF2-40B4-BE49-F238E27FC236}">
                <a16:creationId xmlns:a16="http://schemas.microsoft.com/office/drawing/2014/main" id="{6B901685-E25A-B60E-8F1D-414E9F6F98F9}"/>
              </a:ext>
            </a:extLst>
          </p:cNvPr>
          <p:cNvGrpSpPr/>
          <p:nvPr/>
        </p:nvGrpSpPr>
        <p:grpSpPr>
          <a:xfrm rot="1223391">
            <a:off x="4292424" y="-275471"/>
            <a:ext cx="4350265" cy="4892233"/>
            <a:chOff x="-5594668" y="2733754"/>
            <a:chExt cx="4471910" cy="5029033"/>
          </a:xfrm>
          <a:solidFill>
            <a:srgbClr val="96C93D"/>
          </a:solidFill>
        </p:grpSpPr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4FD197E1-2DC0-4728-1DBF-A649E7FEC6F7}"/>
                </a:ext>
              </a:extLst>
            </p:cNvPr>
            <p:cNvSpPr/>
            <p:nvPr/>
          </p:nvSpPr>
          <p:spPr>
            <a:xfrm>
              <a:off x="-5594668" y="2733754"/>
              <a:ext cx="1965749" cy="4957750"/>
            </a:xfrm>
            <a:custGeom>
              <a:avLst/>
              <a:gdLst>
                <a:gd name="connsiteX0" fmla="*/ 1965749 w 1965749"/>
                <a:gd name="connsiteY0" fmla="*/ 4957708 h 4957750"/>
                <a:gd name="connsiteX1" fmla="*/ 1296408 w 1965749"/>
                <a:gd name="connsiteY1" fmla="*/ 4559895 h 4957750"/>
                <a:gd name="connsiteX2" fmla="*/ 856605 w 1965749"/>
                <a:gd name="connsiteY2" fmla="*/ 3917378 h 4957750"/>
                <a:gd name="connsiteX3" fmla="*/ 810680 w 1965749"/>
                <a:gd name="connsiteY3" fmla="*/ 3888484 h 4957750"/>
                <a:gd name="connsiteX4" fmla="*/ 435636 w 1965749"/>
                <a:gd name="connsiteY4" fmla="*/ 3722129 h 4957750"/>
                <a:gd name="connsiteX5" fmla="*/ 356264 w 1965749"/>
                <a:gd name="connsiteY5" fmla="*/ 3319564 h 4957750"/>
                <a:gd name="connsiteX6" fmla="*/ 334832 w 1965749"/>
                <a:gd name="connsiteY6" fmla="*/ 3266292 h 4957750"/>
                <a:gd name="connsiteX7" fmla="*/ 2268 w 1965749"/>
                <a:gd name="connsiteY7" fmla="*/ 2746583 h 4957750"/>
                <a:gd name="connsiteX8" fmla="*/ 244483 w 1965749"/>
                <a:gd name="connsiteY8" fmla="*/ 2179113 h 4957750"/>
                <a:gd name="connsiteX9" fmla="*/ 261475 w 1965749"/>
                <a:gd name="connsiteY9" fmla="*/ 2147043 h 4957750"/>
                <a:gd name="connsiteX10" fmla="*/ 250148 w 1965749"/>
                <a:gd name="connsiteY10" fmla="*/ 2112601 h 4957750"/>
                <a:gd name="connsiteX11" fmla="*/ 86545 w 1965749"/>
                <a:gd name="connsiteY11" fmla="*/ 1579655 h 4957750"/>
                <a:gd name="connsiteX12" fmla="*/ 376668 w 1965749"/>
                <a:gd name="connsiteY12" fmla="*/ 1103573 h 4957750"/>
                <a:gd name="connsiteX13" fmla="*/ 396492 w 1965749"/>
                <a:gd name="connsiteY13" fmla="*/ 1071771 h 4957750"/>
                <a:gd name="connsiteX14" fmla="*/ 386311 w 1965749"/>
                <a:gd name="connsiteY14" fmla="*/ 1035720 h 4957750"/>
                <a:gd name="connsiteX15" fmla="*/ 292550 w 1965749"/>
                <a:gd name="connsiteY15" fmla="*/ 640503 h 4957750"/>
                <a:gd name="connsiteX16" fmla="*/ 551596 w 1965749"/>
                <a:gd name="connsiteY16" fmla="*/ 327641 h 4957750"/>
                <a:gd name="connsiteX17" fmla="*/ 957335 w 1965749"/>
                <a:gd name="connsiteY17" fmla="*/ 345973 h 4957750"/>
                <a:gd name="connsiteX18" fmla="*/ 999509 w 1965749"/>
                <a:gd name="connsiteY18" fmla="*/ 347465 h 4957750"/>
                <a:gd name="connsiteX19" fmla="*/ 1025379 w 1965749"/>
                <a:gd name="connsiteY19" fmla="*/ 314171 h 4957750"/>
                <a:gd name="connsiteX20" fmla="*/ 1260050 w 1965749"/>
                <a:gd name="connsiteY20" fmla="*/ 28251 h 4957750"/>
                <a:gd name="connsiteX21" fmla="*/ 1627561 w 1965749"/>
                <a:gd name="connsiteY21" fmla="*/ 70348 h 4957750"/>
                <a:gd name="connsiteX22" fmla="*/ 1791545 w 1965749"/>
                <a:gd name="connsiteY22" fmla="*/ 401883 h 4957750"/>
                <a:gd name="connsiteX23" fmla="*/ 1515658 w 1965749"/>
                <a:gd name="connsiteY23" fmla="*/ 666749 h 4957750"/>
                <a:gd name="connsiteX24" fmla="*/ 1443633 w 1965749"/>
                <a:gd name="connsiteY24" fmla="*/ 1042372 h 4957750"/>
                <a:gd name="connsiteX25" fmla="*/ 919907 w 1965749"/>
                <a:gd name="connsiteY25" fmla="*/ 1396254 h 4957750"/>
                <a:gd name="connsiteX26" fmla="*/ 918146 w 1965749"/>
                <a:gd name="connsiteY26" fmla="*/ 2028327 h 4957750"/>
                <a:gd name="connsiteX27" fmla="*/ 744855 w 1965749"/>
                <a:gd name="connsiteY27" fmla="*/ 2508044 h 4957750"/>
                <a:gd name="connsiteX28" fmla="*/ 1055071 w 1965749"/>
                <a:gd name="connsiteY28" fmla="*/ 2912901 h 4957750"/>
                <a:gd name="connsiteX29" fmla="*/ 1267395 w 1965749"/>
                <a:gd name="connsiteY29" fmla="*/ 4043589 h 4957750"/>
                <a:gd name="connsiteX30" fmla="*/ 1965745 w 1965749"/>
                <a:gd name="connsiteY30" fmla="*/ 4957751 h 4957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965749" h="4957750">
                  <a:moveTo>
                    <a:pt x="1965749" y="4957708"/>
                  </a:moveTo>
                  <a:cubicBezTo>
                    <a:pt x="1716382" y="4875311"/>
                    <a:pt x="1487981" y="4739564"/>
                    <a:pt x="1296408" y="4559895"/>
                  </a:cubicBezTo>
                  <a:cubicBezTo>
                    <a:pt x="1104864" y="4380215"/>
                    <a:pt x="954772" y="4160965"/>
                    <a:pt x="856605" y="3917378"/>
                  </a:cubicBezTo>
                  <a:cubicBezTo>
                    <a:pt x="849142" y="3898818"/>
                    <a:pt x="830620" y="3887184"/>
                    <a:pt x="810680" y="3888484"/>
                  </a:cubicBezTo>
                  <a:cubicBezTo>
                    <a:pt x="666016" y="3897440"/>
                    <a:pt x="526064" y="3835365"/>
                    <a:pt x="435636" y="3722129"/>
                  </a:cubicBezTo>
                  <a:cubicBezTo>
                    <a:pt x="345208" y="3608893"/>
                    <a:pt x="315582" y="3458674"/>
                    <a:pt x="356264" y="3319564"/>
                  </a:cubicBezTo>
                  <a:cubicBezTo>
                    <a:pt x="362348" y="3299013"/>
                    <a:pt x="353470" y="3276931"/>
                    <a:pt x="334832" y="3266292"/>
                  </a:cubicBezTo>
                  <a:cubicBezTo>
                    <a:pt x="144856" y="3158720"/>
                    <a:pt x="20364" y="2964148"/>
                    <a:pt x="2268" y="2746583"/>
                  </a:cubicBezTo>
                  <a:cubicBezTo>
                    <a:pt x="-15796" y="2529018"/>
                    <a:pt x="74867" y="2316577"/>
                    <a:pt x="244483" y="2179113"/>
                  </a:cubicBezTo>
                  <a:cubicBezTo>
                    <a:pt x="254280" y="2171191"/>
                    <a:pt x="260403" y="2159596"/>
                    <a:pt x="261475" y="2147043"/>
                  </a:cubicBezTo>
                  <a:cubicBezTo>
                    <a:pt x="262547" y="2134491"/>
                    <a:pt x="258452" y="2122053"/>
                    <a:pt x="250148" y="2112601"/>
                  </a:cubicBezTo>
                  <a:cubicBezTo>
                    <a:pt x="121942" y="1966525"/>
                    <a:pt x="62356" y="1772493"/>
                    <a:pt x="86545" y="1579655"/>
                  </a:cubicBezTo>
                  <a:cubicBezTo>
                    <a:pt x="110732" y="1386769"/>
                    <a:pt x="216357" y="1213487"/>
                    <a:pt x="376668" y="1103573"/>
                  </a:cubicBezTo>
                  <a:cubicBezTo>
                    <a:pt x="387461" y="1096225"/>
                    <a:pt x="394655" y="1084668"/>
                    <a:pt x="396492" y="1071771"/>
                  </a:cubicBezTo>
                  <a:cubicBezTo>
                    <a:pt x="398328" y="1058835"/>
                    <a:pt x="394616" y="1045747"/>
                    <a:pt x="386311" y="1035720"/>
                  </a:cubicBezTo>
                  <a:cubicBezTo>
                    <a:pt x="294769" y="925963"/>
                    <a:pt x="260095" y="779652"/>
                    <a:pt x="292550" y="640503"/>
                  </a:cubicBezTo>
                  <a:cubicBezTo>
                    <a:pt x="325041" y="501354"/>
                    <a:pt x="420941" y="385513"/>
                    <a:pt x="551596" y="327641"/>
                  </a:cubicBezTo>
                  <a:cubicBezTo>
                    <a:pt x="682251" y="269738"/>
                    <a:pt x="832461" y="276551"/>
                    <a:pt x="957335" y="345973"/>
                  </a:cubicBezTo>
                  <a:cubicBezTo>
                    <a:pt x="970346" y="353206"/>
                    <a:pt x="986038" y="353780"/>
                    <a:pt x="999509" y="347465"/>
                  </a:cubicBezTo>
                  <a:cubicBezTo>
                    <a:pt x="1012980" y="341189"/>
                    <a:pt x="1022586" y="328790"/>
                    <a:pt x="1025379" y="314171"/>
                  </a:cubicBezTo>
                  <a:cubicBezTo>
                    <a:pt x="1049987" y="185201"/>
                    <a:pt x="1138350" y="77550"/>
                    <a:pt x="1260050" y="28251"/>
                  </a:cubicBezTo>
                  <a:cubicBezTo>
                    <a:pt x="1381750" y="-21002"/>
                    <a:pt x="1520135" y="-5159"/>
                    <a:pt x="1627561" y="70348"/>
                  </a:cubicBezTo>
                  <a:cubicBezTo>
                    <a:pt x="1734947" y="145855"/>
                    <a:pt x="1796718" y="270690"/>
                    <a:pt x="1791545" y="401883"/>
                  </a:cubicBezTo>
                  <a:cubicBezTo>
                    <a:pt x="1674361" y="459480"/>
                    <a:pt x="1577957" y="552054"/>
                    <a:pt x="1515658" y="666749"/>
                  </a:cubicBezTo>
                  <a:cubicBezTo>
                    <a:pt x="1453315" y="781484"/>
                    <a:pt x="1428172" y="912746"/>
                    <a:pt x="1443633" y="1042372"/>
                  </a:cubicBezTo>
                  <a:cubicBezTo>
                    <a:pt x="1221247" y="1066367"/>
                    <a:pt x="1025148" y="1198861"/>
                    <a:pt x="919907" y="1396254"/>
                  </a:cubicBezTo>
                  <a:cubicBezTo>
                    <a:pt x="814705" y="1593647"/>
                    <a:pt x="814049" y="1830356"/>
                    <a:pt x="918146" y="2028327"/>
                  </a:cubicBezTo>
                  <a:cubicBezTo>
                    <a:pt x="782436" y="2148264"/>
                    <a:pt x="717148" y="2329050"/>
                    <a:pt x="744855" y="2508044"/>
                  </a:cubicBezTo>
                  <a:cubicBezTo>
                    <a:pt x="772561" y="2687038"/>
                    <a:pt x="889441" y="2839579"/>
                    <a:pt x="1055071" y="2912901"/>
                  </a:cubicBezTo>
                  <a:cubicBezTo>
                    <a:pt x="1036511" y="3301191"/>
                    <a:pt x="1109223" y="3688443"/>
                    <a:pt x="1267395" y="4043589"/>
                  </a:cubicBezTo>
                  <a:cubicBezTo>
                    <a:pt x="1425531" y="4398697"/>
                    <a:pt x="1664718" y="4711784"/>
                    <a:pt x="1965745" y="495775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AD59281C-E014-BE37-87B2-95D3E9E02666}"/>
                </a:ext>
              </a:extLst>
            </p:cNvPr>
            <p:cNvSpPr/>
            <p:nvPr/>
          </p:nvSpPr>
          <p:spPr>
            <a:xfrm>
              <a:off x="-4786446" y="2739738"/>
              <a:ext cx="3663688" cy="5023049"/>
            </a:xfrm>
            <a:custGeom>
              <a:avLst/>
              <a:gdLst>
                <a:gd name="connsiteX0" fmla="*/ 1660023 w 3663688"/>
                <a:gd name="connsiteY0" fmla="*/ 1593556 h 5023049"/>
                <a:gd name="connsiteX1" fmla="*/ 2453131 w 3663688"/>
                <a:gd name="connsiteY1" fmla="*/ 1703549 h 5023049"/>
                <a:gd name="connsiteX2" fmla="*/ 2471998 w 3663688"/>
                <a:gd name="connsiteY2" fmla="*/ 1723067 h 5023049"/>
                <a:gd name="connsiteX3" fmla="*/ 2471042 w 3663688"/>
                <a:gd name="connsiteY3" fmla="*/ 1750162 h 5023049"/>
                <a:gd name="connsiteX4" fmla="*/ 2450873 w 3663688"/>
                <a:gd name="connsiteY4" fmla="*/ 1768340 h 5023049"/>
                <a:gd name="connsiteX5" fmla="*/ 2423816 w 3663688"/>
                <a:gd name="connsiteY5" fmla="*/ 1766465 h 5023049"/>
                <a:gd name="connsiteX6" fmla="*/ 1610497 w 3663688"/>
                <a:gd name="connsiteY6" fmla="*/ 1673507 h 5023049"/>
                <a:gd name="connsiteX7" fmla="*/ 1245171 w 3663688"/>
                <a:gd name="connsiteY7" fmla="*/ 2805763 h 5023049"/>
                <a:gd name="connsiteX8" fmla="*/ 1785356 w 3663688"/>
                <a:gd name="connsiteY8" fmla="*/ 2642964 h 5023049"/>
                <a:gd name="connsiteX9" fmla="*/ 1817197 w 3663688"/>
                <a:gd name="connsiteY9" fmla="*/ 2679970 h 5023049"/>
                <a:gd name="connsiteX10" fmla="*/ 1780534 w 3663688"/>
                <a:gd name="connsiteY10" fmla="*/ 2712232 h 5023049"/>
                <a:gd name="connsiteX11" fmla="*/ 1231777 w 3663688"/>
                <a:gd name="connsiteY11" fmla="*/ 2908018 h 5023049"/>
                <a:gd name="connsiteX12" fmla="*/ 1626836 w 3663688"/>
                <a:gd name="connsiteY12" fmla="*/ 4991969 h 5023049"/>
                <a:gd name="connsiteX13" fmla="*/ 1815089 w 3663688"/>
                <a:gd name="connsiteY13" fmla="*/ 4781938 h 5023049"/>
                <a:gd name="connsiteX14" fmla="*/ 1787572 w 3663688"/>
                <a:gd name="connsiteY14" fmla="*/ 4501191 h 5023049"/>
                <a:gd name="connsiteX15" fmla="*/ 1796527 w 3663688"/>
                <a:gd name="connsiteY15" fmla="*/ 3515892 h 5023049"/>
                <a:gd name="connsiteX16" fmla="*/ 2651407 w 3663688"/>
                <a:gd name="connsiteY16" fmla="*/ 3025917 h 5023049"/>
                <a:gd name="connsiteX17" fmla="*/ 3141989 w 3663688"/>
                <a:gd name="connsiteY17" fmla="*/ 3025917 h 5023049"/>
                <a:gd name="connsiteX18" fmla="*/ 3161431 w 3663688"/>
                <a:gd name="connsiteY18" fmla="*/ 3017766 h 5023049"/>
                <a:gd name="connsiteX19" fmla="*/ 3169123 w 3663688"/>
                <a:gd name="connsiteY19" fmla="*/ 2998133 h 5023049"/>
                <a:gd name="connsiteX20" fmla="*/ 3081752 w 3663688"/>
                <a:gd name="connsiteY20" fmla="*/ 2723274 h 5023049"/>
                <a:gd name="connsiteX21" fmla="*/ 2861963 w 3663688"/>
                <a:gd name="connsiteY21" fmla="*/ 2536521 h 5023049"/>
                <a:gd name="connsiteX22" fmla="*/ 2835556 w 3663688"/>
                <a:gd name="connsiteY22" fmla="*/ 2482752 h 5023049"/>
                <a:gd name="connsiteX23" fmla="*/ 2883394 w 3663688"/>
                <a:gd name="connsiteY23" fmla="*/ 2446625 h 5023049"/>
                <a:gd name="connsiteX24" fmla="*/ 3507315 w 3663688"/>
                <a:gd name="connsiteY24" fmla="*/ 2154777 h 5023049"/>
                <a:gd name="connsiteX25" fmla="*/ 3631122 w 3663688"/>
                <a:gd name="connsiteY25" fmla="*/ 1477207 h 5023049"/>
                <a:gd name="connsiteX26" fmla="*/ 3150758 w 3663688"/>
                <a:gd name="connsiteY26" fmla="*/ 983558 h 5023049"/>
                <a:gd name="connsiteX27" fmla="*/ 3119262 w 3663688"/>
                <a:gd name="connsiteY27" fmla="*/ 942724 h 5023049"/>
                <a:gd name="connsiteX28" fmla="*/ 2953171 w 3663688"/>
                <a:gd name="connsiteY28" fmla="*/ 584932 h 5023049"/>
                <a:gd name="connsiteX29" fmla="*/ 2589795 w 3663688"/>
                <a:gd name="connsiteY29" fmla="*/ 431509 h 5023049"/>
                <a:gd name="connsiteX30" fmla="*/ 2556539 w 3663688"/>
                <a:gd name="connsiteY30" fmla="*/ 415933 h 5023049"/>
                <a:gd name="connsiteX31" fmla="*/ 2545096 w 3663688"/>
                <a:gd name="connsiteY31" fmla="*/ 381108 h 5023049"/>
                <a:gd name="connsiteX32" fmla="*/ 2454012 w 3663688"/>
                <a:gd name="connsiteY32" fmla="*/ 112872 h 5023049"/>
                <a:gd name="connsiteX33" fmla="*/ 2194192 w 3663688"/>
                <a:gd name="connsiteY33" fmla="*/ 8 h 5023049"/>
                <a:gd name="connsiteX34" fmla="*/ 1935988 w 3663688"/>
                <a:gd name="connsiteY34" fmla="*/ 116575 h 5023049"/>
                <a:gd name="connsiteX35" fmla="*/ 1903076 w 3663688"/>
                <a:gd name="connsiteY35" fmla="*/ 131883 h 5023049"/>
                <a:gd name="connsiteX36" fmla="*/ 1869245 w 3663688"/>
                <a:gd name="connsiteY36" fmla="*/ 118757 h 5023049"/>
                <a:gd name="connsiteX37" fmla="*/ 1607711 w 3663688"/>
                <a:gd name="connsiteY37" fmla="*/ 8999 h 5023049"/>
                <a:gd name="connsiteX38" fmla="*/ 1342345 w 3663688"/>
                <a:gd name="connsiteY38" fmla="*/ 109116 h 5023049"/>
                <a:gd name="connsiteX39" fmla="*/ 1218539 w 3663688"/>
                <a:gd name="connsiteY39" fmla="*/ 364303 h 5023049"/>
                <a:gd name="connsiteX40" fmla="*/ 1179159 w 3663688"/>
                <a:gd name="connsiteY40" fmla="*/ 406744 h 5023049"/>
                <a:gd name="connsiteX41" fmla="*/ 809160 w 3663688"/>
                <a:gd name="connsiteY41" fmla="*/ 629893 h 5023049"/>
                <a:gd name="connsiteX42" fmla="*/ 707554 w 3663688"/>
                <a:gd name="connsiteY42" fmla="*/ 1049867 h 5023049"/>
                <a:gd name="connsiteX43" fmla="*/ 698101 w 3663688"/>
                <a:gd name="connsiteY43" fmla="*/ 1085956 h 5023049"/>
                <a:gd name="connsiteX44" fmla="*/ 665151 w 3663688"/>
                <a:gd name="connsiteY44" fmla="*/ 1103369 h 5023049"/>
                <a:gd name="connsiteX45" fmla="*/ 174373 w 3663688"/>
                <a:gd name="connsiteY45" fmla="*/ 1420630 h 5023049"/>
                <a:gd name="connsiteX46" fmla="*/ 179807 w 3663688"/>
                <a:gd name="connsiteY46" fmla="*/ 2004980 h 5023049"/>
                <a:gd name="connsiteX47" fmla="*/ 168862 w 3663688"/>
                <a:gd name="connsiteY47" fmla="*/ 2063457 h 5023049"/>
                <a:gd name="connsiteX48" fmla="*/ 5259 w 3663688"/>
                <a:gd name="connsiteY48" fmla="*/ 2490133 h 5023049"/>
                <a:gd name="connsiteX49" fmla="*/ 288308 w 3663688"/>
                <a:gd name="connsiteY49" fmla="*/ 2848914 h 5023049"/>
                <a:gd name="connsiteX50" fmla="*/ 317164 w 3663688"/>
                <a:gd name="connsiteY50" fmla="*/ 2894340 h 5023049"/>
                <a:gd name="connsiteX51" fmla="*/ 537482 w 3663688"/>
                <a:gd name="connsiteY51" fmla="*/ 4041684 h 5023049"/>
                <a:gd name="connsiteX52" fmla="*/ 1270083 w 3663688"/>
                <a:gd name="connsiteY52" fmla="*/ 4951819 h 5023049"/>
                <a:gd name="connsiteX53" fmla="*/ 1559745 w 3663688"/>
                <a:gd name="connsiteY53" fmla="*/ 5014276 h 5023049"/>
                <a:gd name="connsiteX54" fmla="*/ 1174865 w 3663688"/>
                <a:gd name="connsiteY54" fmla="*/ 3830291 h 5023049"/>
                <a:gd name="connsiteX55" fmla="*/ 789327 w 3663688"/>
                <a:gd name="connsiteY55" fmla="*/ 3481189 h 5023049"/>
                <a:gd name="connsiteX56" fmla="*/ 789404 w 3663688"/>
                <a:gd name="connsiteY56" fmla="*/ 3453673 h 5023049"/>
                <a:gd name="connsiteX57" fmla="*/ 809458 w 3663688"/>
                <a:gd name="connsiteY57" fmla="*/ 3434882 h 5023049"/>
                <a:gd name="connsiteX58" fmla="*/ 836936 w 3663688"/>
                <a:gd name="connsiteY58" fmla="*/ 3436566 h 5023049"/>
                <a:gd name="connsiteX59" fmla="*/ 854540 w 3663688"/>
                <a:gd name="connsiteY59" fmla="*/ 3457690 h 5023049"/>
                <a:gd name="connsiteX60" fmla="*/ 1165061 w 3663688"/>
                <a:gd name="connsiteY60" fmla="*/ 3755396 h 5023049"/>
                <a:gd name="connsiteX61" fmla="*/ 1305277 w 3663688"/>
                <a:gd name="connsiteY61" fmla="*/ 2230275 h 5023049"/>
                <a:gd name="connsiteX62" fmla="*/ 1002751 w 3663688"/>
                <a:gd name="connsiteY62" fmla="*/ 1920284 h 5023049"/>
                <a:gd name="connsiteX63" fmla="*/ 934171 w 3663688"/>
                <a:gd name="connsiteY63" fmla="*/ 1492579 h 5023049"/>
                <a:gd name="connsiteX64" fmla="*/ 947872 w 3663688"/>
                <a:gd name="connsiteY64" fmla="*/ 1469617 h 5023049"/>
                <a:gd name="connsiteX65" fmla="*/ 973780 w 3663688"/>
                <a:gd name="connsiteY65" fmla="*/ 1463111 h 5023049"/>
                <a:gd name="connsiteX66" fmla="*/ 996704 w 3663688"/>
                <a:gd name="connsiteY66" fmla="*/ 1476888 h 5023049"/>
                <a:gd name="connsiteX67" fmla="*/ 1003057 w 3663688"/>
                <a:gd name="connsiteY67" fmla="*/ 1502873 h 5023049"/>
                <a:gd name="connsiteX68" fmla="*/ 1062107 w 3663688"/>
                <a:gd name="connsiteY68" fmla="*/ 1883472 h 5023049"/>
                <a:gd name="connsiteX69" fmla="*/ 1327051 w 3663688"/>
                <a:gd name="connsiteY69" fmla="*/ 2163073 h 5023049"/>
                <a:gd name="connsiteX70" fmla="*/ 1556363 w 3663688"/>
                <a:gd name="connsiteY70" fmla="*/ 1626758 h 5023049"/>
                <a:gd name="connsiteX71" fmla="*/ 1621346 w 3663688"/>
                <a:gd name="connsiteY71" fmla="*/ 1530930 h 5023049"/>
                <a:gd name="connsiteX72" fmla="*/ 2089620 w 3663688"/>
                <a:gd name="connsiteY72" fmla="*/ 1211494 h 5023049"/>
                <a:gd name="connsiteX73" fmla="*/ 2655405 w 3663688"/>
                <a:gd name="connsiteY73" fmla="*/ 1176285 h 5023049"/>
                <a:gd name="connsiteX74" fmla="*/ 2681964 w 3663688"/>
                <a:gd name="connsiteY74" fmla="*/ 1217425 h 5023049"/>
                <a:gd name="connsiteX75" fmla="*/ 2640976 w 3663688"/>
                <a:gd name="connsiteY75" fmla="*/ 1244253 h 5023049"/>
                <a:gd name="connsiteX76" fmla="*/ 2112048 w 3663688"/>
                <a:gd name="connsiteY76" fmla="*/ 1277242 h 5023049"/>
                <a:gd name="connsiteX77" fmla="*/ 1674272 w 3663688"/>
                <a:gd name="connsiteY77" fmla="*/ 1575858 h 5023049"/>
                <a:gd name="connsiteX78" fmla="*/ 1659844 w 3663688"/>
                <a:gd name="connsiteY78" fmla="*/ 1593425 h 5023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3663688" h="5023049">
                  <a:moveTo>
                    <a:pt x="1660023" y="1593556"/>
                  </a:moveTo>
                  <a:cubicBezTo>
                    <a:pt x="1929444" y="1549622"/>
                    <a:pt x="2205832" y="1587931"/>
                    <a:pt x="2453131" y="1703549"/>
                  </a:cubicBezTo>
                  <a:cubicBezTo>
                    <a:pt x="2461818" y="1707223"/>
                    <a:pt x="2468592" y="1714265"/>
                    <a:pt x="2471998" y="1723067"/>
                  </a:cubicBezTo>
                  <a:cubicBezTo>
                    <a:pt x="2475366" y="1731869"/>
                    <a:pt x="2475022" y="1741627"/>
                    <a:pt x="2471042" y="1750162"/>
                  </a:cubicBezTo>
                  <a:cubicBezTo>
                    <a:pt x="2467062" y="1758696"/>
                    <a:pt x="2459791" y="1765279"/>
                    <a:pt x="2450873" y="1768340"/>
                  </a:cubicBezTo>
                  <a:cubicBezTo>
                    <a:pt x="2441995" y="1771402"/>
                    <a:pt x="2432236" y="1770713"/>
                    <a:pt x="2423816" y="1766465"/>
                  </a:cubicBezTo>
                  <a:cubicBezTo>
                    <a:pt x="2170051" y="1647831"/>
                    <a:pt x="1884513" y="1615187"/>
                    <a:pt x="1610497" y="1673507"/>
                  </a:cubicBezTo>
                  <a:cubicBezTo>
                    <a:pt x="1426075" y="2027732"/>
                    <a:pt x="1302573" y="2410477"/>
                    <a:pt x="1245171" y="2805763"/>
                  </a:cubicBezTo>
                  <a:cubicBezTo>
                    <a:pt x="1399437" y="2687619"/>
                    <a:pt x="1591481" y="2629757"/>
                    <a:pt x="1785356" y="2642964"/>
                  </a:cubicBezTo>
                  <a:cubicBezTo>
                    <a:pt x="1804300" y="2644494"/>
                    <a:pt x="1818536" y="2660988"/>
                    <a:pt x="1817197" y="2679970"/>
                  </a:cubicBezTo>
                  <a:cubicBezTo>
                    <a:pt x="1815896" y="2698952"/>
                    <a:pt x="1799554" y="2713341"/>
                    <a:pt x="1780534" y="2712232"/>
                  </a:cubicBezTo>
                  <a:cubicBezTo>
                    <a:pt x="1578351" y="2698494"/>
                    <a:pt x="1379576" y="2769407"/>
                    <a:pt x="1231777" y="2908018"/>
                  </a:cubicBezTo>
                  <a:cubicBezTo>
                    <a:pt x="1148615" y="3626688"/>
                    <a:pt x="1286426" y="4353587"/>
                    <a:pt x="1626836" y="4991969"/>
                  </a:cubicBezTo>
                  <a:cubicBezTo>
                    <a:pt x="1716235" y="4951403"/>
                    <a:pt x="1784512" y="4875206"/>
                    <a:pt x="1815089" y="4781938"/>
                  </a:cubicBezTo>
                  <a:cubicBezTo>
                    <a:pt x="1845628" y="4688635"/>
                    <a:pt x="1835678" y="4586798"/>
                    <a:pt x="1787572" y="4501191"/>
                  </a:cubicBezTo>
                  <a:cubicBezTo>
                    <a:pt x="1615397" y="4194491"/>
                    <a:pt x="1618797" y="3819447"/>
                    <a:pt x="1796527" y="3515892"/>
                  </a:cubicBezTo>
                  <a:cubicBezTo>
                    <a:pt x="1974297" y="3212337"/>
                    <a:pt x="2299660" y="3025839"/>
                    <a:pt x="2651407" y="3025917"/>
                  </a:cubicBezTo>
                  <a:lnTo>
                    <a:pt x="3141989" y="3025917"/>
                  </a:lnTo>
                  <a:cubicBezTo>
                    <a:pt x="3149298" y="3025955"/>
                    <a:pt x="3156339" y="3023009"/>
                    <a:pt x="3161431" y="3017766"/>
                  </a:cubicBezTo>
                  <a:cubicBezTo>
                    <a:pt x="3166559" y="3012561"/>
                    <a:pt x="3169314" y="3005443"/>
                    <a:pt x="3169123" y="2998133"/>
                  </a:cubicBezTo>
                  <a:cubicBezTo>
                    <a:pt x="3166367" y="2900123"/>
                    <a:pt x="3136095" y="2804865"/>
                    <a:pt x="3081752" y="2723274"/>
                  </a:cubicBezTo>
                  <a:cubicBezTo>
                    <a:pt x="3027446" y="2641644"/>
                    <a:pt x="2951293" y="2576925"/>
                    <a:pt x="2861963" y="2536521"/>
                  </a:cubicBezTo>
                  <a:cubicBezTo>
                    <a:pt x="2841373" y="2527260"/>
                    <a:pt x="2830313" y="2504681"/>
                    <a:pt x="2835556" y="2482752"/>
                  </a:cubicBezTo>
                  <a:cubicBezTo>
                    <a:pt x="2840761" y="2460785"/>
                    <a:pt x="2860852" y="2445629"/>
                    <a:pt x="2883394" y="2446625"/>
                  </a:cubicBezTo>
                  <a:cubicBezTo>
                    <a:pt x="3126333" y="2456039"/>
                    <a:pt x="3358820" y="2347311"/>
                    <a:pt x="3507315" y="2154777"/>
                  </a:cubicBezTo>
                  <a:cubicBezTo>
                    <a:pt x="3655801" y="1962283"/>
                    <a:pt x="3701915" y="1709811"/>
                    <a:pt x="3631122" y="1477207"/>
                  </a:cubicBezTo>
                  <a:cubicBezTo>
                    <a:pt x="3560321" y="1244642"/>
                    <a:pt x="3381333" y="1060672"/>
                    <a:pt x="3150758" y="983558"/>
                  </a:cubicBezTo>
                  <a:cubicBezTo>
                    <a:pt x="3132924" y="977626"/>
                    <a:pt x="3120486" y="961477"/>
                    <a:pt x="3119262" y="942724"/>
                  </a:cubicBezTo>
                  <a:cubicBezTo>
                    <a:pt x="3110230" y="806985"/>
                    <a:pt x="3051027" y="679426"/>
                    <a:pt x="2953171" y="584932"/>
                  </a:cubicBezTo>
                  <a:cubicBezTo>
                    <a:pt x="2855276" y="490444"/>
                    <a:pt x="2725770" y="435751"/>
                    <a:pt x="2589795" y="431509"/>
                  </a:cubicBezTo>
                  <a:cubicBezTo>
                    <a:pt x="2577051" y="431126"/>
                    <a:pt x="2564997" y="425501"/>
                    <a:pt x="2556539" y="415933"/>
                  </a:cubicBezTo>
                  <a:cubicBezTo>
                    <a:pt x="2548081" y="406404"/>
                    <a:pt x="2543947" y="393814"/>
                    <a:pt x="2545096" y="381108"/>
                  </a:cubicBezTo>
                  <a:cubicBezTo>
                    <a:pt x="2553898" y="282832"/>
                    <a:pt x="2520832" y="185429"/>
                    <a:pt x="2454012" y="112872"/>
                  </a:cubicBezTo>
                  <a:cubicBezTo>
                    <a:pt x="2387193" y="40273"/>
                    <a:pt x="2292820" y="-677"/>
                    <a:pt x="2194192" y="8"/>
                  </a:cubicBezTo>
                  <a:cubicBezTo>
                    <a:pt x="2095535" y="736"/>
                    <a:pt x="2001766" y="43062"/>
                    <a:pt x="1935988" y="116575"/>
                  </a:cubicBezTo>
                  <a:cubicBezTo>
                    <a:pt x="1927569" y="125951"/>
                    <a:pt x="1915667" y="131500"/>
                    <a:pt x="1903076" y="131883"/>
                  </a:cubicBezTo>
                  <a:cubicBezTo>
                    <a:pt x="1890485" y="132304"/>
                    <a:pt x="1878277" y="127558"/>
                    <a:pt x="1869245" y="118757"/>
                  </a:cubicBezTo>
                  <a:cubicBezTo>
                    <a:pt x="1799326" y="50062"/>
                    <a:pt x="1705721" y="10792"/>
                    <a:pt x="1607711" y="8999"/>
                  </a:cubicBezTo>
                  <a:cubicBezTo>
                    <a:pt x="1509700" y="7206"/>
                    <a:pt x="1414756" y="43060"/>
                    <a:pt x="1342345" y="109116"/>
                  </a:cubicBezTo>
                  <a:cubicBezTo>
                    <a:pt x="1269977" y="175209"/>
                    <a:pt x="1225661" y="266556"/>
                    <a:pt x="1218539" y="364303"/>
                  </a:cubicBezTo>
                  <a:cubicBezTo>
                    <a:pt x="1216931" y="385925"/>
                    <a:pt x="1200590" y="403529"/>
                    <a:pt x="1179159" y="406744"/>
                  </a:cubicBezTo>
                  <a:cubicBezTo>
                    <a:pt x="1030977" y="428711"/>
                    <a:pt x="897717" y="509075"/>
                    <a:pt x="809160" y="629893"/>
                  </a:cubicBezTo>
                  <a:cubicBezTo>
                    <a:pt x="720565" y="750712"/>
                    <a:pt x="683982" y="901960"/>
                    <a:pt x="707554" y="1049867"/>
                  </a:cubicBezTo>
                  <a:cubicBezTo>
                    <a:pt x="709621" y="1062688"/>
                    <a:pt x="706176" y="1075776"/>
                    <a:pt x="698101" y="1085956"/>
                  </a:cubicBezTo>
                  <a:cubicBezTo>
                    <a:pt x="690026" y="1096136"/>
                    <a:pt x="678086" y="1102451"/>
                    <a:pt x="665151" y="1103369"/>
                  </a:cubicBezTo>
                  <a:cubicBezTo>
                    <a:pt x="457990" y="1118026"/>
                    <a:pt x="272805" y="1237776"/>
                    <a:pt x="174373" y="1420630"/>
                  </a:cubicBezTo>
                  <a:cubicBezTo>
                    <a:pt x="75941" y="1603483"/>
                    <a:pt x="78009" y="1823998"/>
                    <a:pt x="179807" y="2004980"/>
                  </a:cubicBezTo>
                  <a:cubicBezTo>
                    <a:pt x="190829" y="2024536"/>
                    <a:pt x="186198" y="2049182"/>
                    <a:pt x="168862" y="2063457"/>
                  </a:cubicBezTo>
                  <a:cubicBezTo>
                    <a:pt x="42919" y="2166866"/>
                    <a:pt x="-19234" y="2329009"/>
                    <a:pt x="5259" y="2490133"/>
                  </a:cubicBezTo>
                  <a:cubicBezTo>
                    <a:pt x="29752" y="2651247"/>
                    <a:pt x="137295" y="2787564"/>
                    <a:pt x="288308" y="2848914"/>
                  </a:cubicBezTo>
                  <a:cubicBezTo>
                    <a:pt x="306640" y="2856338"/>
                    <a:pt x="318236" y="2874593"/>
                    <a:pt x="317164" y="2894340"/>
                  </a:cubicBezTo>
                  <a:cubicBezTo>
                    <a:pt x="295694" y="3289057"/>
                    <a:pt x="371354" y="3683010"/>
                    <a:pt x="537482" y="4041684"/>
                  </a:cubicBezTo>
                  <a:cubicBezTo>
                    <a:pt x="703612" y="4400387"/>
                    <a:pt x="955164" y="4712906"/>
                    <a:pt x="1270083" y="4951819"/>
                  </a:cubicBezTo>
                  <a:cubicBezTo>
                    <a:pt x="1352670" y="5014466"/>
                    <a:pt x="1458717" y="5037315"/>
                    <a:pt x="1559745" y="5014276"/>
                  </a:cubicBezTo>
                  <a:cubicBezTo>
                    <a:pt x="1364224" y="4644737"/>
                    <a:pt x="1233990" y="4244171"/>
                    <a:pt x="1174865" y="3830291"/>
                  </a:cubicBezTo>
                  <a:cubicBezTo>
                    <a:pt x="996184" y="3785515"/>
                    <a:pt x="851559" y="3654550"/>
                    <a:pt x="789327" y="3481189"/>
                  </a:cubicBezTo>
                  <a:cubicBezTo>
                    <a:pt x="785539" y="3472387"/>
                    <a:pt x="785577" y="3462437"/>
                    <a:pt x="789404" y="3453673"/>
                  </a:cubicBezTo>
                  <a:cubicBezTo>
                    <a:pt x="793231" y="3444909"/>
                    <a:pt x="800464" y="3438136"/>
                    <a:pt x="809458" y="3434882"/>
                  </a:cubicBezTo>
                  <a:cubicBezTo>
                    <a:pt x="818451" y="3431629"/>
                    <a:pt x="828402" y="3432241"/>
                    <a:pt x="836936" y="3436566"/>
                  </a:cubicBezTo>
                  <a:cubicBezTo>
                    <a:pt x="845432" y="3440890"/>
                    <a:pt x="851822" y="3448545"/>
                    <a:pt x="854540" y="3457690"/>
                  </a:cubicBezTo>
                  <a:cubicBezTo>
                    <a:pt x="905670" y="3600092"/>
                    <a:pt x="1020631" y="3710271"/>
                    <a:pt x="1165061" y="3755396"/>
                  </a:cubicBezTo>
                  <a:cubicBezTo>
                    <a:pt x="1102757" y="3242810"/>
                    <a:pt x="1150594" y="2722875"/>
                    <a:pt x="1305277" y="2230275"/>
                  </a:cubicBezTo>
                  <a:cubicBezTo>
                    <a:pt x="1174887" y="2160623"/>
                    <a:pt x="1069186" y="2052359"/>
                    <a:pt x="1002751" y="1920284"/>
                  </a:cubicBezTo>
                  <a:cubicBezTo>
                    <a:pt x="936317" y="1788208"/>
                    <a:pt x="912357" y="1638812"/>
                    <a:pt x="934171" y="1492579"/>
                  </a:cubicBezTo>
                  <a:cubicBezTo>
                    <a:pt x="935511" y="1483395"/>
                    <a:pt x="940409" y="1475129"/>
                    <a:pt x="947872" y="1469617"/>
                  </a:cubicBezTo>
                  <a:cubicBezTo>
                    <a:pt x="955296" y="1464068"/>
                    <a:pt x="964634" y="1461733"/>
                    <a:pt x="973780" y="1463111"/>
                  </a:cubicBezTo>
                  <a:cubicBezTo>
                    <a:pt x="982965" y="1464489"/>
                    <a:pt x="991193" y="1469426"/>
                    <a:pt x="996704" y="1476888"/>
                  </a:cubicBezTo>
                  <a:cubicBezTo>
                    <a:pt x="1002176" y="1484350"/>
                    <a:pt x="1004473" y="1493688"/>
                    <a:pt x="1003057" y="1502873"/>
                  </a:cubicBezTo>
                  <a:cubicBezTo>
                    <a:pt x="983653" y="1632802"/>
                    <a:pt x="1004243" y="1765554"/>
                    <a:pt x="1062107" y="1883472"/>
                  </a:cubicBezTo>
                  <a:cubicBezTo>
                    <a:pt x="1119971" y="2001420"/>
                    <a:pt x="1212395" y="2098931"/>
                    <a:pt x="1327051" y="2163073"/>
                  </a:cubicBezTo>
                  <a:cubicBezTo>
                    <a:pt x="1388972" y="1978455"/>
                    <a:pt x="1465661" y="1799089"/>
                    <a:pt x="1556363" y="1626758"/>
                  </a:cubicBezTo>
                  <a:cubicBezTo>
                    <a:pt x="1574465" y="1592544"/>
                    <a:pt x="1596240" y="1560398"/>
                    <a:pt x="1621346" y="1530930"/>
                  </a:cubicBezTo>
                  <a:cubicBezTo>
                    <a:pt x="1745877" y="1384276"/>
                    <a:pt x="1907647" y="1273911"/>
                    <a:pt x="2089620" y="1211494"/>
                  </a:cubicBezTo>
                  <a:cubicBezTo>
                    <a:pt x="2271631" y="1149075"/>
                    <a:pt x="2467074" y="1136905"/>
                    <a:pt x="2655405" y="1176285"/>
                  </a:cubicBezTo>
                  <a:cubicBezTo>
                    <a:pt x="2674080" y="1180342"/>
                    <a:pt x="2685944" y="1198750"/>
                    <a:pt x="2681964" y="1217425"/>
                  </a:cubicBezTo>
                  <a:cubicBezTo>
                    <a:pt x="2678022" y="1236100"/>
                    <a:pt x="2659691" y="1248079"/>
                    <a:pt x="2640976" y="1244253"/>
                  </a:cubicBezTo>
                  <a:cubicBezTo>
                    <a:pt x="2464931" y="1207475"/>
                    <a:pt x="2282195" y="1218880"/>
                    <a:pt x="2112048" y="1277242"/>
                  </a:cubicBezTo>
                  <a:cubicBezTo>
                    <a:pt x="1941940" y="1335603"/>
                    <a:pt x="1790692" y="1438777"/>
                    <a:pt x="1674272" y="1575858"/>
                  </a:cubicBezTo>
                  <a:cubicBezTo>
                    <a:pt x="1669297" y="1581599"/>
                    <a:pt x="1664475" y="1587454"/>
                    <a:pt x="1659844" y="1593425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83D354DB-F3D1-D014-E5C8-4982C59404E6}"/>
              </a:ext>
            </a:extLst>
          </p:cNvPr>
          <p:cNvGrpSpPr/>
          <p:nvPr/>
        </p:nvGrpSpPr>
        <p:grpSpPr>
          <a:xfrm rot="20155216">
            <a:off x="24439" y="225301"/>
            <a:ext cx="2957750" cy="3838086"/>
            <a:chOff x="-4172670" y="1015901"/>
            <a:chExt cx="4227597" cy="5485886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F7E44FAA-93AB-EDF2-58F0-8557A3B2DD99}"/>
                </a:ext>
              </a:extLst>
            </p:cNvPr>
            <p:cNvSpPr/>
            <p:nvPr/>
          </p:nvSpPr>
          <p:spPr>
            <a:xfrm>
              <a:off x="-4172670" y="2771005"/>
              <a:ext cx="3606260" cy="3730782"/>
            </a:xfrm>
            <a:custGeom>
              <a:avLst/>
              <a:gdLst>
                <a:gd name="connsiteX0" fmla="*/ 1657058 w 3606260"/>
                <a:gd name="connsiteY0" fmla="*/ 509310 h 3730782"/>
                <a:gd name="connsiteX1" fmla="*/ 1775309 w 3606260"/>
                <a:gd name="connsiteY1" fmla="*/ 503417 h 3730782"/>
                <a:gd name="connsiteX2" fmla="*/ 1822611 w 3606260"/>
                <a:gd name="connsiteY2" fmla="*/ 266943 h 3730782"/>
                <a:gd name="connsiteX3" fmla="*/ 1858088 w 3606260"/>
                <a:gd name="connsiteY3" fmla="*/ 71843 h 3730782"/>
                <a:gd name="connsiteX4" fmla="*/ 1869913 w 3606260"/>
                <a:gd name="connsiteY4" fmla="*/ 12715 h 3730782"/>
                <a:gd name="connsiteX5" fmla="*/ 1952691 w 3606260"/>
                <a:gd name="connsiteY5" fmla="*/ 6821 h 3730782"/>
                <a:gd name="connsiteX6" fmla="*/ 2496589 w 3606260"/>
                <a:gd name="connsiteY6" fmla="*/ 6821 h 3730782"/>
                <a:gd name="connsiteX7" fmla="*/ 2585261 w 3606260"/>
                <a:gd name="connsiteY7" fmla="*/ 83668 h 3730782"/>
                <a:gd name="connsiteX8" fmla="*/ 2934059 w 3606260"/>
                <a:gd name="connsiteY8" fmla="*/ 627566 h 3730782"/>
                <a:gd name="connsiteX9" fmla="*/ 3525258 w 3606260"/>
                <a:gd name="connsiteY9" fmla="*/ 905443 h 3730782"/>
                <a:gd name="connsiteX10" fmla="*/ 3525258 w 3606260"/>
                <a:gd name="connsiteY10" fmla="*/ 917268 h 3730782"/>
                <a:gd name="connsiteX11" fmla="*/ 3525258 w 3606260"/>
                <a:gd name="connsiteY11" fmla="*/ 923161 h 3730782"/>
                <a:gd name="connsiteX12" fmla="*/ 3566628 w 3606260"/>
                <a:gd name="connsiteY12" fmla="*/ 1112335 h 3730782"/>
                <a:gd name="connsiteX13" fmla="*/ 3430653 w 3606260"/>
                <a:gd name="connsiteY13" fmla="*/ 2442591 h 3730782"/>
                <a:gd name="connsiteX14" fmla="*/ 2147717 w 3606260"/>
                <a:gd name="connsiteY14" fmla="*/ 3725527 h 3730782"/>
                <a:gd name="connsiteX15" fmla="*/ 1893492 w 3606260"/>
                <a:gd name="connsiteY15" fmla="*/ 3654573 h 3730782"/>
                <a:gd name="connsiteX16" fmla="*/ 1657018 w 3606260"/>
                <a:gd name="connsiteY16" fmla="*/ 3654573 h 3730782"/>
                <a:gd name="connsiteX17" fmla="*/ 1331841 w 3606260"/>
                <a:gd name="connsiteY17" fmla="*/ 3660467 h 3730782"/>
                <a:gd name="connsiteX18" fmla="*/ 190866 w 3606260"/>
                <a:gd name="connsiteY18" fmla="*/ 2342066 h 3730782"/>
                <a:gd name="connsiteX19" fmla="*/ 971267 w 3606260"/>
                <a:gd name="connsiteY19" fmla="*/ 166414 h 3730782"/>
                <a:gd name="connsiteX20" fmla="*/ 1467894 w 3606260"/>
                <a:gd name="connsiteY20" fmla="*/ 30440 h 3730782"/>
                <a:gd name="connsiteX21" fmla="*/ 1574320 w 3606260"/>
                <a:gd name="connsiteY21" fmla="*/ 83635 h 3730782"/>
                <a:gd name="connsiteX22" fmla="*/ 1627516 w 3606260"/>
                <a:gd name="connsiteY22" fmla="*/ 373337 h 3730782"/>
                <a:gd name="connsiteX23" fmla="*/ 1657060 w 3606260"/>
                <a:gd name="connsiteY23" fmla="*/ 509311 h 3730782"/>
                <a:gd name="connsiteX24" fmla="*/ 734784 w 3606260"/>
                <a:gd name="connsiteY24" fmla="*/ 739886 h 3730782"/>
                <a:gd name="connsiteX25" fmla="*/ 480558 w 3606260"/>
                <a:gd name="connsiteY25" fmla="*/ 1691737 h 3730782"/>
                <a:gd name="connsiteX26" fmla="*/ 669731 w 3606260"/>
                <a:gd name="connsiteY26" fmla="*/ 2359814 h 3730782"/>
                <a:gd name="connsiteX27" fmla="*/ 1160431 w 3606260"/>
                <a:gd name="connsiteY27" fmla="*/ 3152041 h 3730782"/>
                <a:gd name="connsiteX28" fmla="*/ 356379 w 3606260"/>
                <a:gd name="connsiteY28" fmla="*/ 1656311 h 3730782"/>
                <a:gd name="connsiteX29" fmla="*/ 734755 w 3606260"/>
                <a:gd name="connsiteY29" fmla="*/ 739935 h 3730782"/>
                <a:gd name="connsiteX30" fmla="*/ 2260101 w 3606260"/>
                <a:gd name="connsiteY30" fmla="*/ 361510 h 3730782"/>
                <a:gd name="connsiteX31" fmla="*/ 1728028 w 3606260"/>
                <a:gd name="connsiteY31" fmla="*/ 615737 h 3730782"/>
                <a:gd name="connsiteX32" fmla="*/ 1592054 w 3606260"/>
                <a:gd name="connsiteY32" fmla="*/ 603911 h 3730782"/>
                <a:gd name="connsiteX33" fmla="*/ 1012680 w 3606260"/>
                <a:gd name="connsiteY33" fmla="*/ 343788 h 3730782"/>
                <a:gd name="connsiteX34" fmla="*/ 1042225 w 3606260"/>
                <a:gd name="connsiteY34" fmla="*/ 355613 h 3730782"/>
                <a:gd name="connsiteX35" fmla="*/ 1461973 w 3606260"/>
                <a:gd name="connsiteY35" fmla="*/ 503412 h 3730782"/>
                <a:gd name="connsiteX36" fmla="*/ 1592050 w 3606260"/>
                <a:gd name="connsiteY36" fmla="*/ 538889 h 3730782"/>
                <a:gd name="connsiteX37" fmla="*/ 1461973 w 3606260"/>
                <a:gd name="connsiteY37" fmla="*/ 479761 h 3730782"/>
                <a:gd name="connsiteX38" fmla="*/ 1349649 w 3606260"/>
                <a:gd name="connsiteY38" fmla="*/ 414740 h 3730782"/>
                <a:gd name="connsiteX39" fmla="*/ 1225500 w 3606260"/>
                <a:gd name="connsiteY39" fmla="*/ 261013 h 3730782"/>
                <a:gd name="connsiteX40" fmla="*/ 1219606 w 3606260"/>
                <a:gd name="connsiteY40" fmla="*/ 225537 h 3730782"/>
                <a:gd name="connsiteX41" fmla="*/ 1402881 w 3606260"/>
                <a:gd name="connsiteY41" fmla="*/ 402885 h 3730782"/>
                <a:gd name="connsiteX42" fmla="*/ 1568434 w 3606260"/>
                <a:gd name="connsiteY42" fmla="*/ 479732 h 3730782"/>
                <a:gd name="connsiteX43" fmla="*/ 1503413 w 3606260"/>
                <a:gd name="connsiteY43" fmla="*/ 349655 h 3730782"/>
                <a:gd name="connsiteX44" fmla="*/ 1467936 w 3606260"/>
                <a:gd name="connsiteY44" fmla="*/ 207753 h 3730782"/>
                <a:gd name="connsiteX45" fmla="*/ 1527064 w 3606260"/>
                <a:gd name="connsiteY45" fmla="*/ 337830 h 3730782"/>
                <a:gd name="connsiteX46" fmla="*/ 1651214 w 3606260"/>
                <a:gd name="connsiteY46" fmla="*/ 527003 h 3730782"/>
                <a:gd name="connsiteX47" fmla="*/ 1775363 w 3606260"/>
                <a:gd name="connsiteY47" fmla="*/ 527003 h 3730782"/>
                <a:gd name="connsiteX48" fmla="*/ 1887687 w 3606260"/>
                <a:gd name="connsiteY48" fmla="*/ 308252 h 3730782"/>
                <a:gd name="connsiteX49" fmla="*/ 1923163 w 3606260"/>
                <a:gd name="connsiteY49" fmla="*/ 225474 h 3730782"/>
                <a:gd name="connsiteX50" fmla="*/ 1911338 w 3606260"/>
                <a:gd name="connsiteY50" fmla="*/ 308252 h 3730782"/>
                <a:gd name="connsiteX51" fmla="*/ 1834491 w 3606260"/>
                <a:gd name="connsiteY51" fmla="*/ 479702 h 3730782"/>
                <a:gd name="connsiteX52" fmla="*/ 2011839 w 3606260"/>
                <a:gd name="connsiteY52" fmla="*/ 325975 h 3730782"/>
                <a:gd name="connsiteX53" fmla="*/ 2059141 w 3606260"/>
                <a:gd name="connsiteY53" fmla="*/ 237303 h 3730782"/>
                <a:gd name="connsiteX54" fmla="*/ 1858143 w 3606260"/>
                <a:gd name="connsiteY54" fmla="*/ 509252 h 3730782"/>
                <a:gd name="connsiteX55" fmla="*/ 1834491 w 3606260"/>
                <a:gd name="connsiteY55" fmla="*/ 526972 h 3730782"/>
                <a:gd name="connsiteX56" fmla="*/ 1940918 w 3606260"/>
                <a:gd name="connsiteY56" fmla="*/ 497427 h 3730782"/>
                <a:gd name="connsiteX57" fmla="*/ 2230619 w 3606260"/>
                <a:gd name="connsiteY57" fmla="*/ 367351 h 3730782"/>
                <a:gd name="connsiteX58" fmla="*/ 2260164 w 3606260"/>
                <a:gd name="connsiteY58" fmla="*/ 361457 h 3730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3606260" h="3730782">
                  <a:moveTo>
                    <a:pt x="1657058" y="509310"/>
                  </a:moveTo>
                  <a:cubicBezTo>
                    <a:pt x="1668883" y="521135"/>
                    <a:pt x="1757557" y="521135"/>
                    <a:pt x="1775309" y="503417"/>
                  </a:cubicBezTo>
                  <a:cubicBezTo>
                    <a:pt x="1798961" y="485698"/>
                    <a:pt x="1816680" y="308316"/>
                    <a:pt x="1822611" y="266943"/>
                  </a:cubicBezTo>
                  <a:cubicBezTo>
                    <a:pt x="1834436" y="195990"/>
                    <a:pt x="1852155" y="119143"/>
                    <a:pt x="1858088" y="71843"/>
                  </a:cubicBezTo>
                  <a:cubicBezTo>
                    <a:pt x="1869913" y="30472"/>
                    <a:pt x="1869913" y="18647"/>
                    <a:pt x="1869913" y="12715"/>
                  </a:cubicBezTo>
                  <a:cubicBezTo>
                    <a:pt x="1875806" y="6821"/>
                    <a:pt x="1869913" y="6821"/>
                    <a:pt x="1952691" y="6821"/>
                  </a:cubicBezTo>
                  <a:cubicBezTo>
                    <a:pt x="2130038" y="928"/>
                    <a:pt x="2325139" y="-5004"/>
                    <a:pt x="2496589" y="6821"/>
                  </a:cubicBezTo>
                  <a:cubicBezTo>
                    <a:pt x="2537959" y="12715"/>
                    <a:pt x="2573436" y="30473"/>
                    <a:pt x="2585261" y="83668"/>
                  </a:cubicBezTo>
                  <a:cubicBezTo>
                    <a:pt x="2644388" y="284666"/>
                    <a:pt x="2815837" y="532995"/>
                    <a:pt x="2934059" y="627566"/>
                  </a:cubicBezTo>
                  <a:cubicBezTo>
                    <a:pt x="3123232" y="781293"/>
                    <a:pt x="3407035" y="911341"/>
                    <a:pt x="3525258" y="905443"/>
                  </a:cubicBezTo>
                  <a:lnTo>
                    <a:pt x="3525258" y="917268"/>
                  </a:lnTo>
                  <a:lnTo>
                    <a:pt x="3525258" y="923161"/>
                  </a:lnTo>
                  <a:cubicBezTo>
                    <a:pt x="3537083" y="964532"/>
                    <a:pt x="3554802" y="1023660"/>
                    <a:pt x="3566628" y="1112335"/>
                  </a:cubicBezTo>
                  <a:cubicBezTo>
                    <a:pt x="3643475" y="1549836"/>
                    <a:pt x="3613929" y="2034608"/>
                    <a:pt x="3430653" y="2442591"/>
                  </a:cubicBezTo>
                  <a:cubicBezTo>
                    <a:pt x="3294679" y="2755942"/>
                    <a:pt x="2555680" y="3814191"/>
                    <a:pt x="2147717" y="3725527"/>
                  </a:cubicBezTo>
                  <a:cubicBezTo>
                    <a:pt x="2064939" y="3707808"/>
                    <a:pt x="1982165" y="3672331"/>
                    <a:pt x="1893492" y="3654573"/>
                  </a:cubicBezTo>
                  <a:cubicBezTo>
                    <a:pt x="1757517" y="3625030"/>
                    <a:pt x="1787065" y="3630923"/>
                    <a:pt x="1657018" y="3654573"/>
                  </a:cubicBezTo>
                  <a:cubicBezTo>
                    <a:pt x="1556519" y="3672293"/>
                    <a:pt x="1438267" y="3684118"/>
                    <a:pt x="1331841" y="3660467"/>
                  </a:cubicBezTo>
                  <a:cubicBezTo>
                    <a:pt x="870689" y="3559968"/>
                    <a:pt x="379990" y="2773669"/>
                    <a:pt x="190866" y="2342066"/>
                  </a:cubicBezTo>
                  <a:cubicBezTo>
                    <a:pt x="-199335" y="1437515"/>
                    <a:pt x="-16060" y="586222"/>
                    <a:pt x="971267" y="166414"/>
                  </a:cubicBezTo>
                  <a:cubicBezTo>
                    <a:pt x="1178192" y="77742"/>
                    <a:pt x="1373293" y="42265"/>
                    <a:pt x="1467894" y="30440"/>
                  </a:cubicBezTo>
                  <a:cubicBezTo>
                    <a:pt x="1568393" y="12720"/>
                    <a:pt x="1568393" y="12720"/>
                    <a:pt x="1574320" y="83635"/>
                  </a:cubicBezTo>
                  <a:cubicBezTo>
                    <a:pt x="1586145" y="154588"/>
                    <a:pt x="1609797" y="296459"/>
                    <a:pt x="1627516" y="373337"/>
                  </a:cubicBezTo>
                  <a:cubicBezTo>
                    <a:pt x="1627516" y="391056"/>
                    <a:pt x="1639341" y="497486"/>
                    <a:pt x="1657060" y="509311"/>
                  </a:cubicBezTo>
                  <a:close/>
                  <a:moveTo>
                    <a:pt x="734784" y="739886"/>
                  </a:moveTo>
                  <a:cubicBezTo>
                    <a:pt x="557436" y="887686"/>
                    <a:pt x="456908" y="1478884"/>
                    <a:pt x="480558" y="1691737"/>
                  </a:cubicBezTo>
                  <a:cubicBezTo>
                    <a:pt x="504210" y="1892735"/>
                    <a:pt x="592882" y="2152889"/>
                    <a:pt x="669731" y="2359814"/>
                  </a:cubicBezTo>
                  <a:cubicBezTo>
                    <a:pt x="740684" y="2566740"/>
                    <a:pt x="1024456" y="2992416"/>
                    <a:pt x="1160431" y="3152041"/>
                  </a:cubicBezTo>
                  <a:cubicBezTo>
                    <a:pt x="699279" y="2797315"/>
                    <a:pt x="445083" y="2253417"/>
                    <a:pt x="356379" y="1656311"/>
                  </a:cubicBezTo>
                  <a:cubicBezTo>
                    <a:pt x="320903" y="1402085"/>
                    <a:pt x="433226" y="846361"/>
                    <a:pt x="734755" y="739935"/>
                  </a:cubicBezTo>
                  <a:close/>
                  <a:moveTo>
                    <a:pt x="2260101" y="361510"/>
                  </a:moveTo>
                  <a:cubicBezTo>
                    <a:pt x="2124127" y="473835"/>
                    <a:pt x="1905376" y="603911"/>
                    <a:pt x="1728028" y="615737"/>
                  </a:cubicBezTo>
                  <a:cubicBezTo>
                    <a:pt x="1686658" y="615737"/>
                    <a:pt x="1645251" y="615737"/>
                    <a:pt x="1592054" y="603911"/>
                  </a:cubicBezTo>
                  <a:cubicBezTo>
                    <a:pt x="1379231" y="550716"/>
                    <a:pt x="1207781" y="426564"/>
                    <a:pt x="1012680" y="343788"/>
                  </a:cubicBezTo>
                  <a:cubicBezTo>
                    <a:pt x="1000855" y="337894"/>
                    <a:pt x="1000855" y="337894"/>
                    <a:pt x="1042225" y="355613"/>
                  </a:cubicBezTo>
                  <a:cubicBezTo>
                    <a:pt x="1184126" y="396983"/>
                    <a:pt x="1320101" y="456112"/>
                    <a:pt x="1461973" y="503412"/>
                  </a:cubicBezTo>
                  <a:cubicBezTo>
                    <a:pt x="1521101" y="521131"/>
                    <a:pt x="1568400" y="532957"/>
                    <a:pt x="1592050" y="538889"/>
                  </a:cubicBezTo>
                  <a:cubicBezTo>
                    <a:pt x="1663003" y="556608"/>
                    <a:pt x="1467901" y="479761"/>
                    <a:pt x="1461973" y="479761"/>
                  </a:cubicBezTo>
                  <a:cubicBezTo>
                    <a:pt x="1414672" y="456110"/>
                    <a:pt x="1379195" y="438391"/>
                    <a:pt x="1349649" y="414740"/>
                  </a:cubicBezTo>
                  <a:cubicBezTo>
                    <a:pt x="1290522" y="373370"/>
                    <a:pt x="1255046" y="331962"/>
                    <a:pt x="1225500" y="261013"/>
                  </a:cubicBezTo>
                  <a:cubicBezTo>
                    <a:pt x="1213675" y="237362"/>
                    <a:pt x="1201849" y="213712"/>
                    <a:pt x="1219606" y="225537"/>
                  </a:cubicBezTo>
                  <a:cubicBezTo>
                    <a:pt x="1290559" y="302384"/>
                    <a:pt x="1290559" y="337861"/>
                    <a:pt x="1402881" y="402885"/>
                  </a:cubicBezTo>
                  <a:cubicBezTo>
                    <a:pt x="1414706" y="414710"/>
                    <a:pt x="1574331" y="509311"/>
                    <a:pt x="1568434" y="479732"/>
                  </a:cubicBezTo>
                  <a:cubicBezTo>
                    <a:pt x="1562540" y="467907"/>
                    <a:pt x="1527063" y="414711"/>
                    <a:pt x="1503413" y="349655"/>
                  </a:cubicBezTo>
                  <a:cubicBezTo>
                    <a:pt x="1479761" y="290527"/>
                    <a:pt x="1462042" y="207753"/>
                    <a:pt x="1467936" y="207753"/>
                  </a:cubicBezTo>
                  <a:cubicBezTo>
                    <a:pt x="1473830" y="207753"/>
                    <a:pt x="1503413" y="284600"/>
                    <a:pt x="1527064" y="337830"/>
                  </a:cubicBezTo>
                  <a:cubicBezTo>
                    <a:pt x="1544783" y="379200"/>
                    <a:pt x="1615736" y="503382"/>
                    <a:pt x="1651214" y="527003"/>
                  </a:cubicBezTo>
                  <a:cubicBezTo>
                    <a:pt x="1674865" y="544722"/>
                    <a:pt x="1751713" y="550654"/>
                    <a:pt x="1775363" y="527003"/>
                  </a:cubicBezTo>
                  <a:cubicBezTo>
                    <a:pt x="1787188" y="515178"/>
                    <a:pt x="1875862" y="331903"/>
                    <a:pt x="1887687" y="308252"/>
                  </a:cubicBezTo>
                  <a:cubicBezTo>
                    <a:pt x="1911338" y="260951"/>
                    <a:pt x="1917231" y="219580"/>
                    <a:pt x="1923163" y="225474"/>
                  </a:cubicBezTo>
                  <a:cubicBezTo>
                    <a:pt x="1923163" y="225474"/>
                    <a:pt x="1923163" y="272776"/>
                    <a:pt x="1911338" y="308252"/>
                  </a:cubicBezTo>
                  <a:cubicBezTo>
                    <a:pt x="1905445" y="337796"/>
                    <a:pt x="1828560" y="473804"/>
                    <a:pt x="1834491" y="479702"/>
                  </a:cubicBezTo>
                  <a:cubicBezTo>
                    <a:pt x="1864036" y="509246"/>
                    <a:pt x="1994116" y="349626"/>
                    <a:pt x="2011839" y="325975"/>
                  </a:cubicBezTo>
                  <a:cubicBezTo>
                    <a:pt x="2035491" y="284605"/>
                    <a:pt x="2053210" y="231372"/>
                    <a:pt x="2059141" y="237303"/>
                  </a:cubicBezTo>
                  <a:cubicBezTo>
                    <a:pt x="2106443" y="255022"/>
                    <a:pt x="1923166" y="473777"/>
                    <a:pt x="1858143" y="509252"/>
                  </a:cubicBezTo>
                  <a:cubicBezTo>
                    <a:pt x="1840424" y="521078"/>
                    <a:pt x="1822666" y="526972"/>
                    <a:pt x="1834491" y="526972"/>
                  </a:cubicBezTo>
                  <a:cubicBezTo>
                    <a:pt x="1852211" y="526972"/>
                    <a:pt x="1893619" y="515146"/>
                    <a:pt x="1940918" y="497427"/>
                  </a:cubicBezTo>
                  <a:cubicBezTo>
                    <a:pt x="2041417" y="461951"/>
                    <a:pt x="2136018" y="408755"/>
                    <a:pt x="2230619" y="367351"/>
                  </a:cubicBezTo>
                  <a:cubicBezTo>
                    <a:pt x="2266096" y="349632"/>
                    <a:pt x="2289747" y="337806"/>
                    <a:pt x="2260164" y="361457"/>
                  </a:cubicBezTo>
                  <a:close/>
                </a:path>
              </a:pathLst>
            </a:custGeom>
            <a:solidFill>
              <a:srgbClr val="026746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2C017DEE-0F12-C6F6-3083-EB663BBFABFE}"/>
                </a:ext>
              </a:extLst>
            </p:cNvPr>
            <p:cNvSpPr/>
            <p:nvPr/>
          </p:nvSpPr>
          <p:spPr>
            <a:xfrm>
              <a:off x="-3304419" y="2120033"/>
              <a:ext cx="1554357" cy="1142532"/>
            </a:xfrm>
            <a:custGeom>
              <a:avLst/>
              <a:gdLst>
                <a:gd name="connsiteX0" fmla="*/ 1403676 w 1554357"/>
                <a:gd name="connsiteY0" fmla="*/ 1476 h 1142532"/>
                <a:gd name="connsiteX1" fmla="*/ 1456872 w 1554357"/>
                <a:gd name="connsiteY1" fmla="*/ 54672 h 1142532"/>
                <a:gd name="connsiteX2" fmla="*/ 1510067 w 1554357"/>
                <a:gd name="connsiteY2" fmla="*/ 131519 h 1142532"/>
                <a:gd name="connsiteX3" fmla="*/ 1551438 w 1554357"/>
                <a:gd name="connsiteY3" fmla="*/ 196539 h 1142532"/>
                <a:gd name="connsiteX4" fmla="*/ 1521893 w 1554357"/>
                <a:gd name="connsiteY4" fmla="*/ 226084 h 1142532"/>
                <a:gd name="connsiteX5" fmla="*/ 1368166 w 1554357"/>
                <a:gd name="connsiteY5" fmla="*/ 297036 h 1142532"/>
                <a:gd name="connsiteX6" fmla="*/ 1326796 w 1554357"/>
                <a:gd name="connsiteY6" fmla="*/ 308862 h 1142532"/>
                <a:gd name="connsiteX7" fmla="*/ 1291320 w 1554357"/>
                <a:gd name="connsiteY7" fmla="*/ 267491 h 1142532"/>
                <a:gd name="connsiteX8" fmla="*/ 1249949 w 1554357"/>
                <a:gd name="connsiteY8" fmla="*/ 237947 h 1142532"/>
                <a:gd name="connsiteX9" fmla="*/ 1202647 w 1554357"/>
                <a:gd name="connsiteY9" fmla="*/ 220228 h 1142532"/>
                <a:gd name="connsiteX10" fmla="*/ 1155346 w 1554357"/>
                <a:gd name="connsiteY10" fmla="*/ 214334 h 1142532"/>
                <a:gd name="connsiteX11" fmla="*/ 1108044 w 1554357"/>
                <a:gd name="connsiteY11" fmla="*/ 237986 h 1142532"/>
                <a:gd name="connsiteX12" fmla="*/ 1102151 w 1554357"/>
                <a:gd name="connsiteY12" fmla="*/ 273462 h 1142532"/>
                <a:gd name="connsiteX13" fmla="*/ 1113976 w 1554357"/>
                <a:gd name="connsiteY13" fmla="*/ 320764 h 1142532"/>
                <a:gd name="connsiteX14" fmla="*/ 1143520 w 1554357"/>
                <a:gd name="connsiteY14" fmla="*/ 350308 h 1142532"/>
                <a:gd name="connsiteX15" fmla="*/ 1173065 w 1554357"/>
                <a:gd name="connsiteY15" fmla="*/ 368027 h 1142532"/>
                <a:gd name="connsiteX16" fmla="*/ 1149413 w 1554357"/>
                <a:gd name="connsiteY16" fmla="*/ 379852 h 1142532"/>
                <a:gd name="connsiteX17" fmla="*/ 1042987 w 1554357"/>
                <a:gd name="connsiteY17" fmla="*/ 427154 h 1142532"/>
                <a:gd name="connsiteX18" fmla="*/ 995685 w 1554357"/>
                <a:gd name="connsiteY18" fmla="*/ 456698 h 1142532"/>
                <a:gd name="connsiteX19" fmla="*/ 960209 w 1554357"/>
                <a:gd name="connsiteY19" fmla="*/ 527651 h 1142532"/>
                <a:gd name="connsiteX20" fmla="*/ 936558 w 1554357"/>
                <a:gd name="connsiteY20" fmla="*/ 622254 h 1142532"/>
                <a:gd name="connsiteX21" fmla="*/ 918839 w 1554357"/>
                <a:gd name="connsiteY21" fmla="*/ 705032 h 1142532"/>
                <a:gd name="connsiteX22" fmla="*/ 912945 w 1554357"/>
                <a:gd name="connsiteY22" fmla="*/ 799635 h 1142532"/>
                <a:gd name="connsiteX23" fmla="*/ 907051 w 1554357"/>
                <a:gd name="connsiteY23" fmla="*/ 917887 h 1142532"/>
                <a:gd name="connsiteX24" fmla="*/ 901158 w 1554357"/>
                <a:gd name="connsiteY24" fmla="*/ 1101162 h 1142532"/>
                <a:gd name="connsiteX25" fmla="*/ 901158 w 1554357"/>
                <a:gd name="connsiteY25" fmla="*/ 1142532 h 1142532"/>
                <a:gd name="connsiteX26" fmla="*/ 895264 w 1554357"/>
                <a:gd name="connsiteY26" fmla="*/ 1142532 h 1142532"/>
                <a:gd name="connsiteX27" fmla="*/ 865720 w 1554357"/>
                <a:gd name="connsiteY27" fmla="*/ 1142532 h 1142532"/>
                <a:gd name="connsiteX28" fmla="*/ 812524 w 1554357"/>
                <a:gd name="connsiteY28" fmla="*/ 1142532 h 1142532"/>
                <a:gd name="connsiteX29" fmla="*/ 800699 w 1554357"/>
                <a:gd name="connsiteY29" fmla="*/ 1112988 h 1142532"/>
                <a:gd name="connsiteX30" fmla="*/ 782980 w 1554357"/>
                <a:gd name="connsiteY30" fmla="*/ 959261 h 1142532"/>
                <a:gd name="connsiteX31" fmla="*/ 777086 w 1554357"/>
                <a:gd name="connsiteY31" fmla="*/ 734613 h 1142532"/>
                <a:gd name="connsiteX32" fmla="*/ 777086 w 1554357"/>
                <a:gd name="connsiteY32" fmla="*/ 498139 h 1142532"/>
                <a:gd name="connsiteX33" fmla="*/ 759367 w 1554357"/>
                <a:gd name="connsiteY33" fmla="*/ 444943 h 1142532"/>
                <a:gd name="connsiteX34" fmla="*/ 599743 w 1554357"/>
                <a:gd name="connsiteY34" fmla="*/ 468595 h 1142532"/>
                <a:gd name="connsiteX35" fmla="*/ 274566 w 1554357"/>
                <a:gd name="connsiteY35" fmla="*/ 551373 h 1142532"/>
                <a:gd name="connsiteX36" fmla="*/ 43990 w 1554357"/>
                <a:gd name="connsiteY36" fmla="*/ 628220 h 1142532"/>
                <a:gd name="connsiteX37" fmla="*/ 2619 w 1554357"/>
                <a:gd name="connsiteY37" fmla="*/ 628220 h 1142532"/>
                <a:gd name="connsiteX38" fmla="*/ 2619 w 1554357"/>
                <a:gd name="connsiteY38" fmla="*/ 527721 h 1142532"/>
                <a:gd name="connsiteX39" fmla="*/ 38096 w 1554357"/>
                <a:gd name="connsiteY39" fmla="*/ 439048 h 1142532"/>
                <a:gd name="connsiteX40" fmla="*/ 109049 w 1554357"/>
                <a:gd name="connsiteY40" fmla="*/ 338549 h 1142532"/>
                <a:gd name="connsiteX41" fmla="*/ 126768 w 1554357"/>
                <a:gd name="connsiteY41" fmla="*/ 314898 h 1142532"/>
                <a:gd name="connsiteX42" fmla="*/ 197721 w 1554357"/>
                <a:gd name="connsiteY42" fmla="*/ 303073 h 1142532"/>
                <a:gd name="connsiteX43" fmla="*/ 463772 w 1554357"/>
                <a:gd name="connsiteY43" fmla="*/ 267596 h 1142532"/>
                <a:gd name="connsiteX44" fmla="*/ 741648 w 1554357"/>
                <a:gd name="connsiteY44" fmla="*/ 220295 h 1142532"/>
                <a:gd name="connsiteX45" fmla="*/ 1013597 w 1554357"/>
                <a:gd name="connsiteY45" fmla="*/ 155274 h 1142532"/>
                <a:gd name="connsiteX46" fmla="*/ 1232348 w 1554357"/>
                <a:gd name="connsiteY46" fmla="*/ 72496 h 1142532"/>
                <a:gd name="connsiteX47" fmla="*/ 1338774 w 1554357"/>
                <a:gd name="connsiteY47" fmla="*/ 19301 h 1142532"/>
                <a:gd name="connsiteX48" fmla="*/ 1403795 w 1554357"/>
                <a:gd name="connsiteY48" fmla="*/ 1582 h 1142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554357" h="1142532">
                  <a:moveTo>
                    <a:pt x="1403676" y="1476"/>
                  </a:moveTo>
                  <a:cubicBezTo>
                    <a:pt x="1421395" y="7370"/>
                    <a:pt x="1439153" y="31021"/>
                    <a:pt x="1456872" y="54672"/>
                  </a:cubicBezTo>
                  <a:cubicBezTo>
                    <a:pt x="1468697" y="78323"/>
                    <a:pt x="1492348" y="107867"/>
                    <a:pt x="1510067" y="131519"/>
                  </a:cubicBezTo>
                  <a:cubicBezTo>
                    <a:pt x="1527786" y="155170"/>
                    <a:pt x="1539611" y="184714"/>
                    <a:pt x="1551438" y="196539"/>
                  </a:cubicBezTo>
                  <a:cubicBezTo>
                    <a:pt x="1557331" y="208365"/>
                    <a:pt x="1557331" y="208365"/>
                    <a:pt x="1521893" y="226084"/>
                  </a:cubicBezTo>
                  <a:cubicBezTo>
                    <a:pt x="1480523" y="243803"/>
                    <a:pt x="1409569" y="279279"/>
                    <a:pt x="1368166" y="297036"/>
                  </a:cubicBezTo>
                  <a:cubicBezTo>
                    <a:pt x="1332690" y="314756"/>
                    <a:pt x="1332690" y="314756"/>
                    <a:pt x="1326796" y="308862"/>
                  </a:cubicBezTo>
                  <a:cubicBezTo>
                    <a:pt x="1320902" y="297036"/>
                    <a:pt x="1309077" y="285210"/>
                    <a:pt x="1291320" y="267491"/>
                  </a:cubicBezTo>
                  <a:cubicBezTo>
                    <a:pt x="1279494" y="255666"/>
                    <a:pt x="1261775" y="249772"/>
                    <a:pt x="1249949" y="237947"/>
                  </a:cubicBezTo>
                  <a:cubicBezTo>
                    <a:pt x="1232230" y="232053"/>
                    <a:pt x="1220405" y="226122"/>
                    <a:pt x="1202647" y="220228"/>
                  </a:cubicBezTo>
                  <a:cubicBezTo>
                    <a:pt x="1190822" y="214334"/>
                    <a:pt x="1173103" y="214334"/>
                    <a:pt x="1155346" y="214334"/>
                  </a:cubicBezTo>
                  <a:cubicBezTo>
                    <a:pt x="1137627" y="220228"/>
                    <a:pt x="1119870" y="226160"/>
                    <a:pt x="1108044" y="237986"/>
                  </a:cubicBezTo>
                  <a:cubicBezTo>
                    <a:pt x="1102151" y="243879"/>
                    <a:pt x="1102151" y="255705"/>
                    <a:pt x="1102151" y="273462"/>
                  </a:cubicBezTo>
                  <a:cubicBezTo>
                    <a:pt x="1108044" y="285287"/>
                    <a:pt x="1108044" y="303006"/>
                    <a:pt x="1113976" y="320764"/>
                  </a:cubicBezTo>
                  <a:lnTo>
                    <a:pt x="1143520" y="350308"/>
                  </a:lnTo>
                  <a:cubicBezTo>
                    <a:pt x="1155345" y="356201"/>
                    <a:pt x="1167172" y="362133"/>
                    <a:pt x="1173065" y="368027"/>
                  </a:cubicBezTo>
                  <a:cubicBezTo>
                    <a:pt x="1178958" y="373921"/>
                    <a:pt x="1178958" y="373921"/>
                    <a:pt x="1149413" y="379852"/>
                  </a:cubicBezTo>
                  <a:cubicBezTo>
                    <a:pt x="1125762" y="391677"/>
                    <a:pt x="1072567" y="415329"/>
                    <a:pt x="1042987" y="427154"/>
                  </a:cubicBezTo>
                  <a:cubicBezTo>
                    <a:pt x="1007510" y="438979"/>
                    <a:pt x="1001616" y="444873"/>
                    <a:pt x="995685" y="456698"/>
                  </a:cubicBezTo>
                  <a:cubicBezTo>
                    <a:pt x="983860" y="474417"/>
                    <a:pt x="972034" y="498068"/>
                    <a:pt x="960209" y="527651"/>
                  </a:cubicBezTo>
                  <a:cubicBezTo>
                    <a:pt x="948384" y="557195"/>
                    <a:pt x="942490" y="592672"/>
                    <a:pt x="936558" y="622254"/>
                  </a:cubicBezTo>
                  <a:cubicBezTo>
                    <a:pt x="930664" y="651798"/>
                    <a:pt x="924732" y="675450"/>
                    <a:pt x="918839" y="705032"/>
                  </a:cubicBezTo>
                  <a:cubicBezTo>
                    <a:pt x="912945" y="734576"/>
                    <a:pt x="912945" y="770053"/>
                    <a:pt x="912945" y="799635"/>
                  </a:cubicBezTo>
                  <a:cubicBezTo>
                    <a:pt x="907051" y="829180"/>
                    <a:pt x="907051" y="858763"/>
                    <a:pt x="907051" y="917887"/>
                  </a:cubicBezTo>
                  <a:cubicBezTo>
                    <a:pt x="907051" y="971082"/>
                    <a:pt x="901158" y="1059789"/>
                    <a:pt x="901158" y="1101162"/>
                  </a:cubicBezTo>
                  <a:lnTo>
                    <a:pt x="901158" y="1142532"/>
                  </a:lnTo>
                  <a:lnTo>
                    <a:pt x="895264" y="1142532"/>
                  </a:lnTo>
                  <a:lnTo>
                    <a:pt x="865720" y="1142532"/>
                  </a:lnTo>
                  <a:lnTo>
                    <a:pt x="812524" y="1142532"/>
                  </a:lnTo>
                  <a:cubicBezTo>
                    <a:pt x="800699" y="1142532"/>
                    <a:pt x="800699" y="1142532"/>
                    <a:pt x="800699" y="1112988"/>
                  </a:cubicBezTo>
                  <a:cubicBezTo>
                    <a:pt x="794806" y="1083444"/>
                    <a:pt x="788874" y="1024316"/>
                    <a:pt x="782980" y="959261"/>
                  </a:cubicBezTo>
                  <a:cubicBezTo>
                    <a:pt x="782980" y="894240"/>
                    <a:pt x="777086" y="823287"/>
                    <a:pt x="777086" y="734613"/>
                  </a:cubicBezTo>
                  <a:lnTo>
                    <a:pt x="777086" y="498139"/>
                  </a:lnTo>
                  <a:cubicBezTo>
                    <a:pt x="782980" y="444943"/>
                    <a:pt x="782980" y="444943"/>
                    <a:pt x="759367" y="444943"/>
                  </a:cubicBezTo>
                  <a:cubicBezTo>
                    <a:pt x="735716" y="444943"/>
                    <a:pt x="688415" y="450837"/>
                    <a:pt x="599743" y="468595"/>
                  </a:cubicBezTo>
                  <a:cubicBezTo>
                    <a:pt x="511070" y="486314"/>
                    <a:pt x="380992" y="515896"/>
                    <a:pt x="274566" y="551373"/>
                  </a:cubicBezTo>
                  <a:cubicBezTo>
                    <a:pt x="168139" y="580917"/>
                    <a:pt x="85392" y="616393"/>
                    <a:pt x="43990" y="628220"/>
                  </a:cubicBezTo>
                  <a:cubicBezTo>
                    <a:pt x="2619" y="645939"/>
                    <a:pt x="2619" y="645939"/>
                    <a:pt x="2619" y="628220"/>
                  </a:cubicBezTo>
                  <a:cubicBezTo>
                    <a:pt x="2619" y="604568"/>
                    <a:pt x="-3274" y="563199"/>
                    <a:pt x="2619" y="527721"/>
                  </a:cubicBezTo>
                  <a:cubicBezTo>
                    <a:pt x="8513" y="492242"/>
                    <a:pt x="20339" y="468593"/>
                    <a:pt x="38096" y="439048"/>
                  </a:cubicBezTo>
                  <a:cubicBezTo>
                    <a:pt x="61747" y="403572"/>
                    <a:pt x="91291" y="356271"/>
                    <a:pt x="109049" y="338549"/>
                  </a:cubicBezTo>
                  <a:cubicBezTo>
                    <a:pt x="120874" y="314898"/>
                    <a:pt x="120874" y="314898"/>
                    <a:pt x="126768" y="314898"/>
                  </a:cubicBezTo>
                  <a:cubicBezTo>
                    <a:pt x="132662" y="314898"/>
                    <a:pt x="138593" y="314898"/>
                    <a:pt x="197721" y="303073"/>
                  </a:cubicBezTo>
                  <a:cubicBezTo>
                    <a:pt x="256848" y="297179"/>
                    <a:pt x="363273" y="285354"/>
                    <a:pt x="463772" y="267596"/>
                  </a:cubicBezTo>
                  <a:cubicBezTo>
                    <a:pt x="558375" y="255771"/>
                    <a:pt x="647047" y="243945"/>
                    <a:pt x="741648" y="220295"/>
                  </a:cubicBezTo>
                  <a:cubicBezTo>
                    <a:pt x="830320" y="202576"/>
                    <a:pt x="930821" y="184818"/>
                    <a:pt x="1013597" y="155274"/>
                  </a:cubicBezTo>
                  <a:cubicBezTo>
                    <a:pt x="1102269" y="125730"/>
                    <a:pt x="1179150" y="96146"/>
                    <a:pt x="1232348" y="72496"/>
                  </a:cubicBezTo>
                  <a:cubicBezTo>
                    <a:pt x="1285543" y="48845"/>
                    <a:pt x="1315126" y="31126"/>
                    <a:pt x="1338774" y="19301"/>
                  </a:cubicBezTo>
                  <a:cubicBezTo>
                    <a:pt x="1368319" y="7475"/>
                    <a:pt x="1386076" y="-4351"/>
                    <a:pt x="1403795" y="1582"/>
                  </a:cubicBezTo>
                  <a:close/>
                </a:path>
              </a:pathLst>
            </a:custGeom>
            <a:solidFill>
              <a:srgbClr val="96C93D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003415B6-EC68-A5C4-F6F6-77207F9C52FC}"/>
                </a:ext>
              </a:extLst>
            </p:cNvPr>
            <p:cNvSpPr/>
            <p:nvPr/>
          </p:nvSpPr>
          <p:spPr>
            <a:xfrm>
              <a:off x="-2151364" y="2381713"/>
              <a:ext cx="2206291" cy="1269212"/>
            </a:xfrm>
            <a:custGeom>
              <a:avLst/>
              <a:gdLst>
                <a:gd name="connsiteX0" fmla="*/ 61438 w 2206291"/>
                <a:gd name="connsiteY0" fmla="*/ 88672 h 1269212"/>
                <a:gd name="connsiteX1" fmla="*/ 14137 w 2206291"/>
                <a:gd name="connsiteY1" fmla="*/ 53196 h 1269212"/>
                <a:gd name="connsiteX2" fmla="*/ 2311 w 2206291"/>
                <a:gd name="connsiteY2" fmla="*/ 17719 h 1269212"/>
                <a:gd name="connsiteX3" fmla="*/ 37788 w 2206291"/>
                <a:gd name="connsiteY3" fmla="*/ 0 h 1269212"/>
                <a:gd name="connsiteX4" fmla="*/ 102809 w 2206291"/>
                <a:gd name="connsiteY4" fmla="*/ 29544 h 1269212"/>
                <a:gd name="connsiteX5" fmla="*/ 191481 w 2206291"/>
                <a:gd name="connsiteY5" fmla="*/ 124147 h 1269212"/>
                <a:gd name="connsiteX6" fmla="*/ 386581 w 2206291"/>
                <a:gd name="connsiteY6" fmla="*/ 248297 h 1269212"/>
                <a:gd name="connsiteX7" fmla="*/ 563929 w 2206291"/>
                <a:gd name="connsiteY7" fmla="*/ 289667 h 1269212"/>
                <a:gd name="connsiteX8" fmla="*/ 682180 w 2206291"/>
                <a:gd name="connsiteY8" fmla="*/ 289667 h 1269212"/>
                <a:gd name="connsiteX9" fmla="*/ 723551 w 2206291"/>
                <a:gd name="connsiteY9" fmla="*/ 277842 h 1269212"/>
                <a:gd name="connsiteX10" fmla="*/ 776746 w 2206291"/>
                <a:gd name="connsiteY10" fmla="*/ 313319 h 1269212"/>
                <a:gd name="connsiteX11" fmla="*/ 930473 w 2206291"/>
                <a:gd name="connsiteY11" fmla="*/ 431570 h 1269212"/>
                <a:gd name="connsiteX12" fmla="*/ 1338397 w 2206291"/>
                <a:gd name="connsiteY12" fmla="*/ 703519 h 1269212"/>
                <a:gd name="connsiteX13" fmla="*/ 1344290 w 2206291"/>
                <a:gd name="connsiteY13" fmla="*/ 679868 h 1269212"/>
                <a:gd name="connsiteX14" fmla="*/ 1385661 w 2206291"/>
                <a:gd name="connsiteY14" fmla="*/ 336968 h 1269212"/>
                <a:gd name="connsiteX15" fmla="*/ 1415205 w 2206291"/>
                <a:gd name="connsiteY15" fmla="*/ 254190 h 1269212"/>
                <a:gd name="connsiteX16" fmla="*/ 1598480 w 2206291"/>
                <a:gd name="connsiteY16" fmla="*/ 496591 h 1269212"/>
                <a:gd name="connsiteX17" fmla="*/ 1870429 w 2206291"/>
                <a:gd name="connsiteY17" fmla="*/ 857214 h 1269212"/>
                <a:gd name="connsiteX18" fmla="*/ 2101005 w 2206291"/>
                <a:gd name="connsiteY18" fmla="*/ 1058212 h 1269212"/>
                <a:gd name="connsiteX19" fmla="*/ 1379730 w 2206291"/>
                <a:gd name="connsiteY19" fmla="*/ 827636 h 1269212"/>
                <a:gd name="connsiteX20" fmla="*/ 1356078 w 2206291"/>
                <a:gd name="connsiteY20" fmla="*/ 821743 h 1269212"/>
                <a:gd name="connsiteX21" fmla="*/ 1622130 w 2206291"/>
                <a:gd name="connsiteY21" fmla="*/ 1016843 h 1269212"/>
                <a:gd name="connsiteX22" fmla="*/ 1829055 w 2206291"/>
                <a:gd name="connsiteY22" fmla="*/ 1087796 h 1269212"/>
                <a:gd name="connsiteX23" fmla="*/ 2189678 w 2206291"/>
                <a:gd name="connsiteY23" fmla="*/ 1129166 h 1269212"/>
                <a:gd name="connsiteX24" fmla="*/ 2195572 w 2206291"/>
                <a:gd name="connsiteY24" fmla="*/ 1170536 h 1269212"/>
                <a:gd name="connsiteX25" fmla="*/ 1409273 w 2206291"/>
                <a:gd name="connsiteY25" fmla="*/ 1223732 h 1269212"/>
                <a:gd name="connsiteX26" fmla="*/ 1078198 w 2206291"/>
                <a:gd name="connsiteY26" fmla="*/ 1064107 h 1269212"/>
                <a:gd name="connsiteX27" fmla="*/ 1060479 w 2206291"/>
                <a:gd name="connsiteY27" fmla="*/ 1022737 h 1269212"/>
                <a:gd name="connsiteX28" fmla="*/ 983632 w 2206291"/>
                <a:gd name="connsiteY28" fmla="*/ 691662 h 1269212"/>
                <a:gd name="connsiteX29" fmla="*/ 965913 w 2206291"/>
                <a:gd name="connsiteY29" fmla="*/ 561585 h 1269212"/>
                <a:gd name="connsiteX30" fmla="*/ 1007283 w 2206291"/>
                <a:gd name="connsiteY30" fmla="*/ 981334 h 1269212"/>
                <a:gd name="connsiteX31" fmla="*/ 1013177 w 2206291"/>
                <a:gd name="connsiteY31" fmla="*/ 1022705 h 1269212"/>
                <a:gd name="connsiteX32" fmla="*/ 753053 w 2206291"/>
                <a:gd name="connsiteY32" fmla="*/ 721178 h 1269212"/>
                <a:gd name="connsiteX33" fmla="*/ 634801 w 2206291"/>
                <a:gd name="connsiteY33" fmla="*/ 466952 h 1269212"/>
                <a:gd name="connsiteX34" fmla="*/ 587499 w 2206291"/>
                <a:gd name="connsiteY34" fmla="*/ 366453 h 1269212"/>
                <a:gd name="connsiteX35" fmla="*/ 410152 w 2206291"/>
                <a:gd name="connsiteY35" fmla="*/ 307325 h 1269212"/>
                <a:gd name="connsiteX36" fmla="*/ 215051 w 2206291"/>
                <a:gd name="connsiteY36" fmla="*/ 206826 h 1269212"/>
                <a:gd name="connsiteX37" fmla="*/ 132273 w 2206291"/>
                <a:gd name="connsiteY37" fmla="*/ 159524 h 1269212"/>
                <a:gd name="connsiteX38" fmla="*/ 61320 w 2206291"/>
                <a:gd name="connsiteY38" fmla="*/ 88571 h 1269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206291" h="1269212">
                  <a:moveTo>
                    <a:pt x="61438" y="88672"/>
                  </a:moveTo>
                  <a:cubicBezTo>
                    <a:pt x="37787" y="70953"/>
                    <a:pt x="20068" y="59128"/>
                    <a:pt x="14137" y="53196"/>
                  </a:cubicBezTo>
                  <a:cubicBezTo>
                    <a:pt x="2311" y="41370"/>
                    <a:pt x="-3582" y="29544"/>
                    <a:pt x="2311" y="17719"/>
                  </a:cubicBezTo>
                  <a:cubicBezTo>
                    <a:pt x="2311" y="11826"/>
                    <a:pt x="20031" y="0"/>
                    <a:pt x="37788" y="0"/>
                  </a:cubicBezTo>
                  <a:cubicBezTo>
                    <a:pt x="55507" y="0"/>
                    <a:pt x="79158" y="11825"/>
                    <a:pt x="102809" y="29544"/>
                  </a:cubicBezTo>
                  <a:cubicBezTo>
                    <a:pt x="126460" y="53196"/>
                    <a:pt x="144179" y="82740"/>
                    <a:pt x="191481" y="124147"/>
                  </a:cubicBezTo>
                  <a:cubicBezTo>
                    <a:pt x="244676" y="165518"/>
                    <a:pt x="321557" y="212819"/>
                    <a:pt x="386581" y="248297"/>
                  </a:cubicBezTo>
                  <a:cubicBezTo>
                    <a:pt x="457534" y="277841"/>
                    <a:pt x="516658" y="283773"/>
                    <a:pt x="563929" y="289667"/>
                  </a:cubicBezTo>
                  <a:lnTo>
                    <a:pt x="682180" y="289667"/>
                  </a:lnTo>
                  <a:cubicBezTo>
                    <a:pt x="711725" y="283774"/>
                    <a:pt x="711725" y="283774"/>
                    <a:pt x="723551" y="277842"/>
                  </a:cubicBezTo>
                  <a:cubicBezTo>
                    <a:pt x="735376" y="271948"/>
                    <a:pt x="747202" y="295561"/>
                    <a:pt x="776746" y="313319"/>
                  </a:cubicBezTo>
                  <a:cubicBezTo>
                    <a:pt x="800397" y="331038"/>
                    <a:pt x="847699" y="354689"/>
                    <a:pt x="930473" y="431570"/>
                  </a:cubicBezTo>
                  <a:cubicBezTo>
                    <a:pt x="971844" y="461114"/>
                    <a:pt x="1332499" y="733097"/>
                    <a:pt x="1338397" y="703519"/>
                  </a:cubicBezTo>
                  <a:cubicBezTo>
                    <a:pt x="1338397" y="697626"/>
                    <a:pt x="1344290" y="685800"/>
                    <a:pt x="1344290" y="679868"/>
                  </a:cubicBezTo>
                  <a:cubicBezTo>
                    <a:pt x="1302920" y="514316"/>
                    <a:pt x="1338397" y="455219"/>
                    <a:pt x="1385661" y="336968"/>
                  </a:cubicBezTo>
                  <a:cubicBezTo>
                    <a:pt x="1397486" y="313316"/>
                    <a:pt x="1415205" y="254190"/>
                    <a:pt x="1415205" y="254190"/>
                  </a:cubicBezTo>
                  <a:cubicBezTo>
                    <a:pt x="1438856" y="254190"/>
                    <a:pt x="1580757" y="467013"/>
                    <a:pt x="1598480" y="496591"/>
                  </a:cubicBezTo>
                  <a:cubicBezTo>
                    <a:pt x="1693083" y="632565"/>
                    <a:pt x="1752207" y="733064"/>
                    <a:pt x="1870429" y="857214"/>
                  </a:cubicBezTo>
                  <a:cubicBezTo>
                    <a:pt x="1905906" y="886758"/>
                    <a:pt x="2089180" y="1028664"/>
                    <a:pt x="2101005" y="1058212"/>
                  </a:cubicBezTo>
                  <a:cubicBezTo>
                    <a:pt x="2130550" y="1170536"/>
                    <a:pt x="1450681" y="957713"/>
                    <a:pt x="1379730" y="827636"/>
                  </a:cubicBezTo>
                  <a:cubicBezTo>
                    <a:pt x="1367905" y="809917"/>
                    <a:pt x="1356078" y="821743"/>
                    <a:pt x="1356078" y="821743"/>
                  </a:cubicBezTo>
                  <a:cubicBezTo>
                    <a:pt x="1367903" y="833568"/>
                    <a:pt x="1421099" y="945892"/>
                    <a:pt x="1622130" y="1016843"/>
                  </a:cubicBezTo>
                  <a:cubicBezTo>
                    <a:pt x="1663500" y="1028668"/>
                    <a:pt x="1793580" y="1075971"/>
                    <a:pt x="1829055" y="1087796"/>
                  </a:cubicBezTo>
                  <a:cubicBezTo>
                    <a:pt x="2030053" y="1158749"/>
                    <a:pt x="2166057" y="1111447"/>
                    <a:pt x="2189678" y="1129166"/>
                  </a:cubicBezTo>
                  <a:cubicBezTo>
                    <a:pt x="2207397" y="1146885"/>
                    <a:pt x="2213330" y="1158710"/>
                    <a:pt x="2195572" y="1170536"/>
                  </a:cubicBezTo>
                  <a:cubicBezTo>
                    <a:pt x="2030019" y="1294686"/>
                    <a:pt x="1598446" y="1288788"/>
                    <a:pt x="1409273" y="1223732"/>
                  </a:cubicBezTo>
                  <a:cubicBezTo>
                    <a:pt x="1296948" y="1182362"/>
                    <a:pt x="1178697" y="1129129"/>
                    <a:pt x="1078198" y="1064107"/>
                  </a:cubicBezTo>
                  <a:cubicBezTo>
                    <a:pt x="1072304" y="1064107"/>
                    <a:pt x="1078198" y="1046388"/>
                    <a:pt x="1060479" y="1022737"/>
                  </a:cubicBezTo>
                  <a:cubicBezTo>
                    <a:pt x="1007283" y="934065"/>
                    <a:pt x="989526" y="798088"/>
                    <a:pt x="983632" y="691662"/>
                  </a:cubicBezTo>
                  <a:cubicBezTo>
                    <a:pt x="977738" y="668011"/>
                    <a:pt x="971806" y="585236"/>
                    <a:pt x="965913" y="561585"/>
                  </a:cubicBezTo>
                  <a:cubicBezTo>
                    <a:pt x="960019" y="532041"/>
                    <a:pt x="936368" y="839462"/>
                    <a:pt x="1007283" y="981334"/>
                  </a:cubicBezTo>
                  <a:cubicBezTo>
                    <a:pt x="1025002" y="1004985"/>
                    <a:pt x="1013177" y="1022705"/>
                    <a:pt x="1013177" y="1022705"/>
                  </a:cubicBezTo>
                  <a:cubicBezTo>
                    <a:pt x="900852" y="934033"/>
                    <a:pt x="824004" y="833532"/>
                    <a:pt x="753053" y="721178"/>
                  </a:cubicBezTo>
                  <a:cubicBezTo>
                    <a:pt x="699857" y="632506"/>
                    <a:pt x="664381" y="555626"/>
                    <a:pt x="634801" y="466952"/>
                  </a:cubicBezTo>
                  <a:cubicBezTo>
                    <a:pt x="622976" y="425581"/>
                    <a:pt x="611150" y="390105"/>
                    <a:pt x="587499" y="366453"/>
                  </a:cubicBezTo>
                  <a:cubicBezTo>
                    <a:pt x="546129" y="319151"/>
                    <a:pt x="469248" y="319151"/>
                    <a:pt x="410152" y="307325"/>
                  </a:cubicBezTo>
                  <a:cubicBezTo>
                    <a:pt x="333305" y="289606"/>
                    <a:pt x="280075" y="248197"/>
                    <a:pt x="215051" y="206826"/>
                  </a:cubicBezTo>
                  <a:cubicBezTo>
                    <a:pt x="179575" y="189107"/>
                    <a:pt x="155924" y="177282"/>
                    <a:pt x="132273" y="159524"/>
                  </a:cubicBezTo>
                  <a:cubicBezTo>
                    <a:pt x="108622" y="135873"/>
                    <a:pt x="79078" y="106329"/>
                    <a:pt x="61320" y="88571"/>
                  </a:cubicBezTo>
                  <a:close/>
                </a:path>
              </a:pathLst>
            </a:custGeom>
            <a:solidFill>
              <a:srgbClr val="EF4B5E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C0A561A2-86B3-2C43-B27B-5AF02C34FCB7}"/>
                </a:ext>
              </a:extLst>
            </p:cNvPr>
            <p:cNvSpPr/>
            <p:nvPr/>
          </p:nvSpPr>
          <p:spPr>
            <a:xfrm>
              <a:off x="-2217954" y="1015901"/>
              <a:ext cx="1597488" cy="1947773"/>
            </a:xfrm>
            <a:custGeom>
              <a:avLst/>
              <a:gdLst>
                <a:gd name="connsiteX0" fmla="*/ 3899 w 1597488"/>
                <a:gd name="connsiteY0" fmla="*/ 1164782 h 1947773"/>
                <a:gd name="connsiteX1" fmla="*/ 80745 w 1597488"/>
                <a:gd name="connsiteY1" fmla="*/ 1117481 h 1947773"/>
                <a:gd name="connsiteX2" fmla="*/ 181244 w 1597488"/>
                <a:gd name="connsiteY2" fmla="*/ 875080 h 1947773"/>
                <a:gd name="connsiteX3" fmla="*/ 234440 w 1597488"/>
                <a:gd name="connsiteY3" fmla="*/ 869186 h 1947773"/>
                <a:gd name="connsiteX4" fmla="*/ 565515 w 1597488"/>
                <a:gd name="connsiteY4" fmla="*/ 1365813 h 1947773"/>
                <a:gd name="connsiteX5" fmla="*/ 1334091 w 1597488"/>
                <a:gd name="connsiteY5" fmla="*/ 1945187 h 1947773"/>
                <a:gd name="connsiteX6" fmla="*/ 1180364 w 1597488"/>
                <a:gd name="connsiteY6" fmla="*/ 1643660 h 1947773"/>
                <a:gd name="connsiteX7" fmla="*/ 896590 w 1597488"/>
                <a:gd name="connsiteY7" fmla="*/ 1082010 h 1947773"/>
                <a:gd name="connsiteX8" fmla="*/ 435438 w 1597488"/>
                <a:gd name="connsiteY8" fmla="*/ 277958 h 1947773"/>
                <a:gd name="connsiteX9" fmla="*/ 606888 w 1597488"/>
                <a:gd name="connsiteY9" fmla="*/ 484884 h 1947773"/>
                <a:gd name="connsiteX10" fmla="*/ 1050287 w 1597488"/>
                <a:gd name="connsiteY10" fmla="*/ 1259358 h 1947773"/>
                <a:gd name="connsiteX11" fmla="*/ 1375464 w 1597488"/>
                <a:gd name="connsiteY11" fmla="*/ 1744159 h 1947773"/>
                <a:gd name="connsiteX12" fmla="*/ 1499614 w 1597488"/>
                <a:gd name="connsiteY12" fmla="*/ 1342134 h 1947773"/>
                <a:gd name="connsiteX13" fmla="*/ 1405011 w 1597488"/>
                <a:gd name="connsiteY13" fmla="*/ 916458 h 1947773"/>
                <a:gd name="connsiteX14" fmla="*/ 1038460 w 1597488"/>
                <a:gd name="connsiteY14" fmla="*/ 768658 h 1947773"/>
                <a:gd name="connsiteX15" fmla="*/ 949788 w 1597488"/>
                <a:gd name="connsiteY15" fmla="*/ 762764 h 1947773"/>
                <a:gd name="connsiteX16" fmla="*/ 1091690 w 1597488"/>
                <a:gd name="connsiteY16" fmla="*/ 750939 h 1947773"/>
                <a:gd name="connsiteX17" fmla="*/ 1316338 w 1597488"/>
                <a:gd name="connsiteY17" fmla="*/ 810067 h 1947773"/>
                <a:gd name="connsiteX18" fmla="*/ 1570565 w 1597488"/>
                <a:gd name="connsiteY18" fmla="*/ 1099768 h 1947773"/>
                <a:gd name="connsiteX19" fmla="*/ 1546913 w 1597488"/>
                <a:gd name="connsiteY19" fmla="*/ 691845 h 1947773"/>
                <a:gd name="connsiteX20" fmla="*/ 1286789 w 1597488"/>
                <a:gd name="connsiteY20" fmla="*/ 147947 h 1947773"/>
                <a:gd name="connsiteX21" fmla="*/ 595091 w 1597488"/>
                <a:gd name="connsiteY21" fmla="*/ 177491 h 1947773"/>
                <a:gd name="connsiteX22" fmla="*/ 411816 w 1597488"/>
                <a:gd name="connsiteY22" fmla="*/ 165666 h 1947773"/>
                <a:gd name="connsiteX23" fmla="*/ 86639 w 1597488"/>
                <a:gd name="connsiteY23" fmla="*/ 35589 h 1947773"/>
                <a:gd name="connsiteX24" fmla="*/ 110291 w 1597488"/>
                <a:gd name="connsiteY24" fmla="*/ 413964 h 1947773"/>
                <a:gd name="connsiteX25" fmla="*/ 145767 w 1597488"/>
                <a:gd name="connsiteY25" fmla="*/ 762762 h 1947773"/>
                <a:gd name="connsiteX26" fmla="*/ 9792 w 1597488"/>
                <a:gd name="connsiteY26" fmla="*/ 1076114 h 1947773"/>
                <a:gd name="connsiteX27" fmla="*/ 3899 w 1597488"/>
                <a:gd name="connsiteY27" fmla="*/ 1164786 h 1947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597488" h="1947773">
                  <a:moveTo>
                    <a:pt x="3899" y="1164782"/>
                  </a:moveTo>
                  <a:cubicBezTo>
                    <a:pt x="15724" y="1182502"/>
                    <a:pt x="45269" y="1182502"/>
                    <a:pt x="80745" y="1117481"/>
                  </a:cubicBezTo>
                  <a:cubicBezTo>
                    <a:pt x="116222" y="1058353"/>
                    <a:pt x="157592" y="934206"/>
                    <a:pt x="181244" y="875080"/>
                  </a:cubicBezTo>
                  <a:cubicBezTo>
                    <a:pt x="204897" y="815954"/>
                    <a:pt x="204896" y="815952"/>
                    <a:pt x="234440" y="869186"/>
                  </a:cubicBezTo>
                  <a:cubicBezTo>
                    <a:pt x="334939" y="1034738"/>
                    <a:pt x="441365" y="1217984"/>
                    <a:pt x="565515" y="1365813"/>
                  </a:cubicBezTo>
                  <a:cubicBezTo>
                    <a:pt x="689664" y="1519540"/>
                    <a:pt x="1345916" y="1986590"/>
                    <a:pt x="1334091" y="1945187"/>
                  </a:cubicBezTo>
                  <a:cubicBezTo>
                    <a:pt x="1322266" y="1915643"/>
                    <a:pt x="1269070" y="1809212"/>
                    <a:pt x="1180364" y="1643660"/>
                  </a:cubicBezTo>
                  <a:cubicBezTo>
                    <a:pt x="1097586" y="1478108"/>
                    <a:pt x="979366" y="1253460"/>
                    <a:pt x="896590" y="1082010"/>
                  </a:cubicBezTo>
                  <a:cubicBezTo>
                    <a:pt x="748790" y="792308"/>
                    <a:pt x="399963" y="242483"/>
                    <a:pt x="435438" y="277958"/>
                  </a:cubicBezTo>
                  <a:cubicBezTo>
                    <a:pt x="470914" y="313435"/>
                    <a:pt x="530041" y="378457"/>
                    <a:pt x="606888" y="484884"/>
                  </a:cubicBezTo>
                  <a:cubicBezTo>
                    <a:pt x="796061" y="745008"/>
                    <a:pt x="908415" y="981511"/>
                    <a:pt x="1050287" y="1259358"/>
                  </a:cubicBezTo>
                  <a:cubicBezTo>
                    <a:pt x="1085764" y="1330310"/>
                    <a:pt x="1304513" y="1821008"/>
                    <a:pt x="1375464" y="1744159"/>
                  </a:cubicBezTo>
                  <a:cubicBezTo>
                    <a:pt x="1422766" y="1690964"/>
                    <a:pt x="1470067" y="1472210"/>
                    <a:pt x="1499614" y="1342134"/>
                  </a:cubicBezTo>
                  <a:cubicBezTo>
                    <a:pt x="1535090" y="1158858"/>
                    <a:pt x="1552809" y="1052432"/>
                    <a:pt x="1405011" y="916458"/>
                  </a:cubicBezTo>
                  <a:cubicBezTo>
                    <a:pt x="1304512" y="821854"/>
                    <a:pt x="1174435" y="774556"/>
                    <a:pt x="1038460" y="768658"/>
                  </a:cubicBezTo>
                  <a:cubicBezTo>
                    <a:pt x="985264" y="762764"/>
                    <a:pt x="943857" y="762764"/>
                    <a:pt x="949788" y="762764"/>
                  </a:cubicBezTo>
                  <a:cubicBezTo>
                    <a:pt x="961613" y="756871"/>
                    <a:pt x="1020741" y="745045"/>
                    <a:pt x="1091690" y="750939"/>
                  </a:cubicBezTo>
                  <a:cubicBezTo>
                    <a:pt x="1162643" y="756833"/>
                    <a:pt x="1251315" y="780483"/>
                    <a:pt x="1316338" y="810067"/>
                  </a:cubicBezTo>
                  <a:cubicBezTo>
                    <a:pt x="1458240" y="869195"/>
                    <a:pt x="1570565" y="1099768"/>
                    <a:pt x="1570565" y="1099768"/>
                  </a:cubicBezTo>
                  <a:cubicBezTo>
                    <a:pt x="1635585" y="1064292"/>
                    <a:pt x="1564671" y="756868"/>
                    <a:pt x="1546913" y="691845"/>
                  </a:cubicBezTo>
                  <a:cubicBezTo>
                    <a:pt x="1487785" y="484919"/>
                    <a:pt x="1422764" y="319397"/>
                    <a:pt x="1286789" y="147947"/>
                  </a:cubicBezTo>
                  <a:cubicBezTo>
                    <a:pt x="1056214" y="-124003"/>
                    <a:pt x="849288" y="35622"/>
                    <a:pt x="595091" y="177491"/>
                  </a:cubicBezTo>
                  <a:cubicBezTo>
                    <a:pt x="518245" y="218861"/>
                    <a:pt x="488665" y="212967"/>
                    <a:pt x="411816" y="165666"/>
                  </a:cubicBezTo>
                  <a:cubicBezTo>
                    <a:pt x="346796" y="124295"/>
                    <a:pt x="163517" y="114"/>
                    <a:pt x="86639" y="35589"/>
                  </a:cubicBezTo>
                  <a:cubicBezTo>
                    <a:pt x="21619" y="59240"/>
                    <a:pt x="98465" y="360766"/>
                    <a:pt x="110291" y="413964"/>
                  </a:cubicBezTo>
                  <a:cubicBezTo>
                    <a:pt x="133942" y="520391"/>
                    <a:pt x="181243" y="662263"/>
                    <a:pt x="145767" y="762762"/>
                  </a:cubicBezTo>
                  <a:cubicBezTo>
                    <a:pt x="104397" y="869189"/>
                    <a:pt x="39341" y="969688"/>
                    <a:pt x="9792" y="1076114"/>
                  </a:cubicBezTo>
                  <a:cubicBezTo>
                    <a:pt x="-2033" y="1117485"/>
                    <a:pt x="-2033" y="1147067"/>
                    <a:pt x="3899" y="1164786"/>
                  </a:cubicBezTo>
                  <a:close/>
                </a:path>
              </a:pathLst>
            </a:custGeom>
            <a:solidFill>
              <a:srgbClr val="EF4B5E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4CD46349-38B1-E3BF-39A0-480C2076A5A2}"/>
                </a:ext>
              </a:extLst>
            </p:cNvPr>
            <p:cNvSpPr/>
            <p:nvPr/>
          </p:nvSpPr>
          <p:spPr>
            <a:xfrm>
              <a:off x="-685203" y="1332993"/>
              <a:ext cx="516688" cy="433865"/>
            </a:xfrm>
            <a:custGeom>
              <a:avLst/>
              <a:gdLst>
                <a:gd name="connsiteX0" fmla="*/ 2343 w 516688"/>
                <a:gd name="connsiteY0" fmla="*/ 215079 h 433865"/>
                <a:gd name="connsiteX1" fmla="*/ 67363 w 516688"/>
                <a:gd name="connsiteY1" fmla="*/ 161884 h 433865"/>
                <a:gd name="connsiteX2" fmla="*/ 357065 w 516688"/>
                <a:gd name="connsiteY2" fmla="*/ 31807 h 433865"/>
                <a:gd name="connsiteX3" fmla="*/ 451668 w 516688"/>
                <a:gd name="connsiteY3" fmla="*/ 25913 h 433865"/>
                <a:gd name="connsiteX4" fmla="*/ 510796 w 516688"/>
                <a:gd name="connsiteY4" fmla="*/ 132340 h 433865"/>
                <a:gd name="connsiteX5" fmla="*/ 416192 w 516688"/>
                <a:gd name="connsiteY5" fmla="*/ 215118 h 433865"/>
                <a:gd name="connsiteX6" fmla="*/ 410299 w 516688"/>
                <a:gd name="connsiteY6" fmla="*/ 280138 h 433865"/>
                <a:gd name="connsiteX7" fmla="*/ 73297 w 516688"/>
                <a:gd name="connsiteY7" fmla="*/ 433865 h 433865"/>
                <a:gd name="connsiteX8" fmla="*/ 2344 w 516688"/>
                <a:gd name="connsiteY8" fmla="*/ 215115 h 433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6688" h="433865">
                  <a:moveTo>
                    <a:pt x="2343" y="215079"/>
                  </a:moveTo>
                  <a:cubicBezTo>
                    <a:pt x="-3551" y="197360"/>
                    <a:pt x="-3551" y="197360"/>
                    <a:pt x="67363" y="161884"/>
                  </a:cubicBezTo>
                  <a:cubicBezTo>
                    <a:pt x="138316" y="132339"/>
                    <a:pt x="238813" y="73212"/>
                    <a:pt x="357065" y="31807"/>
                  </a:cubicBezTo>
                  <a:cubicBezTo>
                    <a:pt x="475317" y="-9563"/>
                    <a:pt x="422085" y="-9563"/>
                    <a:pt x="451668" y="25913"/>
                  </a:cubicBezTo>
                  <a:cubicBezTo>
                    <a:pt x="481213" y="61390"/>
                    <a:pt x="534446" y="120517"/>
                    <a:pt x="510796" y="132340"/>
                  </a:cubicBezTo>
                  <a:cubicBezTo>
                    <a:pt x="451668" y="161884"/>
                    <a:pt x="439843" y="173710"/>
                    <a:pt x="416192" y="215118"/>
                  </a:cubicBezTo>
                  <a:cubicBezTo>
                    <a:pt x="398473" y="244662"/>
                    <a:pt x="416192" y="262419"/>
                    <a:pt x="410299" y="280138"/>
                  </a:cubicBezTo>
                  <a:cubicBezTo>
                    <a:pt x="398474" y="315615"/>
                    <a:pt x="73297" y="433865"/>
                    <a:pt x="73297" y="433865"/>
                  </a:cubicBezTo>
                  <a:cubicBezTo>
                    <a:pt x="61472" y="422040"/>
                    <a:pt x="14169" y="244692"/>
                    <a:pt x="2344" y="215115"/>
                  </a:cubicBezTo>
                  <a:close/>
                </a:path>
              </a:pathLst>
            </a:custGeom>
            <a:solidFill>
              <a:srgbClr val="96C93D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E1BE535F-769D-7F7F-A8C7-E7A5D700CD40}"/>
              </a:ext>
            </a:extLst>
          </p:cNvPr>
          <p:cNvGrpSpPr/>
          <p:nvPr/>
        </p:nvGrpSpPr>
        <p:grpSpPr>
          <a:xfrm rot="2064267">
            <a:off x="1236942" y="4253880"/>
            <a:ext cx="1997876" cy="2501738"/>
            <a:chOff x="-6268962" y="2971216"/>
            <a:chExt cx="4384463" cy="5490219"/>
          </a:xfrm>
        </p:grpSpPr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B043D6CF-E793-BAB9-2D53-9CE41119E6F5}"/>
                </a:ext>
              </a:extLst>
            </p:cNvPr>
            <p:cNvSpPr/>
            <p:nvPr/>
          </p:nvSpPr>
          <p:spPr>
            <a:xfrm>
              <a:off x="-5172892" y="4174133"/>
              <a:ext cx="1386067" cy="445624"/>
            </a:xfrm>
            <a:custGeom>
              <a:avLst/>
              <a:gdLst>
                <a:gd name="connsiteX0" fmla="*/ 1381945 w 1386067"/>
                <a:gd name="connsiteY0" fmla="*/ 122926 h 445624"/>
                <a:gd name="connsiteX1" fmla="*/ 303867 w 1386067"/>
                <a:gd name="connsiteY1" fmla="*/ 47381 h 445624"/>
                <a:gd name="connsiteX2" fmla="*/ 1724 w 1386067"/>
                <a:gd name="connsiteY2" fmla="*/ 150369 h 445624"/>
                <a:gd name="connsiteX3" fmla="*/ 77268 w 1386067"/>
                <a:gd name="connsiteY3" fmla="*/ 150369 h 445624"/>
                <a:gd name="connsiteX4" fmla="*/ 509871 w 1386067"/>
                <a:gd name="connsiteY4" fmla="*/ 287685 h 445624"/>
                <a:gd name="connsiteX5" fmla="*/ 557938 w 1386067"/>
                <a:gd name="connsiteY5" fmla="*/ 322014 h 445624"/>
                <a:gd name="connsiteX6" fmla="*/ 1278949 w 1386067"/>
                <a:gd name="connsiteY6" fmla="*/ 445624 h 445624"/>
                <a:gd name="connsiteX7" fmla="*/ 1368233 w 1386067"/>
                <a:gd name="connsiteY7" fmla="*/ 205291 h 445624"/>
                <a:gd name="connsiteX8" fmla="*/ 1381972 w 1386067"/>
                <a:gd name="connsiteY8" fmla="*/ 122895 h 445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86067" h="445624">
                  <a:moveTo>
                    <a:pt x="1381945" y="122926"/>
                  </a:moveTo>
                  <a:cubicBezTo>
                    <a:pt x="1327027" y="-55607"/>
                    <a:pt x="557956" y="-685"/>
                    <a:pt x="303867" y="47381"/>
                  </a:cubicBezTo>
                  <a:cubicBezTo>
                    <a:pt x="283278" y="54231"/>
                    <a:pt x="-25718" y="122926"/>
                    <a:pt x="1724" y="150369"/>
                  </a:cubicBezTo>
                  <a:cubicBezTo>
                    <a:pt x="8574" y="157219"/>
                    <a:pt x="36052" y="150369"/>
                    <a:pt x="77268" y="150369"/>
                  </a:cubicBezTo>
                  <a:cubicBezTo>
                    <a:pt x="173403" y="143518"/>
                    <a:pt x="489248" y="177847"/>
                    <a:pt x="509871" y="287685"/>
                  </a:cubicBezTo>
                  <a:cubicBezTo>
                    <a:pt x="516722" y="301424"/>
                    <a:pt x="516722" y="308275"/>
                    <a:pt x="557938" y="322014"/>
                  </a:cubicBezTo>
                  <a:cubicBezTo>
                    <a:pt x="743319" y="390670"/>
                    <a:pt x="1093528" y="445624"/>
                    <a:pt x="1278949" y="445624"/>
                  </a:cubicBezTo>
                  <a:cubicBezTo>
                    <a:pt x="1299539" y="445624"/>
                    <a:pt x="1327016" y="301420"/>
                    <a:pt x="1368233" y="205291"/>
                  </a:cubicBezTo>
                  <a:cubicBezTo>
                    <a:pt x="1388823" y="150373"/>
                    <a:pt x="1388823" y="136634"/>
                    <a:pt x="1381972" y="122895"/>
                  </a:cubicBezTo>
                  <a:close/>
                </a:path>
              </a:pathLst>
            </a:custGeom>
            <a:solidFill>
              <a:srgbClr val="026746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096FA4A5-900E-68A3-CA56-5776FA54DA43}"/>
                </a:ext>
              </a:extLst>
            </p:cNvPr>
            <p:cNvSpPr/>
            <p:nvPr/>
          </p:nvSpPr>
          <p:spPr>
            <a:xfrm>
              <a:off x="-3640220" y="4269562"/>
              <a:ext cx="674516" cy="363569"/>
            </a:xfrm>
            <a:custGeom>
              <a:avLst/>
              <a:gdLst>
                <a:gd name="connsiteX0" fmla="*/ 248 w 674516"/>
                <a:gd name="connsiteY0" fmla="*/ 357073 h 363569"/>
                <a:gd name="connsiteX1" fmla="*/ 158187 w 674516"/>
                <a:gd name="connsiteY1" fmla="*/ 336484 h 363569"/>
                <a:gd name="connsiteX2" fmla="*/ 364192 w 674516"/>
                <a:gd name="connsiteY2" fmla="*/ 274677 h 363569"/>
                <a:gd name="connsiteX3" fmla="*/ 439737 w 674516"/>
                <a:gd name="connsiteY3" fmla="*/ 240349 h 363569"/>
                <a:gd name="connsiteX4" fmla="*/ 316126 w 674516"/>
                <a:gd name="connsiteY4" fmla="*/ 274677 h 363569"/>
                <a:gd name="connsiteX5" fmla="*/ 247470 w 674516"/>
                <a:gd name="connsiteY5" fmla="*/ 288416 h 363569"/>
                <a:gd name="connsiteX6" fmla="*/ 268059 w 674516"/>
                <a:gd name="connsiteY6" fmla="*/ 254088 h 363569"/>
                <a:gd name="connsiteX7" fmla="*/ 542722 w 674516"/>
                <a:gd name="connsiteY7" fmla="*/ 130477 h 363569"/>
                <a:gd name="connsiteX8" fmla="*/ 371047 w 674516"/>
                <a:gd name="connsiteY8" fmla="*/ 178544 h 363569"/>
                <a:gd name="connsiteX9" fmla="*/ 247437 w 674516"/>
                <a:gd name="connsiteY9" fmla="*/ 233462 h 363569"/>
                <a:gd name="connsiteX10" fmla="*/ 391641 w 674516"/>
                <a:gd name="connsiteY10" fmla="*/ 144178 h 363569"/>
                <a:gd name="connsiteX11" fmla="*/ 631974 w 674516"/>
                <a:gd name="connsiteY11" fmla="*/ 82371 h 363569"/>
                <a:gd name="connsiteX12" fmla="*/ 673191 w 674516"/>
                <a:gd name="connsiteY12" fmla="*/ 75521 h 363569"/>
                <a:gd name="connsiteX13" fmla="*/ 480922 w 674516"/>
                <a:gd name="connsiteY13" fmla="*/ 41193 h 363569"/>
                <a:gd name="connsiteX14" fmla="*/ 240588 w 674516"/>
                <a:gd name="connsiteY14" fmla="*/ 6865 h 363569"/>
                <a:gd name="connsiteX15" fmla="*/ 178782 w 674516"/>
                <a:gd name="connsiteY15" fmla="*/ 13715 h 363569"/>
                <a:gd name="connsiteX16" fmla="*/ 249 w 674516"/>
                <a:gd name="connsiteY16" fmla="*/ 357036 h 363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74516" h="363569">
                  <a:moveTo>
                    <a:pt x="248" y="357073"/>
                  </a:moveTo>
                  <a:cubicBezTo>
                    <a:pt x="-6603" y="377663"/>
                    <a:pt x="130707" y="343335"/>
                    <a:pt x="158187" y="336484"/>
                  </a:cubicBezTo>
                  <a:cubicBezTo>
                    <a:pt x="219994" y="322745"/>
                    <a:pt x="302392" y="295267"/>
                    <a:pt x="364192" y="274677"/>
                  </a:cubicBezTo>
                  <a:cubicBezTo>
                    <a:pt x="398520" y="260939"/>
                    <a:pt x="432848" y="247199"/>
                    <a:pt x="439737" y="240349"/>
                  </a:cubicBezTo>
                  <a:cubicBezTo>
                    <a:pt x="446587" y="240349"/>
                    <a:pt x="350452" y="260939"/>
                    <a:pt x="316126" y="274677"/>
                  </a:cubicBezTo>
                  <a:cubicBezTo>
                    <a:pt x="288648" y="281528"/>
                    <a:pt x="254320" y="288416"/>
                    <a:pt x="247470" y="288416"/>
                  </a:cubicBezTo>
                  <a:cubicBezTo>
                    <a:pt x="240620" y="288416"/>
                    <a:pt x="247470" y="274677"/>
                    <a:pt x="268059" y="254088"/>
                  </a:cubicBezTo>
                  <a:cubicBezTo>
                    <a:pt x="357344" y="192282"/>
                    <a:pt x="453441" y="171692"/>
                    <a:pt x="542722" y="130477"/>
                  </a:cubicBezTo>
                  <a:cubicBezTo>
                    <a:pt x="597640" y="96149"/>
                    <a:pt x="377934" y="178544"/>
                    <a:pt x="371047" y="178544"/>
                  </a:cubicBezTo>
                  <a:cubicBezTo>
                    <a:pt x="316129" y="206022"/>
                    <a:pt x="268059" y="226611"/>
                    <a:pt x="247437" y="233462"/>
                  </a:cubicBezTo>
                  <a:cubicBezTo>
                    <a:pt x="185630" y="254052"/>
                    <a:pt x="391641" y="144178"/>
                    <a:pt x="391641" y="144178"/>
                  </a:cubicBezTo>
                  <a:cubicBezTo>
                    <a:pt x="467186" y="109849"/>
                    <a:pt x="556429" y="89260"/>
                    <a:pt x="631974" y="82371"/>
                  </a:cubicBezTo>
                  <a:cubicBezTo>
                    <a:pt x="659452" y="82371"/>
                    <a:pt x="680041" y="82371"/>
                    <a:pt x="673191" y="75521"/>
                  </a:cubicBezTo>
                  <a:cubicBezTo>
                    <a:pt x="659452" y="61782"/>
                    <a:pt x="508403" y="48043"/>
                    <a:pt x="480922" y="41193"/>
                  </a:cubicBezTo>
                  <a:cubicBezTo>
                    <a:pt x="405377" y="27454"/>
                    <a:pt x="316134" y="13715"/>
                    <a:pt x="240588" y="6865"/>
                  </a:cubicBezTo>
                  <a:cubicBezTo>
                    <a:pt x="206260" y="14"/>
                    <a:pt x="192521" y="-6874"/>
                    <a:pt x="178782" y="13715"/>
                  </a:cubicBezTo>
                  <a:cubicBezTo>
                    <a:pt x="137566" y="75521"/>
                    <a:pt x="7107" y="336443"/>
                    <a:pt x="249" y="357036"/>
                  </a:cubicBezTo>
                  <a:close/>
                </a:path>
              </a:pathLst>
            </a:custGeom>
            <a:solidFill>
              <a:srgbClr val="026746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EC640881-DEF3-6567-52A6-7D7DD819AF39}"/>
                </a:ext>
              </a:extLst>
            </p:cNvPr>
            <p:cNvSpPr/>
            <p:nvPr/>
          </p:nvSpPr>
          <p:spPr>
            <a:xfrm>
              <a:off x="-6268962" y="4327680"/>
              <a:ext cx="4384463" cy="4133755"/>
            </a:xfrm>
            <a:custGeom>
              <a:avLst/>
              <a:gdLst>
                <a:gd name="connsiteX0" fmla="*/ 1866870 w 4384463"/>
                <a:gd name="connsiteY0" fmla="*/ 305813 h 4133755"/>
                <a:gd name="connsiteX1" fmla="*/ 1619688 w 4384463"/>
                <a:gd name="connsiteY1" fmla="*/ 250895 h 4133755"/>
                <a:gd name="connsiteX2" fmla="*/ 1489229 w 4384463"/>
                <a:gd name="connsiteY2" fmla="*/ 244045 h 4133755"/>
                <a:gd name="connsiteX3" fmla="*/ 1228302 w 4384463"/>
                <a:gd name="connsiteY3" fmla="*/ 257784 h 4133755"/>
                <a:gd name="connsiteX4" fmla="*/ 1262630 w 4384463"/>
                <a:gd name="connsiteY4" fmla="*/ 216567 h 4133755"/>
                <a:gd name="connsiteX5" fmla="*/ 1448012 w 4384463"/>
                <a:gd name="connsiteY5" fmla="*/ 154761 h 4133755"/>
                <a:gd name="connsiteX6" fmla="*/ 1399945 w 4384463"/>
                <a:gd name="connsiteY6" fmla="*/ 58626 h 4133755"/>
                <a:gd name="connsiteX7" fmla="*/ 1125282 w 4384463"/>
                <a:gd name="connsiteY7" fmla="*/ 182237 h 4133755"/>
                <a:gd name="connsiteX8" fmla="*/ 816290 w 4384463"/>
                <a:gd name="connsiteY8" fmla="*/ 305847 h 4133755"/>
                <a:gd name="connsiteX9" fmla="*/ 884947 w 4384463"/>
                <a:gd name="connsiteY9" fmla="*/ 202860 h 4133755"/>
                <a:gd name="connsiteX10" fmla="*/ 610284 w 4384463"/>
                <a:gd name="connsiteY10" fmla="*/ 333319 h 4133755"/>
                <a:gd name="connsiteX11" fmla="*/ 589694 w 4384463"/>
                <a:gd name="connsiteY11" fmla="*/ 319580 h 4133755"/>
                <a:gd name="connsiteX12" fmla="*/ 884950 w 4384463"/>
                <a:gd name="connsiteY12" fmla="*/ 127311 h 4133755"/>
                <a:gd name="connsiteX13" fmla="*/ 1029155 w 4384463"/>
                <a:gd name="connsiteY13" fmla="*/ 65505 h 4133755"/>
                <a:gd name="connsiteX14" fmla="*/ 1070371 w 4384463"/>
                <a:gd name="connsiteY14" fmla="*/ 10587 h 4133755"/>
                <a:gd name="connsiteX15" fmla="*/ 349360 w 4384463"/>
                <a:gd name="connsiteY15" fmla="*/ 546177 h 4133755"/>
                <a:gd name="connsiteX16" fmla="*/ 88433 w 4384463"/>
                <a:gd name="connsiteY16" fmla="*/ 1074919 h 4133755"/>
                <a:gd name="connsiteX17" fmla="*/ 81583 w 4384463"/>
                <a:gd name="connsiteY17" fmla="*/ 2249107 h 4133755"/>
                <a:gd name="connsiteX18" fmla="*/ 514185 w 4384463"/>
                <a:gd name="connsiteY18" fmla="*/ 3265364 h 4133755"/>
                <a:gd name="connsiteX19" fmla="*/ 864394 w 4384463"/>
                <a:gd name="connsiteY19" fmla="*/ 3649902 h 4133755"/>
                <a:gd name="connsiteX20" fmla="*/ 1592253 w 4384463"/>
                <a:gd name="connsiteY20" fmla="*/ 4013817 h 4133755"/>
                <a:gd name="connsiteX21" fmla="*/ 1784522 w 4384463"/>
                <a:gd name="connsiteY21" fmla="*/ 3917683 h 4133755"/>
                <a:gd name="connsiteX22" fmla="*/ 2038601 w 4384463"/>
                <a:gd name="connsiteY22" fmla="*/ 3979489 h 4133755"/>
                <a:gd name="connsiteX23" fmla="*/ 2292680 w 4384463"/>
                <a:gd name="connsiteY23" fmla="*/ 4116806 h 4133755"/>
                <a:gd name="connsiteX24" fmla="*/ 2457468 w 4384463"/>
                <a:gd name="connsiteY24" fmla="*/ 4103067 h 4133755"/>
                <a:gd name="connsiteX25" fmla="*/ 2697802 w 4384463"/>
                <a:gd name="connsiteY25" fmla="*/ 3965750 h 4133755"/>
                <a:gd name="connsiteX26" fmla="*/ 2903807 w 4384463"/>
                <a:gd name="connsiteY26" fmla="*/ 3965750 h 4133755"/>
                <a:gd name="connsiteX27" fmla="*/ 3178469 w 4384463"/>
                <a:gd name="connsiteY27" fmla="*/ 3945161 h 4133755"/>
                <a:gd name="connsiteX28" fmla="*/ 3645401 w 4384463"/>
                <a:gd name="connsiteY28" fmla="*/ 3540029 h 4133755"/>
                <a:gd name="connsiteX29" fmla="*/ 3947545 w 4384463"/>
                <a:gd name="connsiteY29" fmla="*/ 3114314 h 4133755"/>
                <a:gd name="connsiteX30" fmla="*/ 4318347 w 4384463"/>
                <a:gd name="connsiteY30" fmla="*/ 2235402 h 4133755"/>
                <a:gd name="connsiteX31" fmla="*/ 4311497 w 4384463"/>
                <a:gd name="connsiteY31" fmla="*/ 1040641 h 4133755"/>
                <a:gd name="connsiteX32" fmla="*/ 3789642 w 4384463"/>
                <a:gd name="connsiteY32" fmla="*/ 250972 h 4133755"/>
                <a:gd name="connsiteX33" fmla="*/ 3590525 w 4384463"/>
                <a:gd name="connsiteY33" fmla="*/ 113655 h 4133755"/>
                <a:gd name="connsiteX34" fmla="*/ 3329598 w 4384463"/>
                <a:gd name="connsiteY34" fmla="*/ 38110 h 4133755"/>
                <a:gd name="connsiteX35" fmla="*/ 3212875 w 4384463"/>
                <a:gd name="connsiteY35" fmla="*/ 58700 h 4133755"/>
                <a:gd name="connsiteX36" fmla="*/ 3350192 w 4384463"/>
                <a:gd name="connsiteY36" fmla="*/ 65550 h 4133755"/>
                <a:gd name="connsiteX37" fmla="*/ 3377669 w 4384463"/>
                <a:gd name="connsiteY37" fmla="*/ 72400 h 4133755"/>
                <a:gd name="connsiteX38" fmla="*/ 3178552 w 4384463"/>
                <a:gd name="connsiteY38" fmla="*/ 106729 h 4133755"/>
                <a:gd name="connsiteX39" fmla="*/ 3322757 w 4384463"/>
                <a:gd name="connsiteY39" fmla="*/ 168535 h 4133755"/>
                <a:gd name="connsiteX40" fmla="*/ 3322757 w 4384463"/>
                <a:gd name="connsiteY40" fmla="*/ 189125 h 4133755"/>
                <a:gd name="connsiteX41" fmla="*/ 3260950 w 4384463"/>
                <a:gd name="connsiteY41" fmla="*/ 202863 h 4133755"/>
                <a:gd name="connsiteX42" fmla="*/ 3123634 w 4384463"/>
                <a:gd name="connsiteY42" fmla="*/ 237191 h 4133755"/>
                <a:gd name="connsiteX43" fmla="*/ 2677286 w 4384463"/>
                <a:gd name="connsiteY43" fmla="*/ 367650 h 4133755"/>
                <a:gd name="connsiteX44" fmla="*/ 2347700 w 4384463"/>
                <a:gd name="connsiteY44" fmla="*/ 360800 h 4133755"/>
                <a:gd name="connsiteX45" fmla="*/ 1867032 w 4384463"/>
                <a:gd name="connsiteY45" fmla="*/ 305882 h 4133755"/>
                <a:gd name="connsiteX46" fmla="*/ 3089162 w 4384463"/>
                <a:gd name="connsiteY46" fmla="*/ 3484986 h 4133755"/>
                <a:gd name="connsiteX47" fmla="*/ 3569829 w 4384463"/>
                <a:gd name="connsiteY47" fmla="*/ 834467 h 4133755"/>
                <a:gd name="connsiteX48" fmla="*/ 3590419 w 4384463"/>
                <a:gd name="connsiteY48" fmla="*/ 889385 h 4133755"/>
                <a:gd name="connsiteX49" fmla="*/ 3679703 w 4384463"/>
                <a:gd name="connsiteY49" fmla="*/ 2049856 h 4133755"/>
                <a:gd name="connsiteX50" fmla="*/ 3089200 w 4384463"/>
                <a:gd name="connsiteY50" fmla="*/ 3484942 h 4133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4384463" h="4133755">
                  <a:moveTo>
                    <a:pt x="1866870" y="305813"/>
                  </a:moveTo>
                  <a:cubicBezTo>
                    <a:pt x="1756995" y="285224"/>
                    <a:pt x="1674601" y="264597"/>
                    <a:pt x="1619688" y="250895"/>
                  </a:cubicBezTo>
                  <a:cubicBezTo>
                    <a:pt x="1557882" y="237157"/>
                    <a:pt x="1530404" y="237157"/>
                    <a:pt x="1489229" y="244045"/>
                  </a:cubicBezTo>
                  <a:cubicBezTo>
                    <a:pt x="1441163" y="244045"/>
                    <a:pt x="1255783" y="271523"/>
                    <a:pt x="1228302" y="257784"/>
                  </a:cubicBezTo>
                  <a:cubicBezTo>
                    <a:pt x="1214564" y="250933"/>
                    <a:pt x="1228302" y="230305"/>
                    <a:pt x="1262630" y="216567"/>
                  </a:cubicBezTo>
                  <a:cubicBezTo>
                    <a:pt x="1331287" y="195977"/>
                    <a:pt x="1386241" y="202828"/>
                    <a:pt x="1448012" y="154761"/>
                  </a:cubicBezTo>
                  <a:cubicBezTo>
                    <a:pt x="1489229" y="120432"/>
                    <a:pt x="1434273" y="65476"/>
                    <a:pt x="1399945" y="58626"/>
                  </a:cubicBezTo>
                  <a:cubicBezTo>
                    <a:pt x="1393095" y="58626"/>
                    <a:pt x="1166499" y="168501"/>
                    <a:pt x="1125282" y="182237"/>
                  </a:cubicBezTo>
                  <a:cubicBezTo>
                    <a:pt x="1070364" y="202826"/>
                    <a:pt x="864355" y="312696"/>
                    <a:pt x="816290" y="305847"/>
                  </a:cubicBezTo>
                  <a:cubicBezTo>
                    <a:pt x="775074" y="292109"/>
                    <a:pt x="891835" y="202860"/>
                    <a:pt x="884947" y="202860"/>
                  </a:cubicBezTo>
                  <a:cubicBezTo>
                    <a:pt x="836880" y="182270"/>
                    <a:pt x="658348" y="312735"/>
                    <a:pt x="610284" y="333319"/>
                  </a:cubicBezTo>
                  <a:cubicBezTo>
                    <a:pt x="575955" y="353908"/>
                    <a:pt x="569067" y="347057"/>
                    <a:pt x="589694" y="319580"/>
                  </a:cubicBezTo>
                  <a:cubicBezTo>
                    <a:pt x="651500" y="250924"/>
                    <a:pt x="802557" y="168528"/>
                    <a:pt x="884950" y="127311"/>
                  </a:cubicBezTo>
                  <a:cubicBezTo>
                    <a:pt x="939868" y="106721"/>
                    <a:pt x="994825" y="86094"/>
                    <a:pt x="1029155" y="65505"/>
                  </a:cubicBezTo>
                  <a:cubicBezTo>
                    <a:pt x="1063483" y="44915"/>
                    <a:pt x="1084073" y="24288"/>
                    <a:pt x="1070371" y="10587"/>
                  </a:cubicBezTo>
                  <a:cubicBezTo>
                    <a:pt x="939912" y="-78697"/>
                    <a:pt x="431793" y="422567"/>
                    <a:pt x="349360" y="546177"/>
                  </a:cubicBezTo>
                  <a:cubicBezTo>
                    <a:pt x="239485" y="697229"/>
                    <a:pt x="150243" y="882650"/>
                    <a:pt x="88433" y="1074919"/>
                  </a:cubicBezTo>
                  <a:cubicBezTo>
                    <a:pt x="-35178" y="1459457"/>
                    <a:pt x="-21442" y="1857691"/>
                    <a:pt x="81583" y="2249107"/>
                  </a:cubicBezTo>
                  <a:cubicBezTo>
                    <a:pt x="163979" y="2564986"/>
                    <a:pt x="321916" y="2997560"/>
                    <a:pt x="514185" y="3265364"/>
                  </a:cubicBezTo>
                  <a:cubicBezTo>
                    <a:pt x="610320" y="3395823"/>
                    <a:pt x="733935" y="3533179"/>
                    <a:pt x="864394" y="3649902"/>
                  </a:cubicBezTo>
                  <a:cubicBezTo>
                    <a:pt x="1008598" y="3787219"/>
                    <a:pt x="1379390" y="4061882"/>
                    <a:pt x="1592253" y="4013817"/>
                  </a:cubicBezTo>
                  <a:cubicBezTo>
                    <a:pt x="1660909" y="3993227"/>
                    <a:pt x="1715864" y="3945161"/>
                    <a:pt x="1784522" y="3917683"/>
                  </a:cubicBezTo>
                  <a:cubicBezTo>
                    <a:pt x="1873806" y="3876466"/>
                    <a:pt x="1956197" y="3931421"/>
                    <a:pt x="2038601" y="3979489"/>
                  </a:cubicBezTo>
                  <a:cubicBezTo>
                    <a:pt x="2120997" y="4020706"/>
                    <a:pt x="2203389" y="4089364"/>
                    <a:pt x="2292680" y="4116806"/>
                  </a:cubicBezTo>
                  <a:cubicBezTo>
                    <a:pt x="2361337" y="4144284"/>
                    <a:pt x="2388815" y="4137395"/>
                    <a:pt x="2457468" y="4103067"/>
                  </a:cubicBezTo>
                  <a:cubicBezTo>
                    <a:pt x="2539864" y="4055001"/>
                    <a:pt x="2608521" y="4013783"/>
                    <a:pt x="2697802" y="3965750"/>
                  </a:cubicBezTo>
                  <a:cubicBezTo>
                    <a:pt x="2780198" y="3931422"/>
                    <a:pt x="2821413" y="3910832"/>
                    <a:pt x="2903807" y="3965750"/>
                  </a:cubicBezTo>
                  <a:cubicBezTo>
                    <a:pt x="2999941" y="4041295"/>
                    <a:pt x="3075482" y="4006967"/>
                    <a:pt x="3178469" y="3945161"/>
                  </a:cubicBezTo>
                  <a:cubicBezTo>
                    <a:pt x="3336409" y="3849026"/>
                    <a:pt x="3528678" y="3677346"/>
                    <a:pt x="3645401" y="3540029"/>
                  </a:cubicBezTo>
                  <a:cubicBezTo>
                    <a:pt x="3741536" y="3430154"/>
                    <a:pt x="3858263" y="3251621"/>
                    <a:pt x="3947545" y="3114314"/>
                  </a:cubicBezTo>
                  <a:cubicBezTo>
                    <a:pt x="4119221" y="2860235"/>
                    <a:pt x="4249689" y="2537507"/>
                    <a:pt x="4318347" y="2235402"/>
                  </a:cubicBezTo>
                  <a:cubicBezTo>
                    <a:pt x="4400743" y="1830271"/>
                    <a:pt x="4414482" y="1438885"/>
                    <a:pt x="4311497" y="1040641"/>
                  </a:cubicBezTo>
                  <a:cubicBezTo>
                    <a:pt x="4222213" y="704168"/>
                    <a:pt x="4036834" y="477570"/>
                    <a:pt x="3789642" y="250972"/>
                  </a:cubicBezTo>
                  <a:cubicBezTo>
                    <a:pt x="3734724" y="202905"/>
                    <a:pt x="3652326" y="141097"/>
                    <a:pt x="3590525" y="113655"/>
                  </a:cubicBezTo>
                  <a:cubicBezTo>
                    <a:pt x="3535607" y="86177"/>
                    <a:pt x="3391408" y="38110"/>
                    <a:pt x="3329598" y="38110"/>
                  </a:cubicBezTo>
                  <a:cubicBezTo>
                    <a:pt x="3315859" y="38110"/>
                    <a:pt x="3226610" y="51849"/>
                    <a:pt x="3212875" y="58700"/>
                  </a:cubicBezTo>
                  <a:cubicBezTo>
                    <a:pt x="3212875" y="65550"/>
                    <a:pt x="3322750" y="58700"/>
                    <a:pt x="3350192" y="65550"/>
                  </a:cubicBezTo>
                  <a:cubicBezTo>
                    <a:pt x="3363930" y="65550"/>
                    <a:pt x="3377669" y="65550"/>
                    <a:pt x="3377669" y="72400"/>
                  </a:cubicBezTo>
                  <a:cubicBezTo>
                    <a:pt x="3384520" y="72400"/>
                    <a:pt x="3192288" y="72400"/>
                    <a:pt x="3178552" y="106729"/>
                  </a:cubicBezTo>
                  <a:cubicBezTo>
                    <a:pt x="3164814" y="147945"/>
                    <a:pt x="3302163" y="161647"/>
                    <a:pt x="3322757" y="168535"/>
                  </a:cubicBezTo>
                  <a:cubicBezTo>
                    <a:pt x="3343346" y="175385"/>
                    <a:pt x="3336495" y="182273"/>
                    <a:pt x="3322757" y="189125"/>
                  </a:cubicBezTo>
                  <a:cubicBezTo>
                    <a:pt x="3309018" y="195976"/>
                    <a:pt x="3295278" y="195975"/>
                    <a:pt x="3260950" y="202863"/>
                  </a:cubicBezTo>
                  <a:cubicBezTo>
                    <a:pt x="3226622" y="209713"/>
                    <a:pt x="3171666" y="223453"/>
                    <a:pt x="3123634" y="237191"/>
                  </a:cubicBezTo>
                  <a:cubicBezTo>
                    <a:pt x="2917629" y="312736"/>
                    <a:pt x="2910771" y="340179"/>
                    <a:pt x="2677286" y="367650"/>
                  </a:cubicBezTo>
                  <a:cubicBezTo>
                    <a:pt x="2546827" y="381389"/>
                    <a:pt x="2478168" y="381389"/>
                    <a:pt x="2347700" y="360800"/>
                  </a:cubicBezTo>
                  <a:cubicBezTo>
                    <a:pt x="2182912" y="347061"/>
                    <a:pt x="2031820" y="333322"/>
                    <a:pt x="1867032" y="305882"/>
                  </a:cubicBezTo>
                  <a:close/>
                  <a:moveTo>
                    <a:pt x="3089162" y="3484986"/>
                  </a:moveTo>
                  <a:cubicBezTo>
                    <a:pt x="4105419" y="2612923"/>
                    <a:pt x="3995554" y="1006113"/>
                    <a:pt x="3569829" y="834467"/>
                  </a:cubicBezTo>
                  <a:lnTo>
                    <a:pt x="3590419" y="889385"/>
                  </a:lnTo>
                  <a:cubicBezTo>
                    <a:pt x="3755207" y="1363165"/>
                    <a:pt x="3748359" y="1727119"/>
                    <a:pt x="3679703" y="2049856"/>
                  </a:cubicBezTo>
                  <a:cubicBezTo>
                    <a:pt x="3549244" y="2660992"/>
                    <a:pt x="3466841" y="2935655"/>
                    <a:pt x="3089200" y="3484942"/>
                  </a:cubicBezTo>
                  <a:close/>
                </a:path>
              </a:pathLst>
            </a:custGeom>
            <a:solidFill>
              <a:srgbClr val="96C93D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745CF1F4-979D-DC43-A94D-C664D38977CE}"/>
                </a:ext>
              </a:extLst>
            </p:cNvPr>
            <p:cNvSpPr/>
            <p:nvPr/>
          </p:nvSpPr>
          <p:spPr>
            <a:xfrm>
              <a:off x="-3839095" y="3691061"/>
              <a:ext cx="785443" cy="981345"/>
            </a:xfrm>
            <a:custGeom>
              <a:avLst/>
              <a:gdLst>
                <a:gd name="connsiteX0" fmla="*/ 109870 w 785443"/>
                <a:gd name="connsiteY0" fmla="*/ 976820 h 981345"/>
                <a:gd name="connsiteX1" fmla="*/ 254074 w 785443"/>
                <a:gd name="connsiteY1" fmla="*/ 667828 h 981345"/>
                <a:gd name="connsiteX2" fmla="*/ 343358 w 785443"/>
                <a:gd name="connsiteY2" fmla="*/ 551105 h 981345"/>
                <a:gd name="connsiteX3" fmla="*/ 412015 w 785443"/>
                <a:gd name="connsiteY3" fmla="*/ 454970 h 981345"/>
                <a:gd name="connsiteX4" fmla="*/ 590548 w 785443"/>
                <a:gd name="connsiteY4" fmla="*/ 228372 h 981345"/>
                <a:gd name="connsiteX5" fmla="*/ 631765 w 785443"/>
                <a:gd name="connsiteY5" fmla="*/ 159716 h 981345"/>
                <a:gd name="connsiteX6" fmla="*/ 748488 w 785443"/>
                <a:gd name="connsiteY6" fmla="*/ 187194 h 981345"/>
                <a:gd name="connsiteX7" fmla="*/ 755338 w 785443"/>
                <a:gd name="connsiteY7" fmla="*/ 84206 h 981345"/>
                <a:gd name="connsiteX8" fmla="*/ 693532 w 785443"/>
                <a:gd name="connsiteY8" fmla="*/ 29289 h 981345"/>
                <a:gd name="connsiteX9" fmla="*/ 494415 w 785443"/>
                <a:gd name="connsiteY9" fmla="*/ 132276 h 981345"/>
                <a:gd name="connsiteX10" fmla="*/ 315882 w 785443"/>
                <a:gd name="connsiteY10" fmla="*/ 372610 h 981345"/>
                <a:gd name="connsiteX11" fmla="*/ 219747 w 785443"/>
                <a:gd name="connsiteY11" fmla="*/ 509927 h 981345"/>
                <a:gd name="connsiteX12" fmla="*/ 206008 w 785443"/>
                <a:gd name="connsiteY12" fmla="*/ 606061 h 981345"/>
                <a:gd name="connsiteX13" fmla="*/ 151091 w 785443"/>
                <a:gd name="connsiteY13" fmla="*/ 612911 h 981345"/>
                <a:gd name="connsiteX14" fmla="*/ 61806 w 785443"/>
                <a:gd name="connsiteY14" fmla="*/ 812029 h 981345"/>
                <a:gd name="connsiteX15" fmla="*/ 0 w 785443"/>
                <a:gd name="connsiteY15" fmla="*/ 969968 h 981345"/>
                <a:gd name="connsiteX16" fmla="*/ 109875 w 785443"/>
                <a:gd name="connsiteY16" fmla="*/ 976819 h 981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85443" h="981345">
                  <a:moveTo>
                    <a:pt x="109870" y="976820"/>
                  </a:moveTo>
                  <a:cubicBezTo>
                    <a:pt x="130460" y="956231"/>
                    <a:pt x="212858" y="736487"/>
                    <a:pt x="254074" y="667828"/>
                  </a:cubicBezTo>
                  <a:cubicBezTo>
                    <a:pt x="281552" y="626611"/>
                    <a:pt x="315880" y="592283"/>
                    <a:pt x="343358" y="551105"/>
                  </a:cubicBezTo>
                  <a:cubicBezTo>
                    <a:pt x="363948" y="530515"/>
                    <a:pt x="391425" y="489299"/>
                    <a:pt x="412015" y="454970"/>
                  </a:cubicBezTo>
                  <a:cubicBezTo>
                    <a:pt x="466933" y="372575"/>
                    <a:pt x="515002" y="303918"/>
                    <a:pt x="590548" y="228372"/>
                  </a:cubicBezTo>
                  <a:cubicBezTo>
                    <a:pt x="590548" y="221522"/>
                    <a:pt x="624876" y="159716"/>
                    <a:pt x="631765" y="159716"/>
                  </a:cubicBezTo>
                  <a:cubicBezTo>
                    <a:pt x="652354" y="159716"/>
                    <a:pt x="652354" y="235261"/>
                    <a:pt x="748488" y="187194"/>
                  </a:cubicBezTo>
                  <a:cubicBezTo>
                    <a:pt x="796555" y="152866"/>
                    <a:pt x="796555" y="118538"/>
                    <a:pt x="755338" y="84206"/>
                  </a:cubicBezTo>
                  <a:cubicBezTo>
                    <a:pt x="755338" y="77356"/>
                    <a:pt x="700420" y="36140"/>
                    <a:pt x="693532" y="29289"/>
                  </a:cubicBezTo>
                  <a:cubicBezTo>
                    <a:pt x="583657" y="-53107"/>
                    <a:pt x="549328" y="56767"/>
                    <a:pt x="494415" y="132276"/>
                  </a:cubicBezTo>
                  <a:cubicBezTo>
                    <a:pt x="446348" y="194082"/>
                    <a:pt x="363956" y="303951"/>
                    <a:pt x="315882" y="372610"/>
                  </a:cubicBezTo>
                  <a:cubicBezTo>
                    <a:pt x="260964" y="434416"/>
                    <a:pt x="247225" y="475597"/>
                    <a:pt x="219747" y="509927"/>
                  </a:cubicBezTo>
                  <a:cubicBezTo>
                    <a:pt x="192269" y="551143"/>
                    <a:pt x="260964" y="571733"/>
                    <a:pt x="206008" y="606061"/>
                  </a:cubicBezTo>
                  <a:cubicBezTo>
                    <a:pt x="185419" y="619800"/>
                    <a:pt x="157942" y="606061"/>
                    <a:pt x="151091" y="612911"/>
                  </a:cubicBezTo>
                  <a:cubicBezTo>
                    <a:pt x="96173" y="647240"/>
                    <a:pt x="82434" y="763964"/>
                    <a:pt x="61806" y="812029"/>
                  </a:cubicBezTo>
                  <a:cubicBezTo>
                    <a:pt x="13740" y="915016"/>
                    <a:pt x="0" y="949345"/>
                    <a:pt x="0" y="969968"/>
                  </a:cubicBezTo>
                  <a:cubicBezTo>
                    <a:pt x="0" y="983707"/>
                    <a:pt x="102988" y="983707"/>
                    <a:pt x="109875" y="976819"/>
                  </a:cubicBezTo>
                  <a:close/>
                </a:path>
              </a:pathLst>
            </a:custGeom>
            <a:solidFill>
              <a:srgbClr val="026746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B205947F-1A47-75FD-BAF4-C1BF23EB1916}"/>
                </a:ext>
              </a:extLst>
            </p:cNvPr>
            <p:cNvSpPr/>
            <p:nvPr/>
          </p:nvSpPr>
          <p:spPr>
            <a:xfrm>
              <a:off x="-5670934" y="2971216"/>
              <a:ext cx="2016858" cy="1301399"/>
            </a:xfrm>
            <a:custGeom>
              <a:avLst/>
              <a:gdLst>
                <a:gd name="connsiteX0" fmla="*/ 19118 w 2016858"/>
                <a:gd name="connsiteY0" fmla="*/ 158524 h 1301399"/>
                <a:gd name="connsiteX1" fmla="*/ 156435 w 2016858"/>
                <a:gd name="connsiteY1" fmla="*/ 144785 h 1301399"/>
                <a:gd name="connsiteX2" fmla="*/ 348703 w 2016858"/>
                <a:gd name="connsiteY2" fmla="*/ 220330 h 1301399"/>
                <a:gd name="connsiteX3" fmla="*/ 437988 w 2016858"/>
                <a:gd name="connsiteY3" fmla="*/ 41797 h 1301399"/>
                <a:gd name="connsiteX4" fmla="*/ 527272 w 2016858"/>
                <a:gd name="connsiteY4" fmla="*/ 268395 h 1301399"/>
                <a:gd name="connsiteX5" fmla="*/ 623406 w 2016858"/>
                <a:gd name="connsiteY5" fmla="*/ 295873 h 1301399"/>
                <a:gd name="connsiteX6" fmla="*/ 616556 w 2016858"/>
                <a:gd name="connsiteY6" fmla="*/ 96756 h 1301399"/>
                <a:gd name="connsiteX7" fmla="*/ 788231 w 2016858"/>
                <a:gd name="connsiteY7" fmla="*/ 302760 h 1301399"/>
                <a:gd name="connsiteX8" fmla="*/ 781381 w 2016858"/>
                <a:gd name="connsiteY8" fmla="*/ 69314 h 1301399"/>
                <a:gd name="connsiteX9" fmla="*/ 953056 w 2016858"/>
                <a:gd name="connsiteY9" fmla="*/ 117381 h 1301399"/>
                <a:gd name="connsiteX10" fmla="*/ 1001123 w 2016858"/>
                <a:gd name="connsiteY10" fmla="*/ 446966 h 1301399"/>
                <a:gd name="connsiteX11" fmla="*/ 1172799 w 2016858"/>
                <a:gd name="connsiteY11" fmla="*/ 179152 h 1301399"/>
                <a:gd name="connsiteX12" fmla="*/ 1262083 w 2016858"/>
                <a:gd name="connsiteY12" fmla="*/ 591131 h 1301399"/>
                <a:gd name="connsiteX13" fmla="*/ 1351367 w 2016858"/>
                <a:gd name="connsiteY13" fmla="*/ 261546 h 1301399"/>
                <a:gd name="connsiteX14" fmla="*/ 1426912 w 2016858"/>
                <a:gd name="connsiteY14" fmla="*/ 570538 h 1301399"/>
                <a:gd name="connsiteX15" fmla="*/ 1516196 w 2016858"/>
                <a:gd name="connsiteY15" fmla="*/ 385156 h 1301399"/>
                <a:gd name="connsiteX16" fmla="*/ 1557413 w 2016858"/>
                <a:gd name="connsiteY16" fmla="*/ 824607 h 1301399"/>
                <a:gd name="connsiteX17" fmla="*/ 1763417 w 2016858"/>
                <a:gd name="connsiteY17" fmla="*/ 776540 h 1301399"/>
                <a:gd name="connsiteX18" fmla="*/ 1969422 w 2016858"/>
                <a:gd name="connsiteY18" fmla="*/ 1181672 h 1301399"/>
                <a:gd name="connsiteX19" fmla="*/ 1873287 w 2016858"/>
                <a:gd name="connsiteY19" fmla="*/ 1202261 h 1301399"/>
                <a:gd name="connsiteX20" fmla="*/ 1200341 w 2016858"/>
                <a:gd name="connsiteY20" fmla="*/ 1071803 h 1301399"/>
                <a:gd name="connsiteX21" fmla="*/ 1639792 w 2016858"/>
                <a:gd name="connsiteY21" fmla="*/ 975668 h 1301399"/>
                <a:gd name="connsiteX22" fmla="*/ 850123 w 2016858"/>
                <a:gd name="connsiteY22" fmla="*/ 975668 h 1301399"/>
                <a:gd name="connsiteX23" fmla="*/ 1323903 w 2016858"/>
                <a:gd name="connsiteY23" fmla="*/ 803993 h 1301399"/>
                <a:gd name="connsiteX24" fmla="*/ 650957 w 2016858"/>
                <a:gd name="connsiteY24" fmla="*/ 879538 h 1301399"/>
                <a:gd name="connsiteX25" fmla="*/ 1117888 w 2016858"/>
                <a:gd name="connsiteY25" fmla="*/ 707862 h 1301399"/>
                <a:gd name="connsiteX26" fmla="*/ 403765 w 2016858"/>
                <a:gd name="connsiteY26" fmla="*/ 707862 h 1301399"/>
                <a:gd name="connsiteX27" fmla="*/ 843216 w 2016858"/>
                <a:gd name="connsiteY27" fmla="*/ 584252 h 1301399"/>
                <a:gd name="connsiteX28" fmla="*/ 293890 w 2016858"/>
                <a:gd name="connsiteY28" fmla="*/ 591102 h 1301399"/>
                <a:gd name="connsiteX29" fmla="*/ 699021 w 2016858"/>
                <a:gd name="connsiteY29" fmla="*/ 501818 h 1301399"/>
                <a:gd name="connsiteX30" fmla="*/ 156544 w 2016858"/>
                <a:gd name="connsiteY30" fmla="*/ 446900 h 1301399"/>
                <a:gd name="connsiteX31" fmla="*/ 541082 w 2016858"/>
                <a:gd name="connsiteY31" fmla="*/ 446900 h 1301399"/>
                <a:gd name="connsiteX32" fmla="*/ 74150 w 2016858"/>
                <a:gd name="connsiteY32" fmla="*/ 330177 h 1301399"/>
                <a:gd name="connsiteX33" fmla="*/ 369406 w 2016858"/>
                <a:gd name="connsiteY33" fmla="*/ 337027 h 1301399"/>
                <a:gd name="connsiteX34" fmla="*/ 19198 w 2016858"/>
                <a:gd name="connsiteY34" fmla="*/ 158494 h 1301399"/>
                <a:gd name="connsiteX35" fmla="*/ 5379 w 2016858"/>
                <a:gd name="connsiteY35" fmla="*/ 206590 h 1301399"/>
                <a:gd name="connsiteX36" fmla="*/ 314371 w 2016858"/>
                <a:gd name="connsiteY36" fmla="*/ 309578 h 1301399"/>
                <a:gd name="connsiteX37" fmla="*/ 781303 w 2016858"/>
                <a:gd name="connsiteY37" fmla="*/ 460630 h 1301399"/>
                <a:gd name="connsiteX38" fmla="*/ 1131512 w 2016858"/>
                <a:gd name="connsiteY38" fmla="*/ 652899 h 1301399"/>
                <a:gd name="connsiteX39" fmla="*/ 1742648 w 2016858"/>
                <a:gd name="connsiteY39" fmla="*/ 996221 h 1301399"/>
                <a:gd name="connsiteX40" fmla="*/ 1783864 w 2016858"/>
                <a:gd name="connsiteY40" fmla="*/ 1044287 h 1301399"/>
                <a:gd name="connsiteX41" fmla="*/ 1660254 w 2016858"/>
                <a:gd name="connsiteY41" fmla="*/ 913829 h 1301399"/>
                <a:gd name="connsiteX42" fmla="*/ 1378743 w 2016858"/>
                <a:gd name="connsiteY42" fmla="*/ 749041 h 1301399"/>
                <a:gd name="connsiteX43" fmla="*/ 1097232 w 2016858"/>
                <a:gd name="connsiteY43" fmla="*/ 604836 h 1301399"/>
                <a:gd name="connsiteX44" fmla="*/ 211433 w 2016858"/>
                <a:gd name="connsiteY44" fmla="*/ 261515 h 1301399"/>
                <a:gd name="connsiteX45" fmla="*/ 5428 w 2016858"/>
                <a:gd name="connsiteY45" fmla="*/ 206597 h 1301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2016858" h="1301399">
                  <a:moveTo>
                    <a:pt x="19118" y="158524"/>
                  </a:moveTo>
                  <a:cubicBezTo>
                    <a:pt x="142728" y="21207"/>
                    <a:pt x="156435" y="144785"/>
                    <a:pt x="156435" y="144785"/>
                  </a:cubicBezTo>
                  <a:cubicBezTo>
                    <a:pt x="163285" y="144785"/>
                    <a:pt x="286893" y="-116142"/>
                    <a:pt x="348703" y="220330"/>
                  </a:cubicBezTo>
                  <a:cubicBezTo>
                    <a:pt x="362442" y="295875"/>
                    <a:pt x="341853" y="-109256"/>
                    <a:pt x="437988" y="41797"/>
                  </a:cubicBezTo>
                  <a:lnTo>
                    <a:pt x="527272" y="268395"/>
                  </a:lnTo>
                  <a:cubicBezTo>
                    <a:pt x="437988" y="-205385"/>
                    <a:pt x="595929" y="41797"/>
                    <a:pt x="623406" y="295873"/>
                  </a:cubicBezTo>
                  <a:lnTo>
                    <a:pt x="616556" y="96756"/>
                  </a:lnTo>
                  <a:cubicBezTo>
                    <a:pt x="568489" y="-68032"/>
                    <a:pt x="781344" y="-13119"/>
                    <a:pt x="788231" y="302760"/>
                  </a:cubicBezTo>
                  <a:lnTo>
                    <a:pt x="781381" y="69314"/>
                  </a:lnTo>
                  <a:cubicBezTo>
                    <a:pt x="753903" y="-19971"/>
                    <a:pt x="939321" y="69314"/>
                    <a:pt x="953056" y="117381"/>
                  </a:cubicBezTo>
                  <a:lnTo>
                    <a:pt x="1001123" y="446966"/>
                  </a:lnTo>
                  <a:cubicBezTo>
                    <a:pt x="1049190" y="179152"/>
                    <a:pt x="863806" y="-40559"/>
                    <a:pt x="1172799" y="179152"/>
                  </a:cubicBezTo>
                  <a:cubicBezTo>
                    <a:pt x="1296409" y="261547"/>
                    <a:pt x="1207127" y="879530"/>
                    <a:pt x="1262083" y="591131"/>
                  </a:cubicBezTo>
                  <a:cubicBezTo>
                    <a:pt x="1317001" y="227216"/>
                    <a:pt x="1179687" y="151680"/>
                    <a:pt x="1351367" y="261546"/>
                  </a:cubicBezTo>
                  <a:cubicBezTo>
                    <a:pt x="1461242" y="337090"/>
                    <a:pt x="1365106" y="1023734"/>
                    <a:pt x="1426912" y="570538"/>
                  </a:cubicBezTo>
                  <a:cubicBezTo>
                    <a:pt x="1454390" y="350788"/>
                    <a:pt x="1392584" y="254658"/>
                    <a:pt x="1516196" y="385156"/>
                  </a:cubicBezTo>
                  <a:cubicBezTo>
                    <a:pt x="1646655" y="515615"/>
                    <a:pt x="1488718" y="865823"/>
                    <a:pt x="1557413" y="824607"/>
                  </a:cubicBezTo>
                  <a:cubicBezTo>
                    <a:pt x="1584891" y="804017"/>
                    <a:pt x="1564263" y="158558"/>
                    <a:pt x="1763417" y="776540"/>
                  </a:cubicBezTo>
                  <a:cubicBezTo>
                    <a:pt x="1866405" y="1085532"/>
                    <a:pt x="1770268" y="1016874"/>
                    <a:pt x="1969422" y="1181672"/>
                  </a:cubicBezTo>
                  <a:cubicBezTo>
                    <a:pt x="2051818" y="1250328"/>
                    <a:pt x="2031228" y="1401422"/>
                    <a:pt x="1873287" y="1202261"/>
                  </a:cubicBezTo>
                  <a:cubicBezTo>
                    <a:pt x="1681019" y="948182"/>
                    <a:pt x="1722235" y="1264068"/>
                    <a:pt x="1200341" y="1071803"/>
                  </a:cubicBezTo>
                  <a:lnTo>
                    <a:pt x="1639792" y="975668"/>
                  </a:lnTo>
                  <a:cubicBezTo>
                    <a:pt x="1577986" y="927601"/>
                    <a:pt x="1262142" y="1147343"/>
                    <a:pt x="850123" y="975668"/>
                  </a:cubicBezTo>
                  <a:cubicBezTo>
                    <a:pt x="850123" y="975668"/>
                    <a:pt x="1330790" y="872681"/>
                    <a:pt x="1323903" y="803993"/>
                  </a:cubicBezTo>
                  <a:cubicBezTo>
                    <a:pt x="1317053" y="742187"/>
                    <a:pt x="891300" y="1064920"/>
                    <a:pt x="650957" y="879538"/>
                  </a:cubicBezTo>
                  <a:cubicBezTo>
                    <a:pt x="554822" y="803993"/>
                    <a:pt x="753944" y="948194"/>
                    <a:pt x="1117888" y="707862"/>
                  </a:cubicBezTo>
                  <a:cubicBezTo>
                    <a:pt x="1255205" y="618578"/>
                    <a:pt x="623476" y="996271"/>
                    <a:pt x="403765" y="707862"/>
                  </a:cubicBezTo>
                  <a:cubicBezTo>
                    <a:pt x="314481" y="591139"/>
                    <a:pt x="493049" y="749079"/>
                    <a:pt x="843216" y="584252"/>
                  </a:cubicBezTo>
                  <a:cubicBezTo>
                    <a:pt x="1035485" y="494967"/>
                    <a:pt x="417501" y="721568"/>
                    <a:pt x="293890" y="591102"/>
                  </a:cubicBezTo>
                  <a:cubicBezTo>
                    <a:pt x="156573" y="446898"/>
                    <a:pt x="431207" y="632319"/>
                    <a:pt x="699021" y="501818"/>
                  </a:cubicBezTo>
                  <a:cubicBezTo>
                    <a:pt x="802009" y="453751"/>
                    <a:pt x="238977" y="604805"/>
                    <a:pt x="156544" y="446900"/>
                  </a:cubicBezTo>
                  <a:cubicBezTo>
                    <a:pt x="142805" y="426310"/>
                    <a:pt x="444952" y="515556"/>
                    <a:pt x="541082" y="446900"/>
                  </a:cubicBezTo>
                  <a:cubicBezTo>
                    <a:pt x="596000" y="405683"/>
                    <a:pt x="204609" y="501818"/>
                    <a:pt x="74150" y="330177"/>
                  </a:cubicBezTo>
                  <a:cubicBezTo>
                    <a:pt x="19232" y="261520"/>
                    <a:pt x="307596" y="391983"/>
                    <a:pt x="369406" y="337027"/>
                  </a:cubicBezTo>
                  <a:cubicBezTo>
                    <a:pt x="410623" y="309549"/>
                    <a:pt x="-104374" y="302699"/>
                    <a:pt x="19198" y="158494"/>
                  </a:cubicBezTo>
                  <a:close/>
                  <a:moveTo>
                    <a:pt x="5379" y="206590"/>
                  </a:moveTo>
                  <a:cubicBezTo>
                    <a:pt x="94663" y="240919"/>
                    <a:pt x="197648" y="275247"/>
                    <a:pt x="314371" y="309578"/>
                  </a:cubicBezTo>
                  <a:cubicBezTo>
                    <a:pt x="424246" y="343906"/>
                    <a:pt x="589034" y="378234"/>
                    <a:pt x="781303" y="460630"/>
                  </a:cubicBezTo>
                  <a:cubicBezTo>
                    <a:pt x="891178" y="508697"/>
                    <a:pt x="1021637" y="597947"/>
                    <a:pt x="1131512" y="652899"/>
                  </a:cubicBezTo>
                  <a:cubicBezTo>
                    <a:pt x="1385591" y="776510"/>
                    <a:pt x="1619037" y="900081"/>
                    <a:pt x="1742648" y="996221"/>
                  </a:cubicBezTo>
                  <a:cubicBezTo>
                    <a:pt x="1749498" y="1003071"/>
                    <a:pt x="1770126" y="1044287"/>
                    <a:pt x="1783864" y="1044287"/>
                  </a:cubicBezTo>
                  <a:cubicBezTo>
                    <a:pt x="1783864" y="982481"/>
                    <a:pt x="1701468" y="941300"/>
                    <a:pt x="1660254" y="913829"/>
                  </a:cubicBezTo>
                  <a:cubicBezTo>
                    <a:pt x="1577858" y="865762"/>
                    <a:pt x="1481720" y="797105"/>
                    <a:pt x="1378743" y="749041"/>
                  </a:cubicBezTo>
                  <a:cubicBezTo>
                    <a:pt x="1303198" y="700974"/>
                    <a:pt x="1193361" y="666645"/>
                    <a:pt x="1097232" y="604836"/>
                  </a:cubicBezTo>
                  <a:cubicBezTo>
                    <a:pt x="801975" y="398832"/>
                    <a:pt x="424286" y="316428"/>
                    <a:pt x="211433" y="261515"/>
                  </a:cubicBezTo>
                  <a:cubicBezTo>
                    <a:pt x="108445" y="227187"/>
                    <a:pt x="94710" y="240925"/>
                    <a:pt x="5428" y="206597"/>
                  </a:cubicBezTo>
                  <a:close/>
                </a:path>
              </a:pathLst>
            </a:custGeom>
            <a:solidFill>
              <a:srgbClr val="EF4B5E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99" name="组合 198">
            <a:extLst>
              <a:ext uri="{FF2B5EF4-FFF2-40B4-BE49-F238E27FC236}">
                <a16:creationId xmlns:a16="http://schemas.microsoft.com/office/drawing/2014/main" id="{82113C67-A5FE-757A-44F7-3F1B93FC9C5B}"/>
              </a:ext>
            </a:extLst>
          </p:cNvPr>
          <p:cNvGrpSpPr/>
          <p:nvPr/>
        </p:nvGrpSpPr>
        <p:grpSpPr>
          <a:xfrm rot="1027110">
            <a:off x="3790288" y="3182408"/>
            <a:ext cx="3540364" cy="3257319"/>
            <a:chOff x="-5800964" y="3324915"/>
            <a:chExt cx="5962541" cy="5485848"/>
          </a:xfrm>
        </p:grpSpPr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C52F603D-B71D-8FD2-2B89-F04F915B5E2B}"/>
                </a:ext>
              </a:extLst>
            </p:cNvPr>
            <p:cNvSpPr/>
            <p:nvPr/>
          </p:nvSpPr>
          <p:spPr>
            <a:xfrm>
              <a:off x="-5800964" y="4008474"/>
              <a:ext cx="4764836" cy="4802289"/>
            </a:xfrm>
            <a:custGeom>
              <a:avLst/>
              <a:gdLst>
                <a:gd name="connsiteX0" fmla="*/ 2135893 w 4764836"/>
                <a:gd name="connsiteY0" fmla="*/ 21566 h 4802289"/>
                <a:gd name="connsiteX1" fmla="*/ 2171370 w 4764836"/>
                <a:gd name="connsiteY1" fmla="*/ 4798164 h 4802289"/>
                <a:gd name="connsiteX2" fmla="*/ 4648381 w 4764836"/>
                <a:gd name="connsiteY2" fmla="*/ 1348785 h 4802289"/>
                <a:gd name="connsiteX3" fmla="*/ 2135806 w 4764836"/>
                <a:gd name="connsiteY3" fmla="*/ 21566 h 4802289"/>
                <a:gd name="connsiteX4" fmla="*/ 1312590 w 4764836"/>
                <a:gd name="connsiteY4" fmla="*/ 497110 h 4802289"/>
                <a:gd name="connsiteX5" fmla="*/ 1149331 w 4764836"/>
                <a:gd name="connsiteY5" fmla="*/ 575182 h 4802289"/>
                <a:gd name="connsiteX6" fmla="*/ 1156411 w 4764836"/>
                <a:gd name="connsiteY6" fmla="*/ 3719379 h 4802289"/>
                <a:gd name="connsiteX7" fmla="*/ 631196 w 4764836"/>
                <a:gd name="connsiteY7" fmla="*/ 2612106 h 4802289"/>
                <a:gd name="connsiteX8" fmla="*/ 1312558 w 4764836"/>
                <a:gd name="connsiteY8" fmla="*/ 497000 h 4802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64836" h="4802289">
                  <a:moveTo>
                    <a:pt x="2135893" y="21566"/>
                  </a:moveTo>
                  <a:cubicBezTo>
                    <a:pt x="-1505117" y="404840"/>
                    <a:pt x="198312" y="4677561"/>
                    <a:pt x="2171370" y="4798164"/>
                  </a:cubicBezTo>
                  <a:cubicBezTo>
                    <a:pt x="3683167" y="4897516"/>
                    <a:pt x="5202018" y="3187023"/>
                    <a:pt x="4648381" y="1348785"/>
                  </a:cubicBezTo>
                  <a:cubicBezTo>
                    <a:pt x="4307705" y="227404"/>
                    <a:pt x="3164996" y="-91982"/>
                    <a:pt x="2135806" y="21566"/>
                  </a:cubicBezTo>
                  <a:close/>
                  <a:moveTo>
                    <a:pt x="1312590" y="497110"/>
                  </a:moveTo>
                  <a:cubicBezTo>
                    <a:pt x="1255797" y="525506"/>
                    <a:pt x="1199041" y="546784"/>
                    <a:pt x="1149331" y="575182"/>
                  </a:cubicBezTo>
                  <a:cubicBezTo>
                    <a:pt x="-270177" y="1384288"/>
                    <a:pt x="638312" y="3726531"/>
                    <a:pt x="1156411" y="3719379"/>
                  </a:cubicBezTo>
                  <a:cubicBezTo>
                    <a:pt x="829931" y="3456766"/>
                    <a:pt x="702186" y="3052213"/>
                    <a:pt x="631196" y="2612106"/>
                  </a:cubicBezTo>
                  <a:cubicBezTo>
                    <a:pt x="510534" y="1852670"/>
                    <a:pt x="695068" y="979706"/>
                    <a:pt x="1312558" y="497000"/>
                  </a:cubicBezTo>
                  <a:close/>
                </a:path>
              </a:pathLst>
            </a:custGeom>
            <a:solidFill>
              <a:srgbClr val="EF4B5E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7367A948-32E3-1103-82D9-FD3481A7F7E1}"/>
                </a:ext>
              </a:extLst>
            </p:cNvPr>
            <p:cNvSpPr/>
            <p:nvPr/>
          </p:nvSpPr>
          <p:spPr>
            <a:xfrm>
              <a:off x="-3529559" y="3324915"/>
              <a:ext cx="667192" cy="634553"/>
            </a:xfrm>
            <a:custGeom>
              <a:avLst/>
              <a:gdLst>
                <a:gd name="connsiteX0" fmla="*/ 602605 w 667192"/>
                <a:gd name="connsiteY0" fmla="*/ 23763 h 634553"/>
                <a:gd name="connsiteX1" fmla="*/ 105782 w 667192"/>
                <a:gd name="connsiteY1" fmla="*/ 634135 h 634553"/>
                <a:gd name="connsiteX2" fmla="*/ 396787 w 667192"/>
                <a:gd name="connsiteY2" fmla="*/ 257974 h 634553"/>
                <a:gd name="connsiteX3" fmla="*/ 602605 w 667192"/>
                <a:gd name="connsiteY3" fmla="*/ 23763 h 634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7192" h="634553">
                  <a:moveTo>
                    <a:pt x="602605" y="23763"/>
                  </a:moveTo>
                  <a:cubicBezTo>
                    <a:pt x="332919" y="-146580"/>
                    <a:pt x="-234894" y="655454"/>
                    <a:pt x="105782" y="634135"/>
                  </a:cubicBezTo>
                  <a:cubicBezTo>
                    <a:pt x="325797" y="619937"/>
                    <a:pt x="77386" y="421204"/>
                    <a:pt x="396787" y="257974"/>
                  </a:cubicBezTo>
                  <a:cubicBezTo>
                    <a:pt x="410985" y="250894"/>
                    <a:pt x="822659" y="165704"/>
                    <a:pt x="602605" y="23763"/>
                  </a:cubicBezTo>
                  <a:close/>
                </a:path>
              </a:pathLst>
            </a:custGeom>
            <a:solidFill>
              <a:srgbClr val="96C93D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0D735B5E-6457-6198-BB97-6C47D6FED371}"/>
                </a:ext>
              </a:extLst>
            </p:cNvPr>
            <p:cNvSpPr/>
            <p:nvPr/>
          </p:nvSpPr>
          <p:spPr>
            <a:xfrm>
              <a:off x="-3162634" y="3780438"/>
              <a:ext cx="3324211" cy="3356154"/>
            </a:xfrm>
            <a:custGeom>
              <a:avLst/>
              <a:gdLst>
                <a:gd name="connsiteX0" fmla="*/ 65405 w 3324211"/>
                <a:gd name="connsiteY0" fmla="*/ 65103 h 3356154"/>
                <a:gd name="connsiteX1" fmla="*/ 1832712 w 3324211"/>
                <a:gd name="connsiteY1" fmla="*/ 398706 h 3356154"/>
                <a:gd name="connsiteX2" fmla="*/ 1406840 w 3324211"/>
                <a:gd name="connsiteY2" fmla="*/ 455499 h 3356154"/>
                <a:gd name="connsiteX3" fmla="*/ 2570839 w 3324211"/>
                <a:gd name="connsiteY3" fmla="*/ 1023312 h 3356154"/>
                <a:gd name="connsiteX4" fmla="*/ 2407579 w 3324211"/>
                <a:gd name="connsiteY4" fmla="*/ 1399473 h 3356154"/>
                <a:gd name="connsiteX5" fmla="*/ 2769535 w 3324211"/>
                <a:gd name="connsiteY5" fmla="*/ 1584012 h 3356154"/>
                <a:gd name="connsiteX6" fmla="*/ 3308955 w 3324211"/>
                <a:gd name="connsiteY6" fmla="*/ 3273235 h 3356154"/>
                <a:gd name="connsiteX7" fmla="*/ 2336589 w 3324211"/>
                <a:gd name="connsiteY7" fmla="*/ 2421531 h 3356154"/>
                <a:gd name="connsiteX8" fmla="*/ 3230882 w 3324211"/>
                <a:gd name="connsiteY8" fmla="*/ 3301628 h 3356154"/>
                <a:gd name="connsiteX9" fmla="*/ 2123608 w 3324211"/>
                <a:gd name="connsiteY9" fmla="*/ 3202275 h 3356154"/>
                <a:gd name="connsiteX10" fmla="*/ 65327 w 3324211"/>
                <a:gd name="connsiteY10" fmla="*/ 65131 h 3356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24211" h="3356154">
                  <a:moveTo>
                    <a:pt x="65405" y="65103"/>
                  </a:moveTo>
                  <a:cubicBezTo>
                    <a:pt x="441566" y="-133632"/>
                    <a:pt x="1378418" y="164456"/>
                    <a:pt x="1832712" y="398706"/>
                  </a:cubicBezTo>
                  <a:cubicBezTo>
                    <a:pt x="2535353" y="753587"/>
                    <a:pt x="1775919" y="405786"/>
                    <a:pt x="1406840" y="455499"/>
                  </a:cubicBezTo>
                  <a:cubicBezTo>
                    <a:pt x="1286178" y="469697"/>
                    <a:pt x="2081118" y="420022"/>
                    <a:pt x="2570839" y="1023312"/>
                  </a:cubicBezTo>
                  <a:cubicBezTo>
                    <a:pt x="3280593" y="1882129"/>
                    <a:pt x="2734098" y="1463340"/>
                    <a:pt x="2407579" y="1399473"/>
                  </a:cubicBezTo>
                  <a:lnTo>
                    <a:pt x="2769535" y="1584012"/>
                  </a:lnTo>
                  <a:cubicBezTo>
                    <a:pt x="3280553" y="1839541"/>
                    <a:pt x="3365740" y="3287441"/>
                    <a:pt x="3308955" y="3273235"/>
                  </a:cubicBezTo>
                  <a:lnTo>
                    <a:pt x="2336589" y="2421531"/>
                  </a:lnTo>
                  <a:lnTo>
                    <a:pt x="3230882" y="3301628"/>
                  </a:lnTo>
                  <a:cubicBezTo>
                    <a:pt x="3230882" y="3322906"/>
                    <a:pt x="2073937" y="3457774"/>
                    <a:pt x="2123608" y="3202275"/>
                  </a:cubicBezTo>
                  <a:cubicBezTo>
                    <a:pt x="2755299" y="-417476"/>
                    <a:pt x="-495364" y="363258"/>
                    <a:pt x="65327" y="65131"/>
                  </a:cubicBezTo>
                  <a:close/>
                </a:path>
              </a:pathLst>
            </a:custGeom>
            <a:solidFill>
              <a:srgbClr val="026746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91" name="组合 290">
            <a:extLst>
              <a:ext uri="{FF2B5EF4-FFF2-40B4-BE49-F238E27FC236}">
                <a16:creationId xmlns:a16="http://schemas.microsoft.com/office/drawing/2014/main" id="{07F0BC09-E39F-EBCA-EA15-E19F56661A5C}"/>
              </a:ext>
            </a:extLst>
          </p:cNvPr>
          <p:cNvGrpSpPr/>
          <p:nvPr/>
        </p:nvGrpSpPr>
        <p:grpSpPr>
          <a:xfrm rot="17590100">
            <a:off x="8592197" y="697332"/>
            <a:ext cx="2432353" cy="2674087"/>
            <a:chOff x="-5551120" y="4548001"/>
            <a:chExt cx="4491445" cy="4937818"/>
          </a:xfrm>
        </p:grpSpPr>
        <p:sp>
          <p:nvSpPr>
            <p:cNvPr id="285" name="椭圆 284">
              <a:extLst>
                <a:ext uri="{FF2B5EF4-FFF2-40B4-BE49-F238E27FC236}">
                  <a16:creationId xmlns:a16="http://schemas.microsoft.com/office/drawing/2014/main" id="{0F2E90FF-2CF7-4156-C336-F65CFD97F7E1}"/>
                </a:ext>
              </a:extLst>
            </p:cNvPr>
            <p:cNvSpPr/>
            <p:nvPr/>
          </p:nvSpPr>
          <p:spPr>
            <a:xfrm rot="19059785">
              <a:off x="-3798426" y="7898695"/>
              <a:ext cx="1651000" cy="1016000"/>
            </a:xfrm>
            <a:prstGeom prst="ellipse">
              <a:avLst/>
            </a:prstGeom>
            <a:solidFill>
              <a:srgbClr val="FDDC0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0" name="任意多边形: 形状 289">
              <a:extLst>
                <a:ext uri="{FF2B5EF4-FFF2-40B4-BE49-F238E27FC236}">
                  <a16:creationId xmlns:a16="http://schemas.microsoft.com/office/drawing/2014/main" id="{0CB3958D-E597-6975-6ACA-48C1BD4F8394}"/>
                </a:ext>
              </a:extLst>
            </p:cNvPr>
            <p:cNvSpPr/>
            <p:nvPr/>
          </p:nvSpPr>
          <p:spPr>
            <a:xfrm>
              <a:off x="-2521244" y="4548001"/>
              <a:ext cx="1461569" cy="1360335"/>
            </a:xfrm>
            <a:custGeom>
              <a:avLst/>
              <a:gdLst>
                <a:gd name="connsiteX0" fmla="*/ 1230125 w 1461569"/>
                <a:gd name="connsiteY0" fmla="*/ 981795 h 1360335"/>
                <a:gd name="connsiteX1" fmla="*/ 1372262 w 1461569"/>
                <a:gd name="connsiteY1" fmla="*/ 995075 h 1360335"/>
                <a:gd name="connsiteX2" fmla="*/ 1458332 w 1461569"/>
                <a:gd name="connsiteY2" fmla="*/ 1135488 h 1360335"/>
                <a:gd name="connsiteX3" fmla="*/ 1458317 w 1461569"/>
                <a:gd name="connsiteY3" fmla="*/ 1135489 h 1360335"/>
                <a:gd name="connsiteX4" fmla="*/ 1344964 w 1461569"/>
                <a:gd name="connsiteY4" fmla="*/ 1224659 h 1360335"/>
                <a:gd name="connsiteX5" fmla="*/ 1318749 w 1461569"/>
                <a:gd name="connsiteY5" fmla="*/ 1221712 h 1360335"/>
                <a:gd name="connsiteX6" fmla="*/ 1226595 w 1461569"/>
                <a:gd name="connsiteY6" fmla="*/ 1214020 h 1360335"/>
                <a:gd name="connsiteX7" fmla="*/ 794076 w 1461569"/>
                <a:gd name="connsiteY7" fmla="*/ 1326711 h 1360335"/>
                <a:gd name="connsiteX8" fmla="*/ 732088 w 1461569"/>
                <a:gd name="connsiteY8" fmla="*/ 1360335 h 1360335"/>
                <a:gd name="connsiteX9" fmla="*/ 692253 w 1461569"/>
                <a:gd name="connsiteY9" fmla="*/ 1343320 h 1360335"/>
                <a:gd name="connsiteX10" fmla="*/ 676955 w 1461569"/>
                <a:gd name="connsiteY10" fmla="*/ 1320460 h 1360335"/>
                <a:gd name="connsiteX11" fmla="*/ 635403 w 1461569"/>
                <a:gd name="connsiteY11" fmla="*/ 1272420 h 1360335"/>
                <a:gd name="connsiteX12" fmla="*/ 545354 w 1461569"/>
                <a:gd name="connsiteY12" fmla="*/ 1200702 h 1360335"/>
                <a:gd name="connsiteX13" fmla="*/ 1230125 w 1461569"/>
                <a:gd name="connsiteY13" fmla="*/ 981795 h 1360335"/>
                <a:gd name="connsiteX14" fmla="*/ 77018 w 1461569"/>
                <a:gd name="connsiteY14" fmla="*/ 0 h 1360335"/>
                <a:gd name="connsiteX15" fmla="*/ 666531 w 1461569"/>
                <a:gd name="connsiteY15" fmla="*/ 1043592 h 1360335"/>
                <a:gd name="connsiteX16" fmla="*/ 467140 w 1461569"/>
                <a:gd name="connsiteY16" fmla="*/ 1160393 h 1360335"/>
                <a:gd name="connsiteX17" fmla="*/ 348350 w 1461569"/>
                <a:gd name="connsiteY17" fmla="*/ 1129930 h 1360335"/>
                <a:gd name="connsiteX18" fmla="*/ 77018 w 1461569"/>
                <a:gd name="connsiteY18" fmla="*/ 25 h 1360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461569" h="1360335">
                  <a:moveTo>
                    <a:pt x="1230125" y="981795"/>
                  </a:moveTo>
                  <a:cubicBezTo>
                    <a:pt x="1313898" y="981795"/>
                    <a:pt x="1364875" y="993276"/>
                    <a:pt x="1372262" y="995075"/>
                  </a:cubicBezTo>
                  <a:cubicBezTo>
                    <a:pt x="1434795" y="1010115"/>
                    <a:pt x="1473329" y="1072993"/>
                    <a:pt x="1458332" y="1135488"/>
                  </a:cubicBezTo>
                  <a:lnTo>
                    <a:pt x="1458317" y="1135489"/>
                  </a:lnTo>
                  <a:cubicBezTo>
                    <a:pt x="1445497" y="1188990"/>
                    <a:pt x="1397582" y="1224659"/>
                    <a:pt x="1344964" y="1224659"/>
                  </a:cubicBezTo>
                  <a:cubicBezTo>
                    <a:pt x="1336391" y="1224659"/>
                    <a:pt x="1327590" y="1223740"/>
                    <a:pt x="1318749" y="1221712"/>
                  </a:cubicBezTo>
                  <a:cubicBezTo>
                    <a:pt x="1313047" y="1220487"/>
                    <a:pt x="1280518" y="1214020"/>
                    <a:pt x="1226595" y="1214020"/>
                  </a:cubicBezTo>
                  <a:cubicBezTo>
                    <a:pt x="1135375" y="1214020"/>
                    <a:pt x="982512" y="1232918"/>
                    <a:pt x="794076" y="1326711"/>
                  </a:cubicBezTo>
                  <a:lnTo>
                    <a:pt x="732088" y="1360335"/>
                  </a:lnTo>
                  <a:lnTo>
                    <a:pt x="692253" y="1343320"/>
                  </a:lnTo>
                  <a:lnTo>
                    <a:pt x="676955" y="1320460"/>
                  </a:lnTo>
                  <a:cubicBezTo>
                    <a:pt x="664469" y="1303831"/>
                    <a:pt x="650769" y="1287729"/>
                    <a:pt x="635403" y="1272420"/>
                  </a:cubicBezTo>
                  <a:cubicBezTo>
                    <a:pt x="607696" y="1244675"/>
                    <a:pt x="577232" y="1220947"/>
                    <a:pt x="545354" y="1200702"/>
                  </a:cubicBezTo>
                  <a:cubicBezTo>
                    <a:pt x="835898" y="1017388"/>
                    <a:pt x="1083471" y="981795"/>
                    <a:pt x="1230125" y="981795"/>
                  </a:cubicBezTo>
                  <a:close/>
                  <a:moveTo>
                    <a:pt x="77018" y="0"/>
                  </a:moveTo>
                  <a:cubicBezTo>
                    <a:pt x="497335" y="176887"/>
                    <a:pt x="728792" y="612321"/>
                    <a:pt x="666531" y="1043592"/>
                  </a:cubicBezTo>
                  <a:cubicBezTo>
                    <a:pt x="602735" y="1074629"/>
                    <a:pt x="535612" y="1114697"/>
                    <a:pt x="467140" y="1160393"/>
                  </a:cubicBezTo>
                  <a:cubicBezTo>
                    <a:pt x="428449" y="1144702"/>
                    <a:pt x="388534" y="1134102"/>
                    <a:pt x="348350" y="1129930"/>
                  </a:cubicBezTo>
                  <a:cubicBezTo>
                    <a:pt x="29100" y="860430"/>
                    <a:pt x="-93629" y="405402"/>
                    <a:pt x="77018" y="25"/>
                  </a:cubicBezTo>
                  <a:close/>
                </a:path>
              </a:pathLst>
            </a:custGeom>
            <a:solidFill>
              <a:srgbClr val="FDDC04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9" name="任意多边形: 形状 288">
              <a:extLst>
                <a:ext uri="{FF2B5EF4-FFF2-40B4-BE49-F238E27FC236}">
                  <a16:creationId xmlns:a16="http://schemas.microsoft.com/office/drawing/2014/main" id="{BFC38BD2-7EBA-B6D7-EAD6-36D7C56482B9}"/>
                </a:ext>
              </a:extLst>
            </p:cNvPr>
            <p:cNvSpPr/>
            <p:nvPr/>
          </p:nvSpPr>
          <p:spPr>
            <a:xfrm>
              <a:off x="-5551120" y="5753334"/>
              <a:ext cx="3761964" cy="3732485"/>
            </a:xfrm>
            <a:custGeom>
              <a:avLst/>
              <a:gdLst>
                <a:gd name="connsiteX0" fmla="*/ 2333832 w 3761964"/>
                <a:gd name="connsiteY0" fmla="*/ 3097806 h 3732485"/>
                <a:gd name="connsiteX1" fmla="*/ 2264868 w 3761964"/>
                <a:gd name="connsiteY1" fmla="*/ 3166769 h 3732485"/>
                <a:gd name="connsiteX2" fmla="*/ 2333832 w 3761964"/>
                <a:gd name="connsiteY2" fmla="*/ 3235771 h 3732485"/>
                <a:gd name="connsiteX3" fmla="*/ 2402833 w 3761964"/>
                <a:gd name="connsiteY3" fmla="*/ 3166769 h 3732485"/>
                <a:gd name="connsiteX4" fmla="*/ 2333832 w 3761964"/>
                <a:gd name="connsiteY4" fmla="*/ 3097806 h 3732485"/>
                <a:gd name="connsiteX5" fmla="*/ 2554231 w 3761964"/>
                <a:gd name="connsiteY5" fmla="*/ 2919506 h 3732485"/>
                <a:gd name="connsiteX6" fmla="*/ 2462154 w 3761964"/>
                <a:gd name="connsiteY6" fmla="*/ 3011507 h 3732485"/>
                <a:gd name="connsiteX7" fmla="*/ 2554231 w 3761964"/>
                <a:gd name="connsiteY7" fmla="*/ 3103470 h 3732485"/>
                <a:gd name="connsiteX8" fmla="*/ 2646232 w 3761964"/>
                <a:gd name="connsiteY8" fmla="*/ 3011507 h 3732485"/>
                <a:gd name="connsiteX9" fmla="*/ 2554231 w 3761964"/>
                <a:gd name="connsiteY9" fmla="*/ 2919506 h 3732485"/>
                <a:gd name="connsiteX10" fmla="*/ 2302832 w 3761964"/>
                <a:gd name="connsiteY10" fmla="*/ 2885680 h 3732485"/>
                <a:gd name="connsiteX11" fmla="*/ 2256870 w 3761964"/>
                <a:gd name="connsiteY11" fmla="*/ 2931642 h 3732485"/>
                <a:gd name="connsiteX12" fmla="*/ 2302832 w 3761964"/>
                <a:gd name="connsiteY12" fmla="*/ 2977604 h 3732485"/>
                <a:gd name="connsiteX13" fmla="*/ 2348795 w 3761964"/>
                <a:gd name="connsiteY13" fmla="*/ 2931642 h 3732485"/>
                <a:gd name="connsiteX14" fmla="*/ 2302832 w 3761964"/>
                <a:gd name="connsiteY14" fmla="*/ 2885680 h 3732485"/>
                <a:gd name="connsiteX15" fmla="*/ 2782892 w 3761964"/>
                <a:gd name="connsiteY15" fmla="*/ 2667801 h 3732485"/>
                <a:gd name="connsiteX16" fmla="*/ 2667894 w 3761964"/>
                <a:gd name="connsiteY16" fmla="*/ 2782800 h 3732485"/>
                <a:gd name="connsiteX17" fmla="*/ 2782892 w 3761964"/>
                <a:gd name="connsiteY17" fmla="*/ 2897799 h 3732485"/>
                <a:gd name="connsiteX18" fmla="*/ 2897930 w 3761964"/>
                <a:gd name="connsiteY18" fmla="*/ 2782800 h 3732485"/>
                <a:gd name="connsiteX19" fmla="*/ 2782892 w 3761964"/>
                <a:gd name="connsiteY19" fmla="*/ 2667801 h 3732485"/>
                <a:gd name="connsiteX20" fmla="*/ 2511101 w 3761964"/>
                <a:gd name="connsiteY20" fmla="*/ 2654487 h 3732485"/>
                <a:gd name="connsiteX21" fmla="*/ 2442100 w 3761964"/>
                <a:gd name="connsiteY21" fmla="*/ 2723488 h 3732485"/>
                <a:gd name="connsiteX22" fmla="*/ 2511101 w 3761964"/>
                <a:gd name="connsiteY22" fmla="*/ 2792451 h 3732485"/>
                <a:gd name="connsiteX23" fmla="*/ 2580064 w 3761964"/>
                <a:gd name="connsiteY23" fmla="*/ 2723488 h 3732485"/>
                <a:gd name="connsiteX24" fmla="*/ 2511101 w 3761964"/>
                <a:gd name="connsiteY24" fmla="*/ 2654487 h 3732485"/>
                <a:gd name="connsiteX25" fmla="*/ 3011636 w 3761964"/>
                <a:gd name="connsiteY25" fmla="*/ 2462137 h 3732485"/>
                <a:gd name="connsiteX26" fmla="*/ 2919635 w 3761964"/>
                <a:gd name="connsiteY26" fmla="*/ 2554138 h 3732485"/>
                <a:gd name="connsiteX27" fmla="*/ 3011636 w 3761964"/>
                <a:gd name="connsiteY27" fmla="*/ 2646139 h 3732485"/>
                <a:gd name="connsiteX28" fmla="*/ 3103599 w 3761964"/>
                <a:gd name="connsiteY28" fmla="*/ 2554138 h 3732485"/>
                <a:gd name="connsiteX29" fmla="*/ 3011636 w 3761964"/>
                <a:gd name="connsiteY29" fmla="*/ 2462137 h 3732485"/>
                <a:gd name="connsiteX30" fmla="*/ 2723535 w 3761964"/>
                <a:gd name="connsiteY30" fmla="*/ 2441967 h 3732485"/>
                <a:gd name="connsiteX31" fmla="*/ 2654534 w 3761964"/>
                <a:gd name="connsiteY31" fmla="*/ 2510930 h 3732485"/>
                <a:gd name="connsiteX32" fmla="*/ 2723535 w 3761964"/>
                <a:gd name="connsiteY32" fmla="*/ 2579931 h 3732485"/>
                <a:gd name="connsiteX33" fmla="*/ 2792498 w 3761964"/>
                <a:gd name="connsiteY33" fmla="*/ 2510930 h 3732485"/>
                <a:gd name="connsiteX34" fmla="*/ 2723535 w 3761964"/>
                <a:gd name="connsiteY34" fmla="*/ 2441967 h 3732485"/>
                <a:gd name="connsiteX35" fmla="*/ 3166901 w 3761964"/>
                <a:gd name="connsiteY35" fmla="*/ 2264816 h 3732485"/>
                <a:gd name="connsiteX36" fmla="*/ 3097900 w 3761964"/>
                <a:gd name="connsiteY36" fmla="*/ 2333779 h 3732485"/>
                <a:gd name="connsiteX37" fmla="*/ 3166901 w 3761964"/>
                <a:gd name="connsiteY37" fmla="*/ 2402857 h 3732485"/>
                <a:gd name="connsiteX38" fmla="*/ 3235864 w 3761964"/>
                <a:gd name="connsiteY38" fmla="*/ 2333779 h 3732485"/>
                <a:gd name="connsiteX39" fmla="*/ 3166901 w 3761964"/>
                <a:gd name="connsiteY39" fmla="*/ 2264816 h 3732485"/>
                <a:gd name="connsiteX40" fmla="*/ 2931762 w 3761964"/>
                <a:gd name="connsiteY40" fmla="*/ 2256737 h 3732485"/>
                <a:gd name="connsiteX41" fmla="*/ 2885723 w 3761964"/>
                <a:gd name="connsiteY41" fmla="*/ 2302662 h 3732485"/>
                <a:gd name="connsiteX42" fmla="*/ 2931762 w 3761964"/>
                <a:gd name="connsiteY42" fmla="*/ 2348700 h 3732485"/>
                <a:gd name="connsiteX43" fmla="*/ 2977801 w 3761964"/>
                <a:gd name="connsiteY43" fmla="*/ 2302662 h 3732485"/>
                <a:gd name="connsiteX44" fmla="*/ 2931762 w 3761964"/>
                <a:gd name="connsiteY44" fmla="*/ 2256737 h 3732485"/>
                <a:gd name="connsiteX45" fmla="*/ 3722129 w 3761964"/>
                <a:gd name="connsiteY45" fmla="*/ 137987 h 3732485"/>
                <a:gd name="connsiteX46" fmla="*/ 3761964 w 3761964"/>
                <a:gd name="connsiteY46" fmla="*/ 155002 h 3732485"/>
                <a:gd name="connsiteX47" fmla="*/ 3741092 w 3761964"/>
                <a:gd name="connsiteY47" fmla="*/ 166323 h 3732485"/>
                <a:gd name="connsiteX48" fmla="*/ 3336882 w 3761964"/>
                <a:gd name="connsiteY48" fmla="*/ 0 h 3732485"/>
                <a:gd name="connsiteX49" fmla="*/ 3610359 w 3761964"/>
                <a:gd name="connsiteY49" fmla="*/ 122004 h 3732485"/>
                <a:gd name="connsiteX50" fmla="*/ 3610438 w 3761964"/>
                <a:gd name="connsiteY50" fmla="*/ 122023 h 3732485"/>
                <a:gd name="connsiteX51" fmla="*/ 3663558 w 3761964"/>
                <a:gd name="connsiteY51" fmla="*/ 572770 h 3732485"/>
                <a:gd name="connsiteX52" fmla="*/ 3645073 w 3761964"/>
                <a:gd name="connsiteY52" fmla="*/ 1348890 h 3732485"/>
                <a:gd name="connsiteX53" fmla="*/ 3644729 w 3761964"/>
                <a:gd name="connsiteY53" fmla="*/ 1348354 h 3732485"/>
                <a:gd name="connsiteX54" fmla="*/ 3056322 w 3761964"/>
                <a:gd name="connsiteY54" fmla="*/ 3056291 h 3732485"/>
                <a:gd name="connsiteX55" fmla="*/ 1635051 w 3761964"/>
                <a:gd name="connsiteY55" fmla="*/ 3668230 h 3732485"/>
                <a:gd name="connsiteX56" fmla="*/ 1348445 w 3761964"/>
                <a:gd name="connsiteY56" fmla="*/ 3644579 h 3732485"/>
                <a:gd name="connsiteX57" fmla="*/ 1348866 w 3761964"/>
                <a:gd name="connsiteY57" fmla="*/ 3644923 h 3732485"/>
                <a:gd name="connsiteX58" fmla="*/ 885412 w 3761964"/>
                <a:gd name="connsiteY58" fmla="*/ 3625405 h 3732485"/>
                <a:gd name="connsiteX59" fmla="*/ 572746 w 3761964"/>
                <a:gd name="connsiteY59" fmla="*/ 3663407 h 3732485"/>
                <a:gd name="connsiteX60" fmla="*/ 395594 w 3761964"/>
                <a:gd name="connsiteY60" fmla="*/ 3732485 h 3732485"/>
                <a:gd name="connsiteX61" fmla="*/ 122039 w 3761964"/>
                <a:gd name="connsiteY61" fmla="*/ 3610403 h 3732485"/>
                <a:gd name="connsiteX62" fmla="*/ 69034 w 3761964"/>
                <a:gd name="connsiteY62" fmla="*/ 3159734 h 3732485"/>
                <a:gd name="connsiteX63" fmla="*/ 87480 w 3761964"/>
                <a:gd name="connsiteY63" fmla="*/ 2383614 h 3732485"/>
                <a:gd name="connsiteX64" fmla="*/ 87863 w 3761964"/>
                <a:gd name="connsiteY64" fmla="*/ 2384035 h 3732485"/>
                <a:gd name="connsiteX65" fmla="*/ 676269 w 3761964"/>
                <a:gd name="connsiteY65" fmla="*/ 676197 h 3732485"/>
                <a:gd name="connsiteX66" fmla="*/ 2097541 w 3761964"/>
                <a:gd name="connsiteY66" fmla="*/ 64140 h 3732485"/>
                <a:gd name="connsiteX67" fmla="*/ 2384108 w 3761964"/>
                <a:gd name="connsiteY67" fmla="*/ 87830 h 3732485"/>
                <a:gd name="connsiteX68" fmla="*/ 2383610 w 3761964"/>
                <a:gd name="connsiteY68" fmla="*/ 87447 h 3732485"/>
                <a:gd name="connsiteX69" fmla="*/ 2847103 w 3761964"/>
                <a:gd name="connsiteY69" fmla="*/ 107080 h 3732485"/>
                <a:gd name="connsiteX70" fmla="*/ 3159730 w 3761964"/>
                <a:gd name="connsiteY70" fmla="*/ 69077 h 3732485"/>
                <a:gd name="connsiteX71" fmla="*/ 3336882 w 3761964"/>
                <a:gd name="connsiteY71" fmla="*/ 0 h 3732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3761964" h="3732485">
                  <a:moveTo>
                    <a:pt x="2333832" y="3097806"/>
                  </a:moveTo>
                  <a:cubicBezTo>
                    <a:pt x="2295752" y="3097806"/>
                    <a:pt x="2264868" y="3128691"/>
                    <a:pt x="2264868" y="3166769"/>
                  </a:cubicBezTo>
                  <a:cubicBezTo>
                    <a:pt x="2264868" y="3204926"/>
                    <a:pt x="2295753" y="3235771"/>
                    <a:pt x="2333832" y="3235771"/>
                  </a:cubicBezTo>
                  <a:cubicBezTo>
                    <a:pt x="2371988" y="3235771"/>
                    <a:pt x="2402871" y="3204924"/>
                    <a:pt x="2402833" y="3166769"/>
                  </a:cubicBezTo>
                  <a:cubicBezTo>
                    <a:pt x="2402833" y="3128652"/>
                    <a:pt x="2371910" y="3097806"/>
                    <a:pt x="2333832" y="3097806"/>
                  </a:cubicBezTo>
                  <a:close/>
                  <a:moveTo>
                    <a:pt x="2554231" y="2919506"/>
                  </a:moveTo>
                  <a:cubicBezTo>
                    <a:pt x="2503370" y="2919506"/>
                    <a:pt x="2462154" y="2960646"/>
                    <a:pt x="2462154" y="3011507"/>
                  </a:cubicBezTo>
                  <a:cubicBezTo>
                    <a:pt x="2462154" y="3062254"/>
                    <a:pt x="2503370" y="3103470"/>
                    <a:pt x="2554231" y="3103470"/>
                  </a:cubicBezTo>
                  <a:cubicBezTo>
                    <a:pt x="2604977" y="3103470"/>
                    <a:pt x="2646232" y="3062292"/>
                    <a:pt x="2646232" y="3011507"/>
                  </a:cubicBezTo>
                  <a:cubicBezTo>
                    <a:pt x="2646232" y="2960646"/>
                    <a:pt x="2604977" y="2919506"/>
                    <a:pt x="2554231" y="2919506"/>
                  </a:cubicBezTo>
                  <a:close/>
                  <a:moveTo>
                    <a:pt x="2302832" y="2885680"/>
                  </a:moveTo>
                  <a:cubicBezTo>
                    <a:pt x="2277460" y="2885680"/>
                    <a:pt x="2256870" y="2906230"/>
                    <a:pt x="2256870" y="2931642"/>
                  </a:cubicBezTo>
                  <a:cubicBezTo>
                    <a:pt x="2256870" y="2957091"/>
                    <a:pt x="2277421" y="2977604"/>
                    <a:pt x="2302832" y="2977604"/>
                  </a:cubicBezTo>
                  <a:cubicBezTo>
                    <a:pt x="2328205" y="2977604"/>
                    <a:pt x="2348795" y="2957092"/>
                    <a:pt x="2348795" y="2931642"/>
                  </a:cubicBezTo>
                  <a:cubicBezTo>
                    <a:pt x="2348795" y="2906269"/>
                    <a:pt x="2328244" y="2885680"/>
                    <a:pt x="2302832" y="2885680"/>
                  </a:cubicBezTo>
                  <a:close/>
                  <a:moveTo>
                    <a:pt x="2782892" y="2667801"/>
                  </a:moveTo>
                  <a:cubicBezTo>
                    <a:pt x="2719367" y="2667801"/>
                    <a:pt x="2667894" y="2719271"/>
                    <a:pt x="2667894" y="2782800"/>
                  </a:cubicBezTo>
                  <a:cubicBezTo>
                    <a:pt x="2667894" y="2846326"/>
                    <a:pt x="2719364" y="2897799"/>
                    <a:pt x="2782892" y="2897799"/>
                  </a:cubicBezTo>
                  <a:cubicBezTo>
                    <a:pt x="2846381" y="2897799"/>
                    <a:pt x="2897969" y="2846329"/>
                    <a:pt x="2897930" y="2782800"/>
                  </a:cubicBezTo>
                  <a:cubicBezTo>
                    <a:pt x="2897930" y="2719274"/>
                    <a:pt x="2846383" y="2667801"/>
                    <a:pt x="2782892" y="2667801"/>
                  </a:cubicBezTo>
                  <a:close/>
                  <a:moveTo>
                    <a:pt x="2511101" y="2654487"/>
                  </a:moveTo>
                  <a:cubicBezTo>
                    <a:pt x="2472945" y="2654487"/>
                    <a:pt x="2442100" y="2685295"/>
                    <a:pt x="2442100" y="2723488"/>
                  </a:cubicBezTo>
                  <a:cubicBezTo>
                    <a:pt x="2442100" y="2761606"/>
                    <a:pt x="2472908" y="2792451"/>
                    <a:pt x="2511101" y="2792451"/>
                  </a:cubicBezTo>
                  <a:cubicBezTo>
                    <a:pt x="2549181" y="2792451"/>
                    <a:pt x="2580064" y="2761567"/>
                    <a:pt x="2580064" y="2723488"/>
                  </a:cubicBezTo>
                  <a:cubicBezTo>
                    <a:pt x="2580064" y="2685332"/>
                    <a:pt x="2549103" y="2654487"/>
                    <a:pt x="2511101" y="2654487"/>
                  </a:cubicBezTo>
                  <a:close/>
                  <a:moveTo>
                    <a:pt x="3011636" y="2462137"/>
                  </a:moveTo>
                  <a:cubicBezTo>
                    <a:pt x="2960775" y="2462137"/>
                    <a:pt x="2919635" y="2503316"/>
                    <a:pt x="2919635" y="2554138"/>
                  </a:cubicBezTo>
                  <a:cubicBezTo>
                    <a:pt x="2919635" y="2604923"/>
                    <a:pt x="2960775" y="2646139"/>
                    <a:pt x="3011636" y="2646139"/>
                  </a:cubicBezTo>
                  <a:cubicBezTo>
                    <a:pt x="3062459" y="2646139"/>
                    <a:pt x="3103599" y="2604923"/>
                    <a:pt x="3103599" y="2554138"/>
                  </a:cubicBezTo>
                  <a:cubicBezTo>
                    <a:pt x="3103599" y="2503354"/>
                    <a:pt x="3062459" y="2462137"/>
                    <a:pt x="3011636" y="2462137"/>
                  </a:cubicBezTo>
                  <a:close/>
                  <a:moveTo>
                    <a:pt x="2723535" y="2441967"/>
                  </a:moveTo>
                  <a:cubicBezTo>
                    <a:pt x="2685418" y="2441967"/>
                    <a:pt x="2654534" y="2472852"/>
                    <a:pt x="2654534" y="2510930"/>
                  </a:cubicBezTo>
                  <a:cubicBezTo>
                    <a:pt x="2654534" y="2549086"/>
                    <a:pt x="2685419" y="2579931"/>
                    <a:pt x="2723535" y="2579931"/>
                  </a:cubicBezTo>
                  <a:cubicBezTo>
                    <a:pt x="2761615" y="2579931"/>
                    <a:pt x="2792498" y="2549047"/>
                    <a:pt x="2792498" y="2510930"/>
                  </a:cubicBezTo>
                  <a:cubicBezTo>
                    <a:pt x="2792498" y="2472812"/>
                    <a:pt x="2761538" y="2441967"/>
                    <a:pt x="2723535" y="2441967"/>
                  </a:cubicBezTo>
                  <a:close/>
                  <a:moveTo>
                    <a:pt x="3166901" y="2264816"/>
                  </a:moveTo>
                  <a:cubicBezTo>
                    <a:pt x="3128745" y="2264816"/>
                    <a:pt x="3097900" y="2295662"/>
                    <a:pt x="3097900" y="2333779"/>
                  </a:cubicBezTo>
                  <a:cubicBezTo>
                    <a:pt x="3097900" y="2371896"/>
                    <a:pt x="3128785" y="2402857"/>
                    <a:pt x="3166901" y="2402857"/>
                  </a:cubicBezTo>
                  <a:cubicBezTo>
                    <a:pt x="3204981" y="2402857"/>
                    <a:pt x="3235864" y="2371934"/>
                    <a:pt x="3235864" y="2333779"/>
                  </a:cubicBezTo>
                  <a:cubicBezTo>
                    <a:pt x="3235864" y="2295661"/>
                    <a:pt x="3204980" y="2264816"/>
                    <a:pt x="3166901" y="2264816"/>
                  </a:cubicBezTo>
                  <a:close/>
                  <a:moveTo>
                    <a:pt x="2931762" y="2256737"/>
                  </a:moveTo>
                  <a:cubicBezTo>
                    <a:pt x="2906351" y="2256737"/>
                    <a:pt x="2885723" y="2277250"/>
                    <a:pt x="2885723" y="2302662"/>
                  </a:cubicBezTo>
                  <a:cubicBezTo>
                    <a:pt x="2885723" y="2328149"/>
                    <a:pt x="2906351" y="2348700"/>
                    <a:pt x="2931762" y="2348700"/>
                  </a:cubicBezTo>
                  <a:cubicBezTo>
                    <a:pt x="2957173" y="2348700"/>
                    <a:pt x="2977801" y="2328111"/>
                    <a:pt x="2977801" y="2302662"/>
                  </a:cubicBezTo>
                  <a:cubicBezTo>
                    <a:pt x="2977801" y="2277251"/>
                    <a:pt x="2957173" y="2256737"/>
                    <a:pt x="2931762" y="2256737"/>
                  </a:cubicBezTo>
                  <a:close/>
                  <a:moveTo>
                    <a:pt x="3722129" y="137987"/>
                  </a:moveTo>
                  <a:lnTo>
                    <a:pt x="3761964" y="155002"/>
                  </a:lnTo>
                  <a:lnTo>
                    <a:pt x="3741092" y="166323"/>
                  </a:lnTo>
                  <a:close/>
                  <a:moveTo>
                    <a:pt x="3336882" y="0"/>
                  </a:moveTo>
                  <a:cubicBezTo>
                    <a:pt x="3429073" y="0"/>
                    <a:pt x="3530145" y="41866"/>
                    <a:pt x="3610359" y="122004"/>
                  </a:cubicBezTo>
                  <a:lnTo>
                    <a:pt x="3610438" y="122023"/>
                  </a:lnTo>
                  <a:cubicBezTo>
                    <a:pt x="3749588" y="261133"/>
                    <a:pt x="3773276" y="462895"/>
                    <a:pt x="3663558" y="572770"/>
                  </a:cubicBezTo>
                  <a:cubicBezTo>
                    <a:pt x="3590539" y="661670"/>
                    <a:pt x="3645073" y="1348890"/>
                    <a:pt x="3645073" y="1348890"/>
                  </a:cubicBezTo>
                  <a:lnTo>
                    <a:pt x="3644729" y="1348354"/>
                  </a:lnTo>
                  <a:cubicBezTo>
                    <a:pt x="3741583" y="1923643"/>
                    <a:pt x="3540674" y="2572018"/>
                    <a:pt x="3056322" y="3056291"/>
                  </a:cubicBezTo>
                  <a:cubicBezTo>
                    <a:pt x="2651113" y="3461383"/>
                    <a:pt x="2131149" y="3668230"/>
                    <a:pt x="1635051" y="3668230"/>
                  </a:cubicBezTo>
                  <a:cubicBezTo>
                    <a:pt x="1538265" y="3668230"/>
                    <a:pt x="1442322" y="3660384"/>
                    <a:pt x="1348445" y="3644579"/>
                  </a:cubicBezTo>
                  <a:lnTo>
                    <a:pt x="1348866" y="3644923"/>
                  </a:lnTo>
                  <a:cubicBezTo>
                    <a:pt x="1348866" y="3644923"/>
                    <a:pt x="1102292" y="3625405"/>
                    <a:pt x="885412" y="3625405"/>
                  </a:cubicBezTo>
                  <a:cubicBezTo>
                    <a:pt x="740258" y="3625405"/>
                    <a:pt x="608337" y="3634169"/>
                    <a:pt x="572746" y="3663407"/>
                  </a:cubicBezTo>
                  <a:cubicBezTo>
                    <a:pt x="526210" y="3709943"/>
                    <a:pt x="463295" y="3732485"/>
                    <a:pt x="395594" y="3732485"/>
                  </a:cubicBezTo>
                  <a:cubicBezTo>
                    <a:pt x="303364" y="3732485"/>
                    <a:pt x="202253" y="3690617"/>
                    <a:pt x="122039" y="3610403"/>
                  </a:cubicBezTo>
                  <a:cubicBezTo>
                    <a:pt x="-17036" y="3471293"/>
                    <a:pt x="-40763" y="3269570"/>
                    <a:pt x="69034" y="3159734"/>
                  </a:cubicBezTo>
                  <a:cubicBezTo>
                    <a:pt x="142053" y="3070796"/>
                    <a:pt x="87480" y="2383614"/>
                    <a:pt x="87480" y="2383614"/>
                  </a:cubicBezTo>
                  <a:lnTo>
                    <a:pt x="87863" y="2384035"/>
                  </a:lnTo>
                  <a:cubicBezTo>
                    <a:pt x="-8953" y="1808845"/>
                    <a:pt x="191957" y="1160470"/>
                    <a:pt x="676269" y="676197"/>
                  </a:cubicBezTo>
                  <a:cubicBezTo>
                    <a:pt x="1081381" y="270987"/>
                    <a:pt x="1601443" y="64140"/>
                    <a:pt x="2097541" y="64140"/>
                  </a:cubicBezTo>
                  <a:cubicBezTo>
                    <a:pt x="2194288" y="64140"/>
                    <a:pt x="2290231" y="72024"/>
                    <a:pt x="2384108" y="87830"/>
                  </a:cubicBezTo>
                  <a:lnTo>
                    <a:pt x="2383610" y="87447"/>
                  </a:lnTo>
                  <a:cubicBezTo>
                    <a:pt x="2383610" y="87447"/>
                    <a:pt x="2630185" y="107080"/>
                    <a:pt x="2847103" y="107080"/>
                  </a:cubicBezTo>
                  <a:cubicBezTo>
                    <a:pt x="2992218" y="107080"/>
                    <a:pt x="3124139" y="98316"/>
                    <a:pt x="3159730" y="69077"/>
                  </a:cubicBezTo>
                  <a:cubicBezTo>
                    <a:pt x="3206266" y="22503"/>
                    <a:pt x="3269221" y="0"/>
                    <a:pt x="3336882" y="0"/>
                  </a:cubicBezTo>
                  <a:close/>
                </a:path>
              </a:pathLst>
            </a:custGeom>
            <a:solidFill>
              <a:srgbClr val="5ABA46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92" name="组合 291">
            <a:extLst>
              <a:ext uri="{FF2B5EF4-FFF2-40B4-BE49-F238E27FC236}">
                <a16:creationId xmlns:a16="http://schemas.microsoft.com/office/drawing/2014/main" id="{218DD350-F3A0-18C4-EAF5-0B96AD676C12}"/>
              </a:ext>
            </a:extLst>
          </p:cNvPr>
          <p:cNvGrpSpPr/>
          <p:nvPr/>
        </p:nvGrpSpPr>
        <p:grpSpPr>
          <a:xfrm rot="20165358">
            <a:off x="8680237" y="4001613"/>
            <a:ext cx="3387044" cy="3723658"/>
            <a:chOff x="-5551120" y="4548001"/>
            <a:chExt cx="4491445" cy="4937818"/>
          </a:xfrm>
        </p:grpSpPr>
        <p:sp>
          <p:nvSpPr>
            <p:cNvPr id="294" name="任意多边形: 形状 293">
              <a:extLst>
                <a:ext uri="{FF2B5EF4-FFF2-40B4-BE49-F238E27FC236}">
                  <a16:creationId xmlns:a16="http://schemas.microsoft.com/office/drawing/2014/main" id="{9AF0D59B-A489-3438-8C42-C592232C5C23}"/>
                </a:ext>
              </a:extLst>
            </p:cNvPr>
            <p:cNvSpPr/>
            <p:nvPr/>
          </p:nvSpPr>
          <p:spPr>
            <a:xfrm>
              <a:off x="-2521244" y="4548001"/>
              <a:ext cx="1461569" cy="1360335"/>
            </a:xfrm>
            <a:custGeom>
              <a:avLst/>
              <a:gdLst>
                <a:gd name="connsiteX0" fmla="*/ 1230125 w 1461569"/>
                <a:gd name="connsiteY0" fmla="*/ 981795 h 1360335"/>
                <a:gd name="connsiteX1" fmla="*/ 1372262 w 1461569"/>
                <a:gd name="connsiteY1" fmla="*/ 995075 h 1360335"/>
                <a:gd name="connsiteX2" fmla="*/ 1458332 w 1461569"/>
                <a:gd name="connsiteY2" fmla="*/ 1135488 h 1360335"/>
                <a:gd name="connsiteX3" fmla="*/ 1458317 w 1461569"/>
                <a:gd name="connsiteY3" fmla="*/ 1135489 h 1360335"/>
                <a:gd name="connsiteX4" fmla="*/ 1344964 w 1461569"/>
                <a:gd name="connsiteY4" fmla="*/ 1224659 h 1360335"/>
                <a:gd name="connsiteX5" fmla="*/ 1318749 w 1461569"/>
                <a:gd name="connsiteY5" fmla="*/ 1221712 h 1360335"/>
                <a:gd name="connsiteX6" fmla="*/ 1226595 w 1461569"/>
                <a:gd name="connsiteY6" fmla="*/ 1214020 h 1360335"/>
                <a:gd name="connsiteX7" fmla="*/ 794076 w 1461569"/>
                <a:gd name="connsiteY7" fmla="*/ 1326711 h 1360335"/>
                <a:gd name="connsiteX8" fmla="*/ 732088 w 1461569"/>
                <a:gd name="connsiteY8" fmla="*/ 1360335 h 1360335"/>
                <a:gd name="connsiteX9" fmla="*/ 692253 w 1461569"/>
                <a:gd name="connsiteY9" fmla="*/ 1343320 h 1360335"/>
                <a:gd name="connsiteX10" fmla="*/ 676955 w 1461569"/>
                <a:gd name="connsiteY10" fmla="*/ 1320460 h 1360335"/>
                <a:gd name="connsiteX11" fmla="*/ 635403 w 1461569"/>
                <a:gd name="connsiteY11" fmla="*/ 1272420 h 1360335"/>
                <a:gd name="connsiteX12" fmla="*/ 545354 w 1461569"/>
                <a:gd name="connsiteY12" fmla="*/ 1200702 h 1360335"/>
                <a:gd name="connsiteX13" fmla="*/ 1230125 w 1461569"/>
                <a:gd name="connsiteY13" fmla="*/ 981795 h 1360335"/>
                <a:gd name="connsiteX14" fmla="*/ 77018 w 1461569"/>
                <a:gd name="connsiteY14" fmla="*/ 0 h 1360335"/>
                <a:gd name="connsiteX15" fmla="*/ 666531 w 1461569"/>
                <a:gd name="connsiteY15" fmla="*/ 1043592 h 1360335"/>
                <a:gd name="connsiteX16" fmla="*/ 467140 w 1461569"/>
                <a:gd name="connsiteY16" fmla="*/ 1160393 h 1360335"/>
                <a:gd name="connsiteX17" fmla="*/ 348350 w 1461569"/>
                <a:gd name="connsiteY17" fmla="*/ 1129930 h 1360335"/>
                <a:gd name="connsiteX18" fmla="*/ 77018 w 1461569"/>
                <a:gd name="connsiteY18" fmla="*/ 25 h 1360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461569" h="1360335">
                  <a:moveTo>
                    <a:pt x="1230125" y="981795"/>
                  </a:moveTo>
                  <a:cubicBezTo>
                    <a:pt x="1313898" y="981795"/>
                    <a:pt x="1364875" y="993276"/>
                    <a:pt x="1372262" y="995075"/>
                  </a:cubicBezTo>
                  <a:cubicBezTo>
                    <a:pt x="1434795" y="1010115"/>
                    <a:pt x="1473329" y="1072993"/>
                    <a:pt x="1458332" y="1135488"/>
                  </a:cubicBezTo>
                  <a:lnTo>
                    <a:pt x="1458317" y="1135489"/>
                  </a:lnTo>
                  <a:cubicBezTo>
                    <a:pt x="1445497" y="1188990"/>
                    <a:pt x="1397582" y="1224659"/>
                    <a:pt x="1344964" y="1224659"/>
                  </a:cubicBezTo>
                  <a:cubicBezTo>
                    <a:pt x="1336391" y="1224659"/>
                    <a:pt x="1327590" y="1223740"/>
                    <a:pt x="1318749" y="1221712"/>
                  </a:cubicBezTo>
                  <a:cubicBezTo>
                    <a:pt x="1313047" y="1220487"/>
                    <a:pt x="1280518" y="1214020"/>
                    <a:pt x="1226595" y="1214020"/>
                  </a:cubicBezTo>
                  <a:cubicBezTo>
                    <a:pt x="1135375" y="1214020"/>
                    <a:pt x="982512" y="1232918"/>
                    <a:pt x="794076" y="1326711"/>
                  </a:cubicBezTo>
                  <a:lnTo>
                    <a:pt x="732088" y="1360335"/>
                  </a:lnTo>
                  <a:lnTo>
                    <a:pt x="692253" y="1343320"/>
                  </a:lnTo>
                  <a:lnTo>
                    <a:pt x="676955" y="1320460"/>
                  </a:lnTo>
                  <a:cubicBezTo>
                    <a:pt x="664469" y="1303831"/>
                    <a:pt x="650769" y="1287729"/>
                    <a:pt x="635403" y="1272420"/>
                  </a:cubicBezTo>
                  <a:cubicBezTo>
                    <a:pt x="607696" y="1244675"/>
                    <a:pt x="577232" y="1220947"/>
                    <a:pt x="545354" y="1200702"/>
                  </a:cubicBezTo>
                  <a:cubicBezTo>
                    <a:pt x="835898" y="1017388"/>
                    <a:pt x="1083471" y="981795"/>
                    <a:pt x="1230125" y="981795"/>
                  </a:cubicBezTo>
                  <a:close/>
                  <a:moveTo>
                    <a:pt x="77018" y="0"/>
                  </a:moveTo>
                  <a:cubicBezTo>
                    <a:pt x="497335" y="176887"/>
                    <a:pt x="728792" y="612321"/>
                    <a:pt x="666531" y="1043592"/>
                  </a:cubicBezTo>
                  <a:cubicBezTo>
                    <a:pt x="602735" y="1074629"/>
                    <a:pt x="535612" y="1114697"/>
                    <a:pt x="467140" y="1160393"/>
                  </a:cubicBezTo>
                  <a:cubicBezTo>
                    <a:pt x="428449" y="1144702"/>
                    <a:pt x="388534" y="1134102"/>
                    <a:pt x="348350" y="1129930"/>
                  </a:cubicBezTo>
                  <a:cubicBezTo>
                    <a:pt x="29100" y="860430"/>
                    <a:pt x="-93629" y="405402"/>
                    <a:pt x="77018" y="25"/>
                  </a:cubicBezTo>
                  <a:close/>
                </a:path>
              </a:pathLst>
            </a:custGeom>
            <a:solidFill>
              <a:srgbClr val="5ABA46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5" name="任意多边形: 形状 294">
              <a:extLst>
                <a:ext uri="{FF2B5EF4-FFF2-40B4-BE49-F238E27FC236}">
                  <a16:creationId xmlns:a16="http://schemas.microsoft.com/office/drawing/2014/main" id="{FE914430-7515-B471-8EB0-876E84FD197C}"/>
                </a:ext>
              </a:extLst>
            </p:cNvPr>
            <p:cNvSpPr/>
            <p:nvPr/>
          </p:nvSpPr>
          <p:spPr>
            <a:xfrm>
              <a:off x="-5551120" y="5753334"/>
              <a:ext cx="3761964" cy="3732485"/>
            </a:xfrm>
            <a:custGeom>
              <a:avLst/>
              <a:gdLst>
                <a:gd name="connsiteX0" fmla="*/ 2333832 w 3761964"/>
                <a:gd name="connsiteY0" fmla="*/ 3097806 h 3732485"/>
                <a:gd name="connsiteX1" fmla="*/ 2264868 w 3761964"/>
                <a:gd name="connsiteY1" fmla="*/ 3166769 h 3732485"/>
                <a:gd name="connsiteX2" fmla="*/ 2333832 w 3761964"/>
                <a:gd name="connsiteY2" fmla="*/ 3235771 h 3732485"/>
                <a:gd name="connsiteX3" fmla="*/ 2402833 w 3761964"/>
                <a:gd name="connsiteY3" fmla="*/ 3166769 h 3732485"/>
                <a:gd name="connsiteX4" fmla="*/ 2333832 w 3761964"/>
                <a:gd name="connsiteY4" fmla="*/ 3097806 h 3732485"/>
                <a:gd name="connsiteX5" fmla="*/ 2554231 w 3761964"/>
                <a:gd name="connsiteY5" fmla="*/ 2919506 h 3732485"/>
                <a:gd name="connsiteX6" fmla="*/ 2462154 w 3761964"/>
                <a:gd name="connsiteY6" fmla="*/ 3011507 h 3732485"/>
                <a:gd name="connsiteX7" fmla="*/ 2554231 w 3761964"/>
                <a:gd name="connsiteY7" fmla="*/ 3103470 h 3732485"/>
                <a:gd name="connsiteX8" fmla="*/ 2646232 w 3761964"/>
                <a:gd name="connsiteY8" fmla="*/ 3011507 h 3732485"/>
                <a:gd name="connsiteX9" fmla="*/ 2554231 w 3761964"/>
                <a:gd name="connsiteY9" fmla="*/ 2919506 h 3732485"/>
                <a:gd name="connsiteX10" fmla="*/ 2302832 w 3761964"/>
                <a:gd name="connsiteY10" fmla="*/ 2885680 h 3732485"/>
                <a:gd name="connsiteX11" fmla="*/ 2256870 w 3761964"/>
                <a:gd name="connsiteY11" fmla="*/ 2931642 h 3732485"/>
                <a:gd name="connsiteX12" fmla="*/ 2302832 w 3761964"/>
                <a:gd name="connsiteY12" fmla="*/ 2977604 h 3732485"/>
                <a:gd name="connsiteX13" fmla="*/ 2348795 w 3761964"/>
                <a:gd name="connsiteY13" fmla="*/ 2931642 h 3732485"/>
                <a:gd name="connsiteX14" fmla="*/ 2302832 w 3761964"/>
                <a:gd name="connsiteY14" fmla="*/ 2885680 h 3732485"/>
                <a:gd name="connsiteX15" fmla="*/ 2782892 w 3761964"/>
                <a:gd name="connsiteY15" fmla="*/ 2667801 h 3732485"/>
                <a:gd name="connsiteX16" fmla="*/ 2667894 w 3761964"/>
                <a:gd name="connsiteY16" fmla="*/ 2782800 h 3732485"/>
                <a:gd name="connsiteX17" fmla="*/ 2782892 w 3761964"/>
                <a:gd name="connsiteY17" fmla="*/ 2897799 h 3732485"/>
                <a:gd name="connsiteX18" fmla="*/ 2897930 w 3761964"/>
                <a:gd name="connsiteY18" fmla="*/ 2782800 h 3732485"/>
                <a:gd name="connsiteX19" fmla="*/ 2782892 w 3761964"/>
                <a:gd name="connsiteY19" fmla="*/ 2667801 h 3732485"/>
                <a:gd name="connsiteX20" fmla="*/ 2511101 w 3761964"/>
                <a:gd name="connsiteY20" fmla="*/ 2654487 h 3732485"/>
                <a:gd name="connsiteX21" fmla="*/ 2442100 w 3761964"/>
                <a:gd name="connsiteY21" fmla="*/ 2723488 h 3732485"/>
                <a:gd name="connsiteX22" fmla="*/ 2511101 w 3761964"/>
                <a:gd name="connsiteY22" fmla="*/ 2792451 h 3732485"/>
                <a:gd name="connsiteX23" fmla="*/ 2580064 w 3761964"/>
                <a:gd name="connsiteY23" fmla="*/ 2723488 h 3732485"/>
                <a:gd name="connsiteX24" fmla="*/ 2511101 w 3761964"/>
                <a:gd name="connsiteY24" fmla="*/ 2654487 h 3732485"/>
                <a:gd name="connsiteX25" fmla="*/ 3011636 w 3761964"/>
                <a:gd name="connsiteY25" fmla="*/ 2462137 h 3732485"/>
                <a:gd name="connsiteX26" fmla="*/ 2919635 w 3761964"/>
                <a:gd name="connsiteY26" fmla="*/ 2554138 h 3732485"/>
                <a:gd name="connsiteX27" fmla="*/ 3011636 w 3761964"/>
                <a:gd name="connsiteY27" fmla="*/ 2646139 h 3732485"/>
                <a:gd name="connsiteX28" fmla="*/ 3103599 w 3761964"/>
                <a:gd name="connsiteY28" fmla="*/ 2554138 h 3732485"/>
                <a:gd name="connsiteX29" fmla="*/ 3011636 w 3761964"/>
                <a:gd name="connsiteY29" fmla="*/ 2462137 h 3732485"/>
                <a:gd name="connsiteX30" fmla="*/ 2723535 w 3761964"/>
                <a:gd name="connsiteY30" fmla="*/ 2441967 h 3732485"/>
                <a:gd name="connsiteX31" fmla="*/ 2654534 w 3761964"/>
                <a:gd name="connsiteY31" fmla="*/ 2510930 h 3732485"/>
                <a:gd name="connsiteX32" fmla="*/ 2723535 w 3761964"/>
                <a:gd name="connsiteY32" fmla="*/ 2579931 h 3732485"/>
                <a:gd name="connsiteX33" fmla="*/ 2792498 w 3761964"/>
                <a:gd name="connsiteY33" fmla="*/ 2510930 h 3732485"/>
                <a:gd name="connsiteX34" fmla="*/ 2723535 w 3761964"/>
                <a:gd name="connsiteY34" fmla="*/ 2441967 h 3732485"/>
                <a:gd name="connsiteX35" fmla="*/ 3166901 w 3761964"/>
                <a:gd name="connsiteY35" fmla="*/ 2264816 h 3732485"/>
                <a:gd name="connsiteX36" fmla="*/ 3097900 w 3761964"/>
                <a:gd name="connsiteY36" fmla="*/ 2333779 h 3732485"/>
                <a:gd name="connsiteX37" fmla="*/ 3166901 w 3761964"/>
                <a:gd name="connsiteY37" fmla="*/ 2402857 h 3732485"/>
                <a:gd name="connsiteX38" fmla="*/ 3235864 w 3761964"/>
                <a:gd name="connsiteY38" fmla="*/ 2333779 h 3732485"/>
                <a:gd name="connsiteX39" fmla="*/ 3166901 w 3761964"/>
                <a:gd name="connsiteY39" fmla="*/ 2264816 h 3732485"/>
                <a:gd name="connsiteX40" fmla="*/ 2931762 w 3761964"/>
                <a:gd name="connsiteY40" fmla="*/ 2256737 h 3732485"/>
                <a:gd name="connsiteX41" fmla="*/ 2885723 w 3761964"/>
                <a:gd name="connsiteY41" fmla="*/ 2302662 h 3732485"/>
                <a:gd name="connsiteX42" fmla="*/ 2931762 w 3761964"/>
                <a:gd name="connsiteY42" fmla="*/ 2348700 h 3732485"/>
                <a:gd name="connsiteX43" fmla="*/ 2977801 w 3761964"/>
                <a:gd name="connsiteY43" fmla="*/ 2302662 h 3732485"/>
                <a:gd name="connsiteX44" fmla="*/ 2931762 w 3761964"/>
                <a:gd name="connsiteY44" fmla="*/ 2256737 h 3732485"/>
                <a:gd name="connsiteX45" fmla="*/ 3722129 w 3761964"/>
                <a:gd name="connsiteY45" fmla="*/ 137987 h 3732485"/>
                <a:gd name="connsiteX46" fmla="*/ 3761964 w 3761964"/>
                <a:gd name="connsiteY46" fmla="*/ 155002 h 3732485"/>
                <a:gd name="connsiteX47" fmla="*/ 3741092 w 3761964"/>
                <a:gd name="connsiteY47" fmla="*/ 166323 h 3732485"/>
                <a:gd name="connsiteX48" fmla="*/ 3336882 w 3761964"/>
                <a:gd name="connsiteY48" fmla="*/ 0 h 3732485"/>
                <a:gd name="connsiteX49" fmla="*/ 3610359 w 3761964"/>
                <a:gd name="connsiteY49" fmla="*/ 122004 h 3732485"/>
                <a:gd name="connsiteX50" fmla="*/ 3610438 w 3761964"/>
                <a:gd name="connsiteY50" fmla="*/ 122023 h 3732485"/>
                <a:gd name="connsiteX51" fmla="*/ 3663558 w 3761964"/>
                <a:gd name="connsiteY51" fmla="*/ 572770 h 3732485"/>
                <a:gd name="connsiteX52" fmla="*/ 3645073 w 3761964"/>
                <a:gd name="connsiteY52" fmla="*/ 1348890 h 3732485"/>
                <a:gd name="connsiteX53" fmla="*/ 3644729 w 3761964"/>
                <a:gd name="connsiteY53" fmla="*/ 1348354 h 3732485"/>
                <a:gd name="connsiteX54" fmla="*/ 3056322 w 3761964"/>
                <a:gd name="connsiteY54" fmla="*/ 3056291 h 3732485"/>
                <a:gd name="connsiteX55" fmla="*/ 1635051 w 3761964"/>
                <a:gd name="connsiteY55" fmla="*/ 3668230 h 3732485"/>
                <a:gd name="connsiteX56" fmla="*/ 1348445 w 3761964"/>
                <a:gd name="connsiteY56" fmla="*/ 3644579 h 3732485"/>
                <a:gd name="connsiteX57" fmla="*/ 1348866 w 3761964"/>
                <a:gd name="connsiteY57" fmla="*/ 3644923 h 3732485"/>
                <a:gd name="connsiteX58" fmla="*/ 885412 w 3761964"/>
                <a:gd name="connsiteY58" fmla="*/ 3625405 h 3732485"/>
                <a:gd name="connsiteX59" fmla="*/ 572746 w 3761964"/>
                <a:gd name="connsiteY59" fmla="*/ 3663407 h 3732485"/>
                <a:gd name="connsiteX60" fmla="*/ 395594 w 3761964"/>
                <a:gd name="connsiteY60" fmla="*/ 3732485 h 3732485"/>
                <a:gd name="connsiteX61" fmla="*/ 122039 w 3761964"/>
                <a:gd name="connsiteY61" fmla="*/ 3610403 h 3732485"/>
                <a:gd name="connsiteX62" fmla="*/ 69034 w 3761964"/>
                <a:gd name="connsiteY62" fmla="*/ 3159734 h 3732485"/>
                <a:gd name="connsiteX63" fmla="*/ 87480 w 3761964"/>
                <a:gd name="connsiteY63" fmla="*/ 2383614 h 3732485"/>
                <a:gd name="connsiteX64" fmla="*/ 87863 w 3761964"/>
                <a:gd name="connsiteY64" fmla="*/ 2384035 h 3732485"/>
                <a:gd name="connsiteX65" fmla="*/ 676269 w 3761964"/>
                <a:gd name="connsiteY65" fmla="*/ 676197 h 3732485"/>
                <a:gd name="connsiteX66" fmla="*/ 2097541 w 3761964"/>
                <a:gd name="connsiteY66" fmla="*/ 64140 h 3732485"/>
                <a:gd name="connsiteX67" fmla="*/ 2384108 w 3761964"/>
                <a:gd name="connsiteY67" fmla="*/ 87830 h 3732485"/>
                <a:gd name="connsiteX68" fmla="*/ 2383610 w 3761964"/>
                <a:gd name="connsiteY68" fmla="*/ 87447 h 3732485"/>
                <a:gd name="connsiteX69" fmla="*/ 2847103 w 3761964"/>
                <a:gd name="connsiteY69" fmla="*/ 107080 h 3732485"/>
                <a:gd name="connsiteX70" fmla="*/ 3159730 w 3761964"/>
                <a:gd name="connsiteY70" fmla="*/ 69077 h 3732485"/>
                <a:gd name="connsiteX71" fmla="*/ 3336882 w 3761964"/>
                <a:gd name="connsiteY71" fmla="*/ 0 h 3732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3761964" h="3732485">
                  <a:moveTo>
                    <a:pt x="2333832" y="3097806"/>
                  </a:moveTo>
                  <a:cubicBezTo>
                    <a:pt x="2295752" y="3097806"/>
                    <a:pt x="2264868" y="3128691"/>
                    <a:pt x="2264868" y="3166769"/>
                  </a:cubicBezTo>
                  <a:cubicBezTo>
                    <a:pt x="2264868" y="3204926"/>
                    <a:pt x="2295753" y="3235771"/>
                    <a:pt x="2333832" y="3235771"/>
                  </a:cubicBezTo>
                  <a:cubicBezTo>
                    <a:pt x="2371988" y="3235771"/>
                    <a:pt x="2402871" y="3204924"/>
                    <a:pt x="2402833" y="3166769"/>
                  </a:cubicBezTo>
                  <a:cubicBezTo>
                    <a:pt x="2402833" y="3128652"/>
                    <a:pt x="2371910" y="3097806"/>
                    <a:pt x="2333832" y="3097806"/>
                  </a:cubicBezTo>
                  <a:close/>
                  <a:moveTo>
                    <a:pt x="2554231" y="2919506"/>
                  </a:moveTo>
                  <a:cubicBezTo>
                    <a:pt x="2503370" y="2919506"/>
                    <a:pt x="2462154" y="2960646"/>
                    <a:pt x="2462154" y="3011507"/>
                  </a:cubicBezTo>
                  <a:cubicBezTo>
                    <a:pt x="2462154" y="3062254"/>
                    <a:pt x="2503370" y="3103470"/>
                    <a:pt x="2554231" y="3103470"/>
                  </a:cubicBezTo>
                  <a:cubicBezTo>
                    <a:pt x="2604977" y="3103470"/>
                    <a:pt x="2646232" y="3062292"/>
                    <a:pt x="2646232" y="3011507"/>
                  </a:cubicBezTo>
                  <a:cubicBezTo>
                    <a:pt x="2646232" y="2960646"/>
                    <a:pt x="2604977" y="2919506"/>
                    <a:pt x="2554231" y="2919506"/>
                  </a:cubicBezTo>
                  <a:close/>
                  <a:moveTo>
                    <a:pt x="2302832" y="2885680"/>
                  </a:moveTo>
                  <a:cubicBezTo>
                    <a:pt x="2277460" y="2885680"/>
                    <a:pt x="2256870" y="2906230"/>
                    <a:pt x="2256870" y="2931642"/>
                  </a:cubicBezTo>
                  <a:cubicBezTo>
                    <a:pt x="2256870" y="2957091"/>
                    <a:pt x="2277421" y="2977604"/>
                    <a:pt x="2302832" y="2977604"/>
                  </a:cubicBezTo>
                  <a:cubicBezTo>
                    <a:pt x="2328205" y="2977604"/>
                    <a:pt x="2348795" y="2957092"/>
                    <a:pt x="2348795" y="2931642"/>
                  </a:cubicBezTo>
                  <a:cubicBezTo>
                    <a:pt x="2348795" y="2906269"/>
                    <a:pt x="2328244" y="2885680"/>
                    <a:pt x="2302832" y="2885680"/>
                  </a:cubicBezTo>
                  <a:close/>
                  <a:moveTo>
                    <a:pt x="2782892" y="2667801"/>
                  </a:moveTo>
                  <a:cubicBezTo>
                    <a:pt x="2719367" y="2667801"/>
                    <a:pt x="2667894" y="2719271"/>
                    <a:pt x="2667894" y="2782800"/>
                  </a:cubicBezTo>
                  <a:cubicBezTo>
                    <a:pt x="2667894" y="2846326"/>
                    <a:pt x="2719364" y="2897799"/>
                    <a:pt x="2782892" y="2897799"/>
                  </a:cubicBezTo>
                  <a:cubicBezTo>
                    <a:pt x="2846381" y="2897799"/>
                    <a:pt x="2897969" y="2846329"/>
                    <a:pt x="2897930" y="2782800"/>
                  </a:cubicBezTo>
                  <a:cubicBezTo>
                    <a:pt x="2897930" y="2719274"/>
                    <a:pt x="2846383" y="2667801"/>
                    <a:pt x="2782892" y="2667801"/>
                  </a:cubicBezTo>
                  <a:close/>
                  <a:moveTo>
                    <a:pt x="2511101" y="2654487"/>
                  </a:moveTo>
                  <a:cubicBezTo>
                    <a:pt x="2472945" y="2654487"/>
                    <a:pt x="2442100" y="2685295"/>
                    <a:pt x="2442100" y="2723488"/>
                  </a:cubicBezTo>
                  <a:cubicBezTo>
                    <a:pt x="2442100" y="2761606"/>
                    <a:pt x="2472908" y="2792451"/>
                    <a:pt x="2511101" y="2792451"/>
                  </a:cubicBezTo>
                  <a:cubicBezTo>
                    <a:pt x="2549181" y="2792451"/>
                    <a:pt x="2580064" y="2761567"/>
                    <a:pt x="2580064" y="2723488"/>
                  </a:cubicBezTo>
                  <a:cubicBezTo>
                    <a:pt x="2580064" y="2685332"/>
                    <a:pt x="2549103" y="2654487"/>
                    <a:pt x="2511101" y="2654487"/>
                  </a:cubicBezTo>
                  <a:close/>
                  <a:moveTo>
                    <a:pt x="3011636" y="2462137"/>
                  </a:moveTo>
                  <a:cubicBezTo>
                    <a:pt x="2960775" y="2462137"/>
                    <a:pt x="2919635" y="2503316"/>
                    <a:pt x="2919635" y="2554138"/>
                  </a:cubicBezTo>
                  <a:cubicBezTo>
                    <a:pt x="2919635" y="2604923"/>
                    <a:pt x="2960775" y="2646139"/>
                    <a:pt x="3011636" y="2646139"/>
                  </a:cubicBezTo>
                  <a:cubicBezTo>
                    <a:pt x="3062459" y="2646139"/>
                    <a:pt x="3103599" y="2604923"/>
                    <a:pt x="3103599" y="2554138"/>
                  </a:cubicBezTo>
                  <a:cubicBezTo>
                    <a:pt x="3103599" y="2503354"/>
                    <a:pt x="3062459" y="2462137"/>
                    <a:pt x="3011636" y="2462137"/>
                  </a:cubicBezTo>
                  <a:close/>
                  <a:moveTo>
                    <a:pt x="2723535" y="2441967"/>
                  </a:moveTo>
                  <a:cubicBezTo>
                    <a:pt x="2685418" y="2441967"/>
                    <a:pt x="2654534" y="2472852"/>
                    <a:pt x="2654534" y="2510930"/>
                  </a:cubicBezTo>
                  <a:cubicBezTo>
                    <a:pt x="2654534" y="2549086"/>
                    <a:pt x="2685419" y="2579931"/>
                    <a:pt x="2723535" y="2579931"/>
                  </a:cubicBezTo>
                  <a:cubicBezTo>
                    <a:pt x="2761615" y="2579931"/>
                    <a:pt x="2792498" y="2549047"/>
                    <a:pt x="2792498" y="2510930"/>
                  </a:cubicBezTo>
                  <a:cubicBezTo>
                    <a:pt x="2792498" y="2472812"/>
                    <a:pt x="2761538" y="2441967"/>
                    <a:pt x="2723535" y="2441967"/>
                  </a:cubicBezTo>
                  <a:close/>
                  <a:moveTo>
                    <a:pt x="3166901" y="2264816"/>
                  </a:moveTo>
                  <a:cubicBezTo>
                    <a:pt x="3128745" y="2264816"/>
                    <a:pt x="3097900" y="2295662"/>
                    <a:pt x="3097900" y="2333779"/>
                  </a:cubicBezTo>
                  <a:cubicBezTo>
                    <a:pt x="3097900" y="2371896"/>
                    <a:pt x="3128785" y="2402857"/>
                    <a:pt x="3166901" y="2402857"/>
                  </a:cubicBezTo>
                  <a:cubicBezTo>
                    <a:pt x="3204981" y="2402857"/>
                    <a:pt x="3235864" y="2371934"/>
                    <a:pt x="3235864" y="2333779"/>
                  </a:cubicBezTo>
                  <a:cubicBezTo>
                    <a:pt x="3235864" y="2295661"/>
                    <a:pt x="3204980" y="2264816"/>
                    <a:pt x="3166901" y="2264816"/>
                  </a:cubicBezTo>
                  <a:close/>
                  <a:moveTo>
                    <a:pt x="2931762" y="2256737"/>
                  </a:moveTo>
                  <a:cubicBezTo>
                    <a:pt x="2906351" y="2256737"/>
                    <a:pt x="2885723" y="2277250"/>
                    <a:pt x="2885723" y="2302662"/>
                  </a:cubicBezTo>
                  <a:cubicBezTo>
                    <a:pt x="2885723" y="2328149"/>
                    <a:pt x="2906351" y="2348700"/>
                    <a:pt x="2931762" y="2348700"/>
                  </a:cubicBezTo>
                  <a:cubicBezTo>
                    <a:pt x="2957173" y="2348700"/>
                    <a:pt x="2977801" y="2328111"/>
                    <a:pt x="2977801" y="2302662"/>
                  </a:cubicBezTo>
                  <a:cubicBezTo>
                    <a:pt x="2977801" y="2277251"/>
                    <a:pt x="2957173" y="2256737"/>
                    <a:pt x="2931762" y="2256737"/>
                  </a:cubicBezTo>
                  <a:close/>
                  <a:moveTo>
                    <a:pt x="3722129" y="137987"/>
                  </a:moveTo>
                  <a:lnTo>
                    <a:pt x="3761964" y="155002"/>
                  </a:lnTo>
                  <a:lnTo>
                    <a:pt x="3741092" y="166323"/>
                  </a:lnTo>
                  <a:close/>
                  <a:moveTo>
                    <a:pt x="3336882" y="0"/>
                  </a:moveTo>
                  <a:cubicBezTo>
                    <a:pt x="3429073" y="0"/>
                    <a:pt x="3530145" y="41866"/>
                    <a:pt x="3610359" y="122004"/>
                  </a:cubicBezTo>
                  <a:lnTo>
                    <a:pt x="3610438" y="122023"/>
                  </a:lnTo>
                  <a:cubicBezTo>
                    <a:pt x="3749588" y="261133"/>
                    <a:pt x="3773276" y="462895"/>
                    <a:pt x="3663558" y="572770"/>
                  </a:cubicBezTo>
                  <a:cubicBezTo>
                    <a:pt x="3590539" y="661670"/>
                    <a:pt x="3645073" y="1348890"/>
                    <a:pt x="3645073" y="1348890"/>
                  </a:cubicBezTo>
                  <a:lnTo>
                    <a:pt x="3644729" y="1348354"/>
                  </a:lnTo>
                  <a:cubicBezTo>
                    <a:pt x="3741583" y="1923643"/>
                    <a:pt x="3540674" y="2572018"/>
                    <a:pt x="3056322" y="3056291"/>
                  </a:cubicBezTo>
                  <a:cubicBezTo>
                    <a:pt x="2651113" y="3461383"/>
                    <a:pt x="2131149" y="3668230"/>
                    <a:pt x="1635051" y="3668230"/>
                  </a:cubicBezTo>
                  <a:cubicBezTo>
                    <a:pt x="1538265" y="3668230"/>
                    <a:pt x="1442322" y="3660384"/>
                    <a:pt x="1348445" y="3644579"/>
                  </a:cubicBezTo>
                  <a:lnTo>
                    <a:pt x="1348866" y="3644923"/>
                  </a:lnTo>
                  <a:cubicBezTo>
                    <a:pt x="1348866" y="3644923"/>
                    <a:pt x="1102292" y="3625405"/>
                    <a:pt x="885412" y="3625405"/>
                  </a:cubicBezTo>
                  <a:cubicBezTo>
                    <a:pt x="740258" y="3625405"/>
                    <a:pt x="608337" y="3634169"/>
                    <a:pt x="572746" y="3663407"/>
                  </a:cubicBezTo>
                  <a:cubicBezTo>
                    <a:pt x="526210" y="3709943"/>
                    <a:pt x="463295" y="3732485"/>
                    <a:pt x="395594" y="3732485"/>
                  </a:cubicBezTo>
                  <a:cubicBezTo>
                    <a:pt x="303364" y="3732485"/>
                    <a:pt x="202253" y="3690617"/>
                    <a:pt x="122039" y="3610403"/>
                  </a:cubicBezTo>
                  <a:cubicBezTo>
                    <a:pt x="-17036" y="3471293"/>
                    <a:pt x="-40763" y="3269570"/>
                    <a:pt x="69034" y="3159734"/>
                  </a:cubicBezTo>
                  <a:cubicBezTo>
                    <a:pt x="142053" y="3070796"/>
                    <a:pt x="87480" y="2383614"/>
                    <a:pt x="87480" y="2383614"/>
                  </a:cubicBezTo>
                  <a:lnTo>
                    <a:pt x="87863" y="2384035"/>
                  </a:lnTo>
                  <a:cubicBezTo>
                    <a:pt x="-8953" y="1808845"/>
                    <a:pt x="191957" y="1160470"/>
                    <a:pt x="676269" y="676197"/>
                  </a:cubicBezTo>
                  <a:cubicBezTo>
                    <a:pt x="1081381" y="270987"/>
                    <a:pt x="1601443" y="64140"/>
                    <a:pt x="2097541" y="64140"/>
                  </a:cubicBezTo>
                  <a:cubicBezTo>
                    <a:pt x="2194288" y="64140"/>
                    <a:pt x="2290231" y="72024"/>
                    <a:pt x="2384108" y="87830"/>
                  </a:cubicBezTo>
                  <a:lnTo>
                    <a:pt x="2383610" y="87447"/>
                  </a:lnTo>
                  <a:cubicBezTo>
                    <a:pt x="2383610" y="87447"/>
                    <a:pt x="2630185" y="107080"/>
                    <a:pt x="2847103" y="107080"/>
                  </a:cubicBezTo>
                  <a:cubicBezTo>
                    <a:pt x="2992218" y="107080"/>
                    <a:pt x="3124139" y="98316"/>
                    <a:pt x="3159730" y="69077"/>
                  </a:cubicBezTo>
                  <a:cubicBezTo>
                    <a:pt x="3206266" y="22503"/>
                    <a:pt x="3269221" y="0"/>
                    <a:pt x="3336882" y="0"/>
                  </a:cubicBezTo>
                  <a:close/>
                </a:path>
              </a:pathLst>
            </a:custGeom>
            <a:solidFill>
              <a:srgbClr val="C2D026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96" name="组合 295">
            <a:extLst>
              <a:ext uri="{FF2B5EF4-FFF2-40B4-BE49-F238E27FC236}">
                <a16:creationId xmlns:a16="http://schemas.microsoft.com/office/drawing/2014/main" id="{784F6E39-4EC2-F506-A20C-7B1CA9525D1C}"/>
              </a:ext>
            </a:extLst>
          </p:cNvPr>
          <p:cNvGrpSpPr/>
          <p:nvPr/>
        </p:nvGrpSpPr>
        <p:grpSpPr>
          <a:xfrm rot="18385653">
            <a:off x="10920379" y="-2572490"/>
            <a:ext cx="4350265" cy="4892233"/>
            <a:chOff x="-5594668" y="2733754"/>
            <a:chExt cx="4471910" cy="5029033"/>
          </a:xfrm>
          <a:solidFill>
            <a:srgbClr val="CDDC29"/>
          </a:solidFill>
        </p:grpSpPr>
        <p:sp>
          <p:nvSpPr>
            <p:cNvPr id="297" name="任意多边形: 形状 296">
              <a:extLst>
                <a:ext uri="{FF2B5EF4-FFF2-40B4-BE49-F238E27FC236}">
                  <a16:creationId xmlns:a16="http://schemas.microsoft.com/office/drawing/2014/main" id="{A1166396-8959-132F-386C-C3762BC5CAC3}"/>
                </a:ext>
              </a:extLst>
            </p:cNvPr>
            <p:cNvSpPr/>
            <p:nvPr/>
          </p:nvSpPr>
          <p:spPr>
            <a:xfrm>
              <a:off x="-5594668" y="2733754"/>
              <a:ext cx="1965749" cy="4957750"/>
            </a:xfrm>
            <a:custGeom>
              <a:avLst/>
              <a:gdLst>
                <a:gd name="connsiteX0" fmla="*/ 1965749 w 1965749"/>
                <a:gd name="connsiteY0" fmla="*/ 4957708 h 4957750"/>
                <a:gd name="connsiteX1" fmla="*/ 1296408 w 1965749"/>
                <a:gd name="connsiteY1" fmla="*/ 4559895 h 4957750"/>
                <a:gd name="connsiteX2" fmla="*/ 856605 w 1965749"/>
                <a:gd name="connsiteY2" fmla="*/ 3917378 h 4957750"/>
                <a:gd name="connsiteX3" fmla="*/ 810680 w 1965749"/>
                <a:gd name="connsiteY3" fmla="*/ 3888484 h 4957750"/>
                <a:gd name="connsiteX4" fmla="*/ 435636 w 1965749"/>
                <a:gd name="connsiteY4" fmla="*/ 3722129 h 4957750"/>
                <a:gd name="connsiteX5" fmla="*/ 356264 w 1965749"/>
                <a:gd name="connsiteY5" fmla="*/ 3319564 h 4957750"/>
                <a:gd name="connsiteX6" fmla="*/ 334832 w 1965749"/>
                <a:gd name="connsiteY6" fmla="*/ 3266292 h 4957750"/>
                <a:gd name="connsiteX7" fmla="*/ 2268 w 1965749"/>
                <a:gd name="connsiteY7" fmla="*/ 2746583 h 4957750"/>
                <a:gd name="connsiteX8" fmla="*/ 244483 w 1965749"/>
                <a:gd name="connsiteY8" fmla="*/ 2179113 h 4957750"/>
                <a:gd name="connsiteX9" fmla="*/ 261475 w 1965749"/>
                <a:gd name="connsiteY9" fmla="*/ 2147043 h 4957750"/>
                <a:gd name="connsiteX10" fmla="*/ 250148 w 1965749"/>
                <a:gd name="connsiteY10" fmla="*/ 2112601 h 4957750"/>
                <a:gd name="connsiteX11" fmla="*/ 86545 w 1965749"/>
                <a:gd name="connsiteY11" fmla="*/ 1579655 h 4957750"/>
                <a:gd name="connsiteX12" fmla="*/ 376668 w 1965749"/>
                <a:gd name="connsiteY12" fmla="*/ 1103573 h 4957750"/>
                <a:gd name="connsiteX13" fmla="*/ 396492 w 1965749"/>
                <a:gd name="connsiteY13" fmla="*/ 1071771 h 4957750"/>
                <a:gd name="connsiteX14" fmla="*/ 386311 w 1965749"/>
                <a:gd name="connsiteY14" fmla="*/ 1035720 h 4957750"/>
                <a:gd name="connsiteX15" fmla="*/ 292550 w 1965749"/>
                <a:gd name="connsiteY15" fmla="*/ 640503 h 4957750"/>
                <a:gd name="connsiteX16" fmla="*/ 551596 w 1965749"/>
                <a:gd name="connsiteY16" fmla="*/ 327641 h 4957750"/>
                <a:gd name="connsiteX17" fmla="*/ 957335 w 1965749"/>
                <a:gd name="connsiteY17" fmla="*/ 345973 h 4957750"/>
                <a:gd name="connsiteX18" fmla="*/ 999509 w 1965749"/>
                <a:gd name="connsiteY18" fmla="*/ 347465 h 4957750"/>
                <a:gd name="connsiteX19" fmla="*/ 1025379 w 1965749"/>
                <a:gd name="connsiteY19" fmla="*/ 314171 h 4957750"/>
                <a:gd name="connsiteX20" fmla="*/ 1260050 w 1965749"/>
                <a:gd name="connsiteY20" fmla="*/ 28251 h 4957750"/>
                <a:gd name="connsiteX21" fmla="*/ 1627561 w 1965749"/>
                <a:gd name="connsiteY21" fmla="*/ 70348 h 4957750"/>
                <a:gd name="connsiteX22" fmla="*/ 1791545 w 1965749"/>
                <a:gd name="connsiteY22" fmla="*/ 401883 h 4957750"/>
                <a:gd name="connsiteX23" fmla="*/ 1515658 w 1965749"/>
                <a:gd name="connsiteY23" fmla="*/ 666749 h 4957750"/>
                <a:gd name="connsiteX24" fmla="*/ 1443633 w 1965749"/>
                <a:gd name="connsiteY24" fmla="*/ 1042372 h 4957750"/>
                <a:gd name="connsiteX25" fmla="*/ 919907 w 1965749"/>
                <a:gd name="connsiteY25" fmla="*/ 1396254 h 4957750"/>
                <a:gd name="connsiteX26" fmla="*/ 918146 w 1965749"/>
                <a:gd name="connsiteY26" fmla="*/ 2028327 h 4957750"/>
                <a:gd name="connsiteX27" fmla="*/ 744855 w 1965749"/>
                <a:gd name="connsiteY27" fmla="*/ 2508044 h 4957750"/>
                <a:gd name="connsiteX28" fmla="*/ 1055071 w 1965749"/>
                <a:gd name="connsiteY28" fmla="*/ 2912901 h 4957750"/>
                <a:gd name="connsiteX29" fmla="*/ 1267395 w 1965749"/>
                <a:gd name="connsiteY29" fmla="*/ 4043589 h 4957750"/>
                <a:gd name="connsiteX30" fmla="*/ 1965745 w 1965749"/>
                <a:gd name="connsiteY30" fmla="*/ 4957751 h 4957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965749" h="4957750">
                  <a:moveTo>
                    <a:pt x="1965749" y="4957708"/>
                  </a:moveTo>
                  <a:cubicBezTo>
                    <a:pt x="1716382" y="4875311"/>
                    <a:pt x="1487981" y="4739564"/>
                    <a:pt x="1296408" y="4559895"/>
                  </a:cubicBezTo>
                  <a:cubicBezTo>
                    <a:pt x="1104864" y="4380215"/>
                    <a:pt x="954772" y="4160965"/>
                    <a:pt x="856605" y="3917378"/>
                  </a:cubicBezTo>
                  <a:cubicBezTo>
                    <a:pt x="849142" y="3898818"/>
                    <a:pt x="830620" y="3887184"/>
                    <a:pt x="810680" y="3888484"/>
                  </a:cubicBezTo>
                  <a:cubicBezTo>
                    <a:pt x="666016" y="3897440"/>
                    <a:pt x="526064" y="3835365"/>
                    <a:pt x="435636" y="3722129"/>
                  </a:cubicBezTo>
                  <a:cubicBezTo>
                    <a:pt x="345208" y="3608893"/>
                    <a:pt x="315582" y="3458674"/>
                    <a:pt x="356264" y="3319564"/>
                  </a:cubicBezTo>
                  <a:cubicBezTo>
                    <a:pt x="362348" y="3299013"/>
                    <a:pt x="353470" y="3276931"/>
                    <a:pt x="334832" y="3266292"/>
                  </a:cubicBezTo>
                  <a:cubicBezTo>
                    <a:pt x="144856" y="3158720"/>
                    <a:pt x="20364" y="2964148"/>
                    <a:pt x="2268" y="2746583"/>
                  </a:cubicBezTo>
                  <a:cubicBezTo>
                    <a:pt x="-15796" y="2529018"/>
                    <a:pt x="74867" y="2316577"/>
                    <a:pt x="244483" y="2179113"/>
                  </a:cubicBezTo>
                  <a:cubicBezTo>
                    <a:pt x="254280" y="2171191"/>
                    <a:pt x="260403" y="2159596"/>
                    <a:pt x="261475" y="2147043"/>
                  </a:cubicBezTo>
                  <a:cubicBezTo>
                    <a:pt x="262547" y="2134491"/>
                    <a:pt x="258452" y="2122053"/>
                    <a:pt x="250148" y="2112601"/>
                  </a:cubicBezTo>
                  <a:cubicBezTo>
                    <a:pt x="121942" y="1966525"/>
                    <a:pt x="62356" y="1772493"/>
                    <a:pt x="86545" y="1579655"/>
                  </a:cubicBezTo>
                  <a:cubicBezTo>
                    <a:pt x="110732" y="1386769"/>
                    <a:pt x="216357" y="1213487"/>
                    <a:pt x="376668" y="1103573"/>
                  </a:cubicBezTo>
                  <a:cubicBezTo>
                    <a:pt x="387461" y="1096225"/>
                    <a:pt x="394655" y="1084668"/>
                    <a:pt x="396492" y="1071771"/>
                  </a:cubicBezTo>
                  <a:cubicBezTo>
                    <a:pt x="398328" y="1058835"/>
                    <a:pt x="394616" y="1045747"/>
                    <a:pt x="386311" y="1035720"/>
                  </a:cubicBezTo>
                  <a:cubicBezTo>
                    <a:pt x="294769" y="925963"/>
                    <a:pt x="260095" y="779652"/>
                    <a:pt x="292550" y="640503"/>
                  </a:cubicBezTo>
                  <a:cubicBezTo>
                    <a:pt x="325041" y="501354"/>
                    <a:pt x="420941" y="385513"/>
                    <a:pt x="551596" y="327641"/>
                  </a:cubicBezTo>
                  <a:cubicBezTo>
                    <a:pt x="682251" y="269738"/>
                    <a:pt x="832461" y="276551"/>
                    <a:pt x="957335" y="345973"/>
                  </a:cubicBezTo>
                  <a:cubicBezTo>
                    <a:pt x="970346" y="353206"/>
                    <a:pt x="986038" y="353780"/>
                    <a:pt x="999509" y="347465"/>
                  </a:cubicBezTo>
                  <a:cubicBezTo>
                    <a:pt x="1012980" y="341189"/>
                    <a:pt x="1022586" y="328790"/>
                    <a:pt x="1025379" y="314171"/>
                  </a:cubicBezTo>
                  <a:cubicBezTo>
                    <a:pt x="1049987" y="185201"/>
                    <a:pt x="1138350" y="77550"/>
                    <a:pt x="1260050" y="28251"/>
                  </a:cubicBezTo>
                  <a:cubicBezTo>
                    <a:pt x="1381750" y="-21002"/>
                    <a:pt x="1520135" y="-5159"/>
                    <a:pt x="1627561" y="70348"/>
                  </a:cubicBezTo>
                  <a:cubicBezTo>
                    <a:pt x="1734947" y="145855"/>
                    <a:pt x="1796718" y="270690"/>
                    <a:pt x="1791545" y="401883"/>
                  </a:cubicBezTo>
                  <a:cubicBezTo>
                    <a:pt x="1674361" y="459480"/>
                    <a:pt x="1577957" y="552054"/>
                    <a:pt x="1515658" y="666749"/>
                  </a:cubicBezTo>
                  <a:cubicBezTo>
                    <a:pt x="1453315" y="781484"/>
                    <a:pt x="1428172" y="912746"/>
                    <a:pt x="1443633" y="1042372"/>
                  </a:cubicBezTo>
                  <a:cubicBezTo>
                    <a:pt x="1221247" y="1066367"/>
                    <a:pt x="1025148" y="1198861"/>
                    <a:pt x="919907" y="1396254"/>
                  </a:cubicBezTo>
                  <a:cubicBezTo>
                    <a:pt x="814705" y="1593647"/>
                    <a:pt x="814049" y="1830356"/>
                    <a:pt x="918146" y="2028327"/>
                  </a:cubicBezTo>
                  <a:cubicBezTo>
                    <a:pt x="782436" y="2148264"/>
                    <a:pt x="717148" y="2329050"/>
                    <a:pt x="744855" y="2508044"/>
                  </a:cubicBezTo>
                  <a:cubicBezTo>
                    <a:pt x="772561" y="2687038"/>
                    <a:pt x="889441" y="2839579"/>
                    <a:pt x="1055071" y="2912901"/>
                  </a:cubicBezTo>
                  <a:cubicBezTo>
                    <a:pt x="1036511" y="3301191"/>
                    <a:pt x="1109223" y="3688443"/>
                    <a:pt x="1267395" y="4043589"/>
                  </a:cubicBezTo>
                  <a:cubicBezTo>
                    <a:pt x="1425531" y="4398697"/>
                    <a:pt x="1664718" y="4711784"/>
                    <a:pt x="1965745" y="495775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8" name="任意多边形: 形状 297">
              <a:extLst>
                <a:ext uri="{FF2B5EF4-FFF2-40B4-BE49-F238E27FC236}">
                  <a16:creationId xmlns:a16="http://schemas.microsoft.com/office/drawing/2014/main" id="{A70262E0-2605-9EA1-4A33-960E7448A2D0}"/>
                </a:ext>
              </a:extLst>
            </p:cNvPr>
            <p:cNvSpPr/>
            <p:nvPr/>
          </p:nvSpPr>
          <p:spPr>
            <a:xfrm>
              <a:off x="-4786446" y="2739738"/>
              <a:ext cx="3663688" cy="5023049"/>
            </a:xfrm>
            <a:custGeom>
              <a:avLst/>
              <a:gdLst>
                <a:gd name="connsiteX0" fmla="*/ 1660023 w 3663688"/>
                <a:gd name="connsiteY0" fmla="*/ 1593556 h 5023049"/>
                <a:gd name="connsiteX1" fmla="*/ 2453131 w 3663688"/>
                <a:gd name="connsiteY1" fmla="*/ 1703549 h 5023049"/>
                <a:gd name="connsiteX2" fmla="*/ 2471998 w 3663688"/>
                <a:gd name="connsiteY2" fmla="*/ 1723067 h 5023049"/>
                <a:gd name="connsiteX3" fmla="*/ 2471042 w 3663688"/>
                <a:gd name="connsiteY3" fmla="*/ 1750162 h 5023049"/>
                <a:gd name="connsiteX4" fmla="*/ 2450873 w 3663688"/>
                <a:gd name="connsiteY4" fmla="*/ 1768340 h 5023049"/>
                <a:gd name="connsiteX5" fmla="*/ 2423816 w 3663688"/>
                <a:gd name="connsiteY5" fmla="*/ 1766465 h 5023049"/>
                <a:gd name="connsiteX6" fmla="*/ 1610497 w 3663688"/>
                <a:gd name="connsiteY6" fmla="*/ 1673507 h 5023049"/>
                <a:gd name="connsiteX7" fmla="*/ 1245171 w 3663688"/>
                <a:gd name="connsiteY7" fmla="*/ 2805763 h 5023049"/>
                <a:gd name="connsiteX8" fmla="*/ 1785356 w 3663688"/>
                <a:gd name="connsiteY8" fmla="*/ 2642964 h 5023049"/>
                <a:gd name="connsiteX9" fmla="*/ 1817197 w 3663688"/>
                <a:gd name="connsiteY9" fmla="*/ 2679970 h 5023049"/>
                <a:gd name="connsiteX10" fmla="*/ 1780534 w 3663688"/>
                <a:gd name="connsiteY10" fmla="*/ 2712232 h 5023049"/>
                <a:gd name="connsiteX11" fmla="*/ 1231777 w 3663688"/>
                <a:gd name="connsiteY11" fmla="*/ 2908018 h 5023049"/>
                <a:gd name="connsiteX12" fmla="*/ 1626836 w 3663688"/>
                <a:gd name="connsiteY12" fmla="*/ 4991969 h 5023049"/>
                <a:gd name="connsiteX13" fmla="*/ 1815089 w 3663688"/>
                <a:gd name="connsiteY13" fmla="*/ 4781938 h 5023049"/>
                <a:gd name="connsiteX14" fmla="*/ 1787572 w 3663688"/>
                <a:gd name="connsiteY14" fmla="*/ 4501191 h 5023049"/>
                <a:gd name="connsiteX15" fmla="*/ 1796527 w 3663688"/>
                <a:gd name="connsiteY15" fmla="*/ 3515892 h 5023049"/>
                <a:gd name="connsiteX16" fmla="*/ 2651407 w 3663688"/>
                <a:gd name="connsiteY16" fmla="*/ 3025917 h 5023049"/>
                <a:gd name="connsiteX17" fmla="*/ 3141989 w 3663688"/>
                <a:gd name="connsiteY17" fmla="*/ 3025917 h 5023049"/>
                <a:gd name="connsiteX18" fmla="*/ 3161431 w 3663688"/>
                <a:gd name="connsiteY18" fmla="*/ 3017766 h 5023049"/>
                <a:gd name="connsiteX19" fmla="*/ 3169123 w 3663688"/>
                <a:gd name="connsiteY19" fmla="*/ 2998133 h 5023049"/>
                <a:gd name="connsiteX20" fmla="*/ 3081752 w 3663688"/>
                <a:gd name="connsiteY20" fmla="*/ 2723274 h 5023049"/>
                <a:gd name="connsiteX21" fmla="*/ 2861963 w 3663688"/>
                <a:gd name="connsiteY21" fmla="*/ 2536521 h 5023049"/>
                <a:gd name="connsiteX22" fmla="*/ 2835556 w 3663688"/>
                <a:gd name="connsiteY22" fmla="*/ 2482752 h 5023049"/>
                <a:gd name="connsiteX23" fmla="*/ 2883394 w 3663688"/>
                <a:gd name="connsiteY23" fmla="*/ 2446625 h 5023049"/>
                <a:gd name="connsiteX24" fmla="*/ 3507315 w 3663688"/>
                <a:gd name="connsiteY24" fmla="*/ 2154777 h 5023049"/>
                <a:gd name="connsiteX25" fmla="*/ 3631122 w 3663688"/>
                <a:gd name="connsiteY25" fmla="*/ 1477207 h 5023049"/>
                <a:gd name="connsiteX26" fmla="*/ 3150758 w 3663688"/>
                <a:gd name="connsiteY26" fmla="*/ 983558 h 5023049"/>
                <a:gd name="connsiteX27" fmla="*/ 3119262 w 3663688"/>
                <a:gd name="connsiteY27" fmla="*/ 942724 h 5023049"/>
                <a:gd name="connsiteX28" fmla="*/ 2953171 w 3663688"/>
                <a:gd name="connsiteY28" fmla="*/ 584932 h 5023049"/>
                <a:gd name="connsiteX29" fmla="*/ 2589795 w 3663688"/>
                <a:gd name="connsiteY29" fmla="*/ 431509 h 5023049"/>
                <a:gd name="connsiteX30" fmla="*/ 2556539 w 3663688"/>
                <a:gd name="connsiteY30" fmla="*/ 415933 h 5023049"/>
                <a:gd name="connsiteX31" fmla="*/ 2545096 w 3663688"/>
                <a:gd name="connsiteY31" fmla="*/ 381108 h 5023049"/>
                <a:gd name="connsiteX32" fmla="*/ 2454012 w 3663688"/>
                <a:gd name="connsiteY32" fmla="*/ 112872 h 5023049"/>
                <a:gd name="connsiteX33" fmla="*/ 2194192 w 3663688"/>
                <a:gd name="connsiteY33" fmla="*/ 8 h 5023049"/>
                <a:gd name="connsiteX34" fmla="*/ 1935988 w 3663688"/>
                <a:gd name="connsiteY34" fmla="*/ 116575 h 5023049"/>
                <a:gd name="connsiteX35" fmla="*/ 1903076 w 3663688"/>
                <a:gd name="connsiteY35" fmla="*/ 131883 h 5023049"/>
                <a:gd name="connsiteX36" fmla="*/ 1869245 w 3663688"/>
                <a:gd name="connsiteY36" fmla="*/ 118757 h 5023049"/>
                <a:gd name="connsiteX37" fmla="*/ 1607711 w 3663688"/>
                <a:gd name="connsiteY37" fmla="*/ 8999 h 5023049"/>
                <a:gd name="connsiteX38" fmla="*/ 1342345 w 3663688"/>
                <a:gd name="connsiteY38" fmla="*/ 109116 h 5023049"/>
                <a:gd name="connsiteX39" fmla="*/ 1218539 w 3663688"/>
                <a:gd name="connsiteY39" fmla="*/ 364303 h 5023049"/>
                <a:gd name="connsiteX40" fmla="*/ 1179159 w 3663688"/>
                <a:gd name="connsiteY40" fmla="*/ 406744 h 5023049"/>
                <a:gd name="connsiteX41" fmla="*/ 809160 w 3663688"/>
                <a:gd name="connsiteY41" fmla="*/ 629893 h 5023049"/>
                <a:gd name="connsiteX42" fmla="*/ 707554 w 3663688"/>
                <a:gd name="connsiteY42" fmla="*/ 1049867 h 5023049"/>
                <a:gd name="connsiteX43" fmla="*/ 698101 w 3663688"/>
                <a:gd name="connsiteY43" fmla="*/ 1085956 h 5023049"/>
                <a:gd name="connsiteX44" fmla="*/ 665151 w 3663688"/>
                <a:gd name="connsiteY44" fmla="*/ 1103369 h 5023049"/>
                <a:gd name="connsiteX45" fmla="*/ 174373 w 3663688"/>
                <a:gd name="connsiteY45" fmla="*/ 1420630 h 5023049"/>
                <a:gd name="connsiteX46" fmla="*/ 179807 w 3663688"/>
                <a:gd name="connsiteY46" fmla="*/ 2004980 h 5023049"/>
                <a:gd name="connsiteX47" fmla="*/ 168862 w 3663688"/>
                <a:gd name="connsiteY47" fmla="*/ 2063457 h 5023049"/>
                <a:gd name="connsiteX48" fmla="*/ 5259 w 3663688"/>
                <a:gd name="connsiteY48" fmla="*/ 2490133 h 5023049"/>
                <a:gd name="connsiteX49" fmla="*/ 288308 w 3663688"/>
                <a:gd name="connsiteY49" fmla="*/ 2848914 h 5023049"/>
                <a:gd name="connsiteX50" fmla="*/ 317164 w 3663688"/>
                <a:gd name="connsiteY50" fmla="*/ 2894340 h 5023049"/>
                <a:gd name="connsiteX51" fmla="*/ 537482 w 3663688"/>
                <a:gd name="connsiteY51" fmla="*/ 4041684 h 5023049"/>
                <a:gd name="connsiteX52" fmla="*/ 1270083 w 3663688"/>
                <a:gd name="connsiteY52" fmla="*/ 4951819 h 5023049"/>
                <a:gd name="connsiteX53" fmla="*/ 1559745 w 3663688"/>
                <a:gd name="connsiteY53" fmla="*/ 5014276 h 5023049"/>
                <a:gd name="connsiteX54" fmla="*/ 1174865 w 3663688"/>
                <a:gd name="connsiteY54" fmla="*/ 3830291 h 5023049"/>
                <a:gd name="connsiteX55" fmla="*/ 789327 w 3663688"/>
                <a:gd name="connsiteY55" fmla="*/ 3481189 h 5023049"/>
                <a:gd name="connsiteX56" fmla="*/ 789404 w 3663688"/>
                <a:gd name="connsiteY56" fmla="*/ 3453673 h 5023049"/>
                <a:gd name="connsiteX57" fmla="*/ 809458 w 3663688"/>
                <a:gd name="connsiteY57" fmla="*/ 3434882 h 5023049"/>
                <a:gd name="connsiteX58" fmla="*/ 836936 w 3663688"/>
                <a:gd name="connsiteY58" fmla="*/ 3436566 h 5023049"/>
                <a:gd name="connsiteX59" fmla="*/ 854540 w 3663688"/>
                <a:gd name="connsiteY59" fmla="*/ 3457690 h 5023049"/>
                <a:gd name="connsiteX60" fmla="*/ 1165061 w 3663688"/>
                <a:gd name="connsiteY60" fmla="*/ 3755396 h 5023049"/>
                <a:gd name="connsiteX61" fmla="*/ 1305277 w 3663688"/>
                <a:gd name="connsiteY61" fmla="*/ 2230275 h 5023049"/>
                <a:gd name="connsiteX62" fmla="*/ 1002751 w 3663688"/>
                <a:gd name="connsiteY62" fmla="*/ 1920284 h 5023049"/>
                <a:gd name="connsiteX63" fmla="*/ 934171 w 3663688"/>
                <a:gd name="connsiteY63" fmla="*/ 1492579 h 5023049"/>
                <a:gd name="connsiteX64" fmla="*/ 947872 w 3663688"/>
                <a:gd name="connsiteY64" fmla="*/ 1469617 h 5023049"/>
                <a:gd name="connsiteX65" fmla="*/ 973780 w 3663688"/>
                <a:gd name="connsiteY65" fmla="*/ 1463111 h 5023049"/>
                <a:gd name="connsiteX66" fmla="*/ 996704 w 3663688"/>
                <a:gd name="connsiteY66" fmla="*/ 1476888 h 5023049"/>
                <a:gd name="connsiteX67" fmla="*/ 1003057 w 3663688"/>
                <a:gd name="connsiteY67" fmla="*/ 1502873 h 5023049"/>
                <a:gd name="connsiteX68" fmla="*/ 1062107 w 3663688"/>
                <a:gd name="connsiteY68" fmla="*/ 1883472 h 5023049"/>
                <a:gd name="connsiteX69" fmla="*/ 1327051 w 3663688"/>
                <a:gd name="connsiteY69" fmla="*/ 2163073 h 5023049"/>
                <a:gd name="connsiteX70" fmla="*/ 1556363 w 3663688"/>
                <a:gd name="connsiteY70" fmla="*/ 1626758 h 5023049"/>
                <a:gd name="connsiteX71" fmla="*/ 1621346 w 3663688"/>
                <a:gd name="connsiteY71" fmla="*/ 1530930 h 5023049"/>
                <a:gd name="connsiteX72" fmla="*/ 2089620 w 3663688"/>
                <a:gd name="connsiteY72" fmla="*/ 1211494 h 5023049"/>
                <a:gd name="connsiteX73" fmla="*/ 2655405 w 3663688"/>
                <a:gd name="connsiteY73" fmla="*/ 1176285 h 5023049"/>
                <a:gd name="connsiteX74" fmla="*/ 2681964 w 3663688"/>
                <a:gd name="connsiteY74" fmla="*/ 1217425 h 5023049"/>
                <a:gd name="connsiteX75" fmla="*/ 2640976 w 3663688"/>
                <a:gd name="connsiteY75" fmla="*/ 1244253 h 5023049"/>
                <a:gd name="connsiteX76" fmla="*/ 2112048 w 3663688"/>
                <a:gd name="connsiteY76" fmla="*/ 1277242 h 5023049"/>
                <a:gd name="connsiteX77" fmla="*/ 1674272 w 3663688"/>
                <a:gd name="connsiteY77" fmla="*/ 1575858 h 5023049"/>
                <a:gd name="connsiteX78" fmla="*/ 1659844 w 3663688"/>
                <a:gd name="connsiteY78" fmla="*/ 1593425 h 5023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3663688" h="5023049">
                  <a:moveTo>
                    <a:pt x="1660023" y="1593556"/>
                  </a:moveTo>
                  <a:cubicBezTo>
                    <a:pt x="1929444" y="1549622"/>
                    <a:pt x="2205832" y="1587931"/>
                    <a:pt x="2453131" y="1703549"/>
                  </a:cubicBezTo>
                  <a:cubicBezTo>
                    <a:pt x="2461818" y="1707223"/>
                    <a:pt x="2468592" y="1714265"/>
                    <a:pt x="2471998" y="1723067"/>
                  </a:cubicBezTo>
                  <a:cubicBezTo>
                    <a:pt x="2475366" y="1731869"/>
                    <a:pt x="2475022" y="1741627"/>
                    <a:pt x="2471042" y="1750162"/>
                  </a:cubicBezTo>
                  <a:cubicBezTo>
                    <a:pt x="2467062" y="1758696"/>
                    <a:pt x="2459791" y="1765279"/>
                    <a:pt x="2450873" y="1768340"/>
                  </a:cubicBezTo>
                  <a:cubicBezTo>
                    <a:pt x="2441995" y="1771402"/>
                    <a:pt x="2432236" y="1770713"/>
                    <a:pt x="2423816" y="1766465"/>
                  </a:cubicBezTo>
                  <a:cubicBezTo>
                    <a:pt x="2170051" y="1647831"/>
                    <a:pt x="1884513" y="1615187"/>
                    <a:pt x="1610497" y="1673507"/>
                  </a:cubicBezTo>
                  <a:cubicBezTo>
                    <a:pt x="1426075" y="2027732"/>
                    <a:pt x="1302573" y="2410477"/>
                    <a:pt x="1245171" y="2805763"/>
                  </a:cubicBezTo>
                  <a:cubicBezTo>
                    <a:pt x="1399437" y="2687619"/>
                    <a:pt x="1591481" y="2629757"/>
                    <a:pt x="1785356" y="2642964"/>
                  </a:cubicBezTo>
                  <a:cubicBezTo>
                    <a:pt x="1804300" y="2644494"/>
                    <a:pt x="1818536" y="2660988"/>
                    <a:pt x="1817197" y="2679970"/>
                  </a:cubicBezTo>
                  <a:cubicBezTo>
                    <a:pt x="1815896" y="2698952"/>
                    <a:pt x="1799554" y="2713341"/>
                    <a:pt x="1780534" y="2712232"/>
                  </a:cubicBezTo>
                  <a:cubicBezTo>
                    <a:pt x="1578351" y="2698494"/>
                    <a:pt x="1379576" y="2769407"/>
                    <a:pt x="1231777" y="2908018"/>
                  </a:cubicBezTo>
                  <a:cubicBezTo>
                    <a:pt x="1148615" y="3626688"/>
                    <a:pt x="1286426" y="4353587"/>
                    <a:pt x="1626836" y="4991969"/>
                  </a:cubicBezTo>
                  <a:cubicBezTo>
                    <a:pt x="1716235" y="4951403"/>
                    <a:pt x="1784512" y="4875206"/>
                    <a:pt x="1815089" y="4781938"/>
                  </a:cubicBezTo>
                  <a:cubicBezTo>
                    <a:pt x="1845628" y="4688635"/>
                    <a:pt x="1835678" y="4586798"/>
                    <a:pt x="1787572" y="4501191"/>
                  </a:cubicBezTo>
                  <a:cubicBezTo>
                    <a:pt x="1615397" y="4194491"/>
                    <a:pt x="1618797" y="3819447"/>
                    <a:pt x="1796527" y="3515892"/>
                  </a:cubicBezTo>
                  <a:cubicBezTo>
                    <a:pt x="1974297" y="3212337"/>
                    <a:pt x="2299660" y="3025839"/>
                    <a:pt x="2651407" y="3025917"/>
                  </a:cubicBezTo>
                  <a:lnTo>
                    <a:pt x="3141989" y="3025917"/>
                  </a:lnTo>
                  <a:cubicBezTo>
                    <a:pt x="3149298" y="3025955"/>
                    <a:pt x="3156339" y="3023009"/>
                    <a:pt x="3161431" y="3017766"/>
                  </a:cubicBezTo>
                  <a:cubicBezTo>
                    <a:pt x="3166559" y="3012561"/>
                    <a:pt x="3169314" y="3005443"/>
                    <a:pt x="3169123" y="2998133"/>
                  </a:cubicBezTo>
                  <a:cubicBezTo>
                    <a:pt x="3166367" y="2900123"/>
                    <a:pt x="3136095" y="2804865"/>
                    <a:pt x="3081752" y="2723274"/>
                  </a:cubicBezTo>
                  <a:cubicBezTo>
                    <a:pt x="3027446" y="2641644"/>
                    <a:pt x="2951293" y="2576925"/>
                    <a:pt x="2861963" y="2536521"/>
                  </a:cubicBezTo>
                  <a:cubicBezTo>
                    <a:pt x="2841373" y="2527260"/>
                    <a:pt x="2830313" y="2504681"/>
                    <a:pt x="2835556" y="2482752"/>
                  </a:cubicBezTo>
                  <a:cubicBezTo>
                    <a:pt x="2840761" y="2460785"/>
                    <a:pt x="2860852" y="2445629"/>
                    <a:pt x="2883394" y="2446625"/>
                  </a:cubicBezTo>
                  <a:cubicBezTo>
                    <a:pt x="3126333" y="2456039"/>
                    <a:pt x="3358820" y="2347311"/>
                    <a:pt x="3507315" y="2154777"/>
                  </a:cubicBezTo>
                  <a:cubicBezTo>
                    <a:pt x="3655801" y="1962283"/>
                    <a:pt x="3701915" y="1709811"/>
                    <a:pt x="3631122" y="1477207"/>
                  </a:cubicBezTo>
                  <a:cubicBezTo>
                    <a:pt x="3560321" y="1244642"/>
                    <a:pt x="3381333" y="1060672"/>
                    <a:pt x="3150758" y="983558"/>
                  </a:cubicBezTo>
                  <a:cubicBezTo>
                    <a:pt x="3132924" y="977626"/>
                    <a:pt x="3120486" y="961477"/>
                    <a:pt x="3119262" y="942724"/>
                  </a:cubicBezTo>
                  <a:cubicBezTo>
                    <a:pt x="3110230" y="806985"/>
                    <a:pt x="3051027" y="679426"/>
                    <a:pt x="2953171" y="584932"/>
                  </a:cubicBezTo>
                  <a:cubicBezTo>
                    <a:pt x="2855276" y="490444"/>
                    <a:pt x="2725770" y="435751"/>
                    <a:pt x="2589795" y="431509"/>
                  </a:cubicBezTo>
                  <a:cubicBezTo>
                    <a:pt x="2577051" y="431126"/>
                    <a:pt x="2564997" y="425501"/>
                    <a:pt x="2556539" y="415933"/>
                  </a:cubicBezTo>
                  <a:cubicBezTo>
                    <a:pt x="2548081" y="406404"/>
                    <a:pt x="2543947" y="393814"/>
                    <a:pt x="2545096" y="381108"/>
                  </a:cubicBezTo>
                  <a:cubicBezTo>
                    <a:pt x="2553898" y="282832"/>
                    <a:pt x="2520832" y="185429"/>
                    <a:pt x="2454012" y="112872"/>
                  </a:cubicBezTo>
                  <a:cubicBezTo>
                    <a:pt x="2387193" y="40273"/>
                    <a:pt x="2292820" y="-677"/>
                    <a:pt x="2194192" y="8"/>
                  </a:cubicBezTo>
                  <a:cubicBezTo>
                    <a:pt x="2095535" y="736"/>
                    <a:pt x="2001766" y="43062"/>
                    <a:pt x="1935988" y="116575"/>
                  </a:cubicBezTo>
                  <a:cubicBezTo>
                    <a:pt x="1927569" y="125951"/>
                    <a:pt x="1915667" y="131500"/>
                    <a:pt x="1903076" y="131883"/>
                  </a:cubicBezTo>
                  <a:cubicBezTo>
                    <a:pt x="1890485" y="132304"/>
                    <a:pt x="1878277" y="127558"/>
                    <a:pt x="1869245" y="118757"/>
                  </a:cubicBezTo>
                  <a:cubicBezTo>
                    <a:pt x="1799326" y="50062"/>
                    <a:pt x="1705721" y="10792"/>
                    <a:pt x="1607711" y="8999"/>
                  </a:cubicBezTo>
                  <a:cubicBezTo>
                    <a:pt x="1509700" y="7206"/>
                    <a:pt x="1414756" y="43060"/>
                    <a:pt x="1342345" y="109116"/>
                  </a:cubicBezTo>
                  <a:cubicBezTo>
                    <a:pt x="1269977" y="175209"/>
                    <a:pt x="1225661" y="266556"/>
                    <a:pt x="1218539" y="364303"/>
                  </a:cubicBezTo>
                  <a:cubicBezTo>
                    <a:pt x="1216931" y="385925"/>
                    <a:pt x="1200590" y="403529"/>
                    <a:pt x="1179159" y="406744"/>
                  </a:cubicBezTo>
                  <a:cubicBezTo>
                    <a:pt x="1030977" y="428711"/>
                    <a:pt x="897717" y="509075"/>
                    <a:pt x="809160" y="629893"/>
                  </a:cubicBezTo>
                  <a:cubicBezTo>
                    <a:pt x="720565" y="750712"/>
                    <a:pt x="683982" y="901960"/>
                    <a:pt x="707554" y="1049867"/>
                  </a:cubicBezTo>
                  <a:cubicBezTo>
                    <a:pt x="709621" y="1062688"/>
                    <a:pt x="706176" y="1075776"/>
                    <a:pt x="698101" y="1085956"/>
                  </a:cubicBezTo>
                  <a:cubicBezTo>
                    <a:pt x="690026" y="1096136"/>
                    <a:pt x="678086" y="1102451"/>
                    <a:pt x="665151" y="1103369"/>
                  </a:cubicBezTo>
                  <a:cubicBezTo>
                    <a:pt x="457990" y="1118026"/>
                    <a:pt x="272805" y="1237776"/>
                    <a:pt x="174373" y="1420630"/>
                  </a:cubicBezTo>
                  <a:cubicBezTo>
                    <a:pt x="75941" y="1603483"/>
                    <a:pt x="78009" y="1823998"/>
                    <a:pt x="179807" y="2004980"/>
                  </a:cubicBezTo>
                  <a:cubicBezTo>
                    <a:pt x="190829" y="2024536"/>
                    <a:pt x="186198" y="2049182"/>
                    <a:pt x="168862" y="2063457"/>
                  </a:cubicBezTo>
                  <a:cubicBezTo>
                    <a:pt x="42919" y="2166866"/>
                    <a:pt x="-19234" y="2329009"/>
                    <a:pt x="5259" y="2490133"/>
                  </a:cubicBezTo>
                  <a:cubicBezTo>
                    <a:pt x="29752" y="2651247"/>
                    <a:pt x="137295" y="2787564"/>
                    <a:pt x="288308" y="2848914"/>
                  </a:cubicBezTo>
                  <a:cubicBezTo>
                    <a:pt x="306640" y="2856338"/>
                    <a:pt x="318236" y="2874593"/>
                    <a:pt x="317164" y="2894340"/>
                  </a:cubicBezTo>
                  <a:cubicBezTo>
                    <a:pt x="295694" y="3289057"/>
                    <a:pt x="371354" y="3683010"/>
                    <a:pt x="537482" y="4041684"/>
                  </a:cubicBezTo>
                  <a:cubicBezTo>
                    <a:pt x="703612" y="4400387"/>
                    <a:pt x="955164" y="4712906"/>
                    <a:pt x="1270083" y="4951819"/>
                  </a:cubicBezTo>
                  <a:cubicBezTo>
                    <a:pt x="1352670" y="5014466"/>
                    <a:pt x="1458717" y="5037315"/>
                    <a:pt x="1559745" y="5014276"/>
                  </a:cubicBezTo>
                  <a:cubicBezTo>
                    <a:pt x="1364224" y="4644737"/>
                    <a:pt x="1233990" y="4244171"/>
                    <a:pt x="1174865" y="3830291"/>
                  </a:cubicBezTo>
                  <a:cubicBezTo>
                    <a:pt x="996184" y="3785515"/>
                    <a:pt x="851559" y="3654550"/>
                    <a:pt x="789327" y="3481189"/>
                  </a:cubicBezTo>
                  <a:cubicBezTo>
                    <a:pt x="785539" y="3472387"/>
                    <a:pt x="785577" y="3462437"/>
                    <a:pt x="789404" y="3453673"/>
                  </a:cubicBezTo>
                  <a:cubicBezTo>
                    <a:pt x="793231" y="3444909"/>
                    <a:pt x="800464" y="3438136"/>
                    <a:pt x="809458" y="3434882"/>
                  </a:cubicBezTo>
                  <a:cubicBezTo>
                    <a:pt x="818451" y="3431629"/>
                    <a:pt x="828402" y="3432241"/>
                    <a:pt x="836936" y="3436566"/>
                  </a:cubicBezTo>
                  <a:cubicBezTo>
                    <a:pt x="845432" y="3440890"/>
                    <a:pt x="851822" y="3448545"/>
                    <a:pt x="854540" y="3457690"/>
                  </a:cubicBezTo>
                  <a:cubicBezTo>
                    <a:pt x="905670" y="3600092"/>
                    <a:pt x="1020631" y="3710271"/>
                    <a:pt x="1165061" y="3755396"/>
                  </a:cubicBezTo>
                  <a:cubicBezTo>
                    <a:pt x="1102757" y="3242810"/>
                    <a:pt x="1150594" y="2722875"/>
                    <a:pt x="1305277" y="2230275"/>
                  </a:cubicBezTo>
                  <a:cubicBezTo>
                    <a:pt x="1174887" y="2160623"/>
                    <a:pt x="1069186" y="2052359"/>
                    <a:pt x="1002751" y="1920284"/>
                  </a:cubicBezTo>
                  <a:cubicBezTo>
                    <a:pt x="936317" y="1788208"/>
                    <a:pt x="912357" y="1638812"/>
                    <a:pt x="934171" y="1492579"/>
                  </a:cubicBezTo>
                  <a:cubicBezTo>
                    <a:pt x="935511" y="1483395"/>
                    <a:pt x="940409" y="1475129"/>
                    <a:pt x="947872" y="1469617"/>
                  </a:cubicBezTo>
                  <a:cubicBezTo>
                    <a:pt x="955296" y="1464068"/>
                    <a:pt x="964634" y="1461733"/>
                    <a:pt x="973780" y="1463111"/>
                  </a:cubicBezTo>
                  <a:cubicBezTo>
                    <a:pt x="982965" y="1464489"/>
                    <a:pt x="991193" y="1469426"/>
                    <a:pt x="996704" y="1476888"/>
                  </a:cubicBezTo>
                  <a:cubicBezTo>
                    <a:pt x="1002176" y="1484350"/>
                    <a:pt x="1004473" y="1493688"/>
                    <a:pt x="1003057" y="1502873"/>
                  </a:cubicBezTo>
                  <a:cubicBezTo>
                    <a:pt x="983653" y="1632802"/>
                    <a:pt x="1004243" y="1765554"/>
                    <a:pt x="1062107" y="1883472"/>
                  </a:cubicBezTo>
                  <a:cubicBezTo>
                    <a:pt x="1119971" y="2001420"/>
                    <a:pt x="1212395" y="2098931"/>
                    <a:pt x="1327051" y="2163073"/>
                  </a:cubicBezTo>
                  <a:cubicBezTo>
                    <a:pt x="1388972" y="1978455"/>
                    <a:pt x="1465661" y="1799089"/>
                    <a:pt x="1556363" y="1626758"/>
                  </a:cubicBezTo>
                  <a:cubicBezTo>
                    <a:pt x="1574465" y="1592544"/>
                    <a:pt x="1596240" y="1560398"/>
                    <a:pt x="1621346" y="1530930"/>
                  </a:cubicBezTo>
                  <a:cubicBezTo>
                    <a:pt x="1745877" y="1384276"/>
                    <a:pt x="1907647" y="1273911"/>
                    <a:pt x="2089620" y="1211494"/>
                  </a:cubicBezTo>
                  <a:cubicBezTo>
                    <a:pt x="2271631" y="1149075"/>
                    <a:pt x="2467074" y="1136905"/>
                    <a:pt x="2655405" y="1176285"/>
                  </a:cubicBezTo>
                  <a:cubicBezTo>
                    <a:pt x="2674080" y="1180342"/>
                    <a:pt x="2685944" y="1198750"/>
                    <a:pt x="2681964" y="1217425"/>
                  </a:cubicBezTo>
                  <a:cubicBezTo>
                    <a:pt x="2678022" y="1236100"/>
                    <a:pt x="2659691" y="1248079"/>
                    <a:pt x="2640976" y="1244253"/>
                  </a:cubicBezTo>
                  <a:cubicBezTo>
                    <a:pt x="2464931" y="1207475"/>
                    <a:pt x="2282195" y="1218880"/>
                    <a:pt x="2112048" y="1277242"/>
                  </a:cubicBezTo>
                  <a:cubicBezTo>
                    <a:pt x="1941940" y="1335603"/>
                    <a:pt x="1790692" y="1438777"/>
                    <a:pt x="1674272" y="1575858"/>
                  </a:cubicBezTo>
                  <a:cubicBezTo>
                    <a:pt x="1669297" y="1581599"/>
                    <a:pt x="1664475" y="1587454"/>
                    <a:pt x="1659844" y="1593425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99" name="文本框 298">
            <a:extLst>
              <a:ext uri="{FF2B5EF4-FFF2-40B4-BE49-F238E27FC236}">
                <a16:creationId xmlns:a16="http://schemas.microsoft.com/office/drawing/2014/main" id="{B0C1698D-10AA-77EC-C2AB-BB27E94C2585}"/>
              </a:ext>
            </a:extLst>
          </p:cNvPr>
          <p:cNvSpPr txBox="1"/>
          <p:nvPr/>
        </p:nvSpPr>
        <p:spPr>
          <a:xfrm>
            <a:off x="867441" y="4047400"/>
            <a:ext cx="549347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5400">
                <a:solidFill>
                  <a:schemeClr val="bg1"/>
                </a:solidFill>
                <a:latin typeface="Jumble" panose="02000503000000020004" pitchFamily="2" charset="0"/>
              </a:rPr>
              <a:t>POWERPOINT TEMPLET </a:t>
            </a:r>
            <a:endParaRPr lang="zh-CN" altLang="en-US" sz="5400">
              <a:solidFill>
                <a:schemeClr val="bg1"/>
              </a:solidFill>
              <a:latin typeface="Jumble" panose="02000503000000020004" pitchFamily="2" charset="0"/>
            </a:endParaRPr>
          </a:p>
        </p:txBody>
      </p:sp>
      <p:sp>
        <p:nvSpPr>
          <p:cNvPr id="300" name="文本框 299">
            <a:extLst>
              <a:ext uri="{FF2B5EF4-FFF2-40B4-BE49-F238E27FC236}">
                <a16:creationId xmlns:a16="http://schemas.microsoft.com/office/drawing/2014/main" id="{E352A04F-FC8B-2311-0A9C-23818E228E54}"/>
              </a:ext>
            </a:extLst>
          </p:cNvPr>
          <p:cNvSpPr txBox="1"/>
          <p:nvPr/>
        </p:nvSpPr>
        <p:spPr>
          <a:xfrm>
            <a:off x="5207138" y="1180474"/>
            <a:ext cx="6343911" cy="1865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>
                <a:solidFill>
                  <a:schemeClr val="bg1"/>
                </a:solidFill>
                <a:latin typeface="Dreaming Outloud Pro" panose="03050502040302030504" pitchFamily="66" charset="0"/>
                <a:cs typeface="Dreaming Outloud Pro" panose="03050502040302030504" pitchFamily="66" charset="0"/>
              </a:rPr>
              <a:t>Fusce est. Vivamus a tellus. Pellentesque habitant morbi tristique senectus et netus et malesuada fames ac turpis egestas. Proin pharetra nonummy pede.</a:t>
            </a:r>
            <a:endParaRPr lang="zh-CN" altLang="en-US" sz="2400" b="1">
              <a:solidFill>
                <a:schemeClr val="bg1"/>
              </a:solidFill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  <p:pic>
        <p:nvPicPr>
          <p:cNvPr id="307" name="图片 306" descr="绿色的西兰花&#10;&#10;描述已自动生成">
            <a:extLst>
              <a:ext uri="{FF2B5EF4-FFF2-40B4-BE49-F238E27FC236}">
                <a16:creationId xmlns:a16="http://schemas.microsoft.com/office/drawing/2014/main" id="{59FE300D-5275-0356-12A9-B4D75F70540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30201" y="1566793"/>
            <a:ext cx="3113592" cy="2369552"/>
          </a:xfrm>
          <a:prstGeom prst="rect">
            <a:avLst/>
          </a:prstGeom>
        </p:spPr>
      </p:pic>
      <p:pic>
        <p:nvPicPr>
          <p:cNvPr id="303" name="图片 302">
            <a:extLst>
              <a:ext uri="{FF2B5EF4-FFF2-40B4-BE49-F238E27FC236}">
                <a16:creationId xmlns:a16="http://schemas.microsoft.com/office/drawing/2014/main" id="{D7424939-0F9F-3647-65CC-9730FCC818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4426" y="3046396"/>
            <a:ext cx="2371550" cy="2359356"/>
          </a:xfrm>
          <a:prstGeom prst="rect">
            <a:avLst/>
          </a:prstGeom>
        </p:spPr>
      </p:pic>
      <p:pic>
        <p:nvPicPr>
          <p:cNvPr id="309" name="图片 308" descr="绿色的苹果&#10;&#10;描述已自动生成">
            <a:extLst>
              <a:ext uri="{FF2B5EF4-FFF2-40B4-BE49-F238E27FC236}">
                <a16:creationId xmlns:a16="http://schemas.microsoft.com/office/drawing/2014/main" id="{075EC4AA-EAD8-2E1F-A0D3-D91602DBB5B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94189">
            <a:off x="8622104" y="4675920"/>
            <a:ext cx="1748386" cy="1890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20151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FD35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" name="矩形 460">
            <a:extLst>
              <a:ext uri="{FF2B5EF4-FFF2-40B4-BE49-F238E27FC236}">
                <a16:creationId xmlns:a16="http://schemas.microsoft.com/office/drawing/2014/main" id="{41D6C449-D0A3-DE69-AC2E-728CA6BCDD6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AFD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9BE43109-26FA-B32C-2554-D064D29A73D8}"/>
              </a:ext>
            </a:extLst>
          </p:cNvPr>
          <p:cNvSpPr/>
          <p:nvPr/>
        </p:nvSpPr>
        <p:spPr>
          <a:xfrm>
            <a:off x="8555521" y="0"/>
            <a:ext cx="3636479" cy="6858000"/>
          </a:xfrm>
          <a:prstGeom prst="rect">
            <a:avLst/>
          </a:prstGeom>
          <a:solidFill>
            <a:srgbClr val="CD8A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9" name="组合 128">
            <a:extLst>
              <a:ext uri="{FF2B5EF4-FFF2-40B4-BE49-F238E27FC236}">
                <a16:creationId xmlns:a16="http://schemas.microsoft.com/office/drawing/2014/main" id="{FBCFED6C-414A-A5A9-DDF7-9831645C4E9F}"/>
              </a:ext>
            </a:extLst>
          </p:cNvPr>
          <p:cNvGrpSpPr/>
          <p:nvPr/>
        </p:nvGrpSpPr>
        <p:grpSpPr>
          <a:xfrm rot="4792535">
            <a:off x="3848543" y="2358432"/>
            <a:ext cx="5543365" cy="5486285"/>
            <a:chOff x="11127161" y="4802626"/>
            <a:chExt cx="5543365" cy="5486285"/>
          </a:xfrm>
          <a:solidFill>
            <a:srgbClr val="CCEA7E"/>
          </a:solidFill>
        </p:grpSpPr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84FC15E6-208C-8096-AB7C-120E30EB2905}"/>
                </a:ext>
              </a:extLst>
            </p:cNvPr>
            <p:cNvSpPr/>
            <p:nvPr/>
          </p:nvSpPr>
          <p:spPr>
            <a:xfrm>
              <a:off x="11752765" y="4827638"/>
              <a:ext cx="571527" cy="958787"/>
            </a:xfrm>
            <a:custGeom>
              <a:avLst/>
              <a:gdLst>
                <a:gd name="connsiteX0" fmla="*/ 174474 w 571527"/>
                <a:gd name="connsiteY0" fmla="*/ 677191 h 958787"/>
                <a:gd name="connsiteX1" fmla="*/ 187142 w 571527"/>
                <a:gd name="connsiteY1" fmla="*/ 728397 h 958787"/>
                <a:gd name="connsiteX2" fmla="*/ 143093 w 571527"/>
                <a:gd name="connsiteY2" fmla="*/ 757405 h 958787"/>
                <a:gd name="connsiteX3" fmla="*/ 41027 w 571527"/>
                <a:gd name="connsiteY3" fmla="*/ 771144 h 958787"/>
                <a:gd name="connsiteX4" fmla="*/ 140223 w 571527"/>
                <a:gd name="connsiteY4" fmla="*/ 958054 h 958787"/>
                <a:gd name="connsiteX5" fmla="*/ 205474 w 571527"/>
                <a:gd name="connsiteY5" fmla="*/ 852431 h 958787"/>
                <a:gd name="connsiteX6" fmla="*/ 241333 w 571527"/>
                <a:gd name="connsiteY6" fmla="*/ 830847 h 958787"/>
                <a:gd name="connsiteX7" fmla="*/ 279718 w 571527"/>
                <a:gd name="connsiteY7" fmla="*/ 847532 h 958787"/>
                <a:gd name="connsiteX8" fmla="*/ 356297 w 571527"/>
                <a:gd name="connsiteY8" fmla="*/ 957104 h 958787"/>
                <a:gd name="connsiteX9" fmla="*/ 431880 w 571527"/>
                <a:gd name="connsiteY9" fmla="*/ 871034 h 958787"/>
                <a:gd name="connsiteX10" fmla="*/ 468581 w 571527"/>
                <a:gd name="connsiteY10" fmla="*/ 858596 h 958787"/>
                <a:gd name="connsiteX11" fmla="*/ 501608 w 571527"/>
                <a:gd name="connsiteY11" fmla="*/ 878841 h 958787"/>
                <a:gd name="connsiteX12" fmla="*/ 549943 w 571527"/>
                <a:gd name="connsiteY12" fmla="*/ 958788 h 958787"/>
                <a:gd name="connsiteX13" fmla="*/ 571527 w 571527"/>
                <a:gd name="connsiteY13" fmla="*/ 833296 h 958787"/>
                <a:gd name="connsiteX14" fmla="*/ 285686 w 571527"/>
                <a:gd name="connsiteY14" fmla="*/ 0 h 958787"/>
                <a:gd name="connsiteX15" fmla="*/ 236662 w 571527"/>
                <a:gd name="connsiteY15" fmla="*/ 368774 h 958787"/>
                <a:gd name="connsiteX16" fmla="*/ 216608 w 571527"/>
                <a:gd name="connsiteY16" fmla="*/ 412900 h 958787"/>
                <a:gd name="connsiteX17" fmla="*/ 168158 w 571527"/>
                <a:gd name="connsiteY17" fmla="*/ 414163 h 958787"/>
                <a:gd name="connsiteX18" fmla="*/ 0 w 571527"/>
                <a:gd name="connsiteY18" fmla="*/ 350136 h 958787"/>
                <a:gd name="connsiteX19" fmla="*/ 174477 w 571527"/>
                <a:gd name="connsiteY19" fmla="*/ 677194 h 958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71527" h="958787">
                  <a:moveTo>
                    <a:pt x="174474" y="677191"/>
                  </a:moveTo>
                  <a:cubicBezTo>
                    <a:pt x="189132" y="689859"/>
                    <a:pt x="194183" y="710371"/>
                    <a:pt x="187142" y="728397"/>
                  </a:cubicBezTo>
                  <a:cubicBezTo>
                    <a:pt x="180062" y="746422"/>
                    <a:pt x="162228" y="757979"/>
                    <a:pt x="143093" y="757405"/>
                  </a:cubicBezTo>
                  <a:cubicBezTo>
                    <a:pt x="105359" y="756142"/>
                    <a:pt x="71949" y="760620"/>
                    <a:pt x="41027" y="771144"/>
                  </a:cubicBezTo>
                  <a:cubicBezTo>
                    <a:pt x="87027" y="827554"/>
                    <a:pt x="120245" y="889973"/>
                    <a:pt x="140223" y="958054"/>
                  </a:cubicBezTo>
                  <a:lnTo>
                    <a:pt x="205474" y="852431"/>
                  </a:lnTo>
                  <a:cubicBezTo>
                    <a:pt x="213242" y="839879"/>
                    <a:pt x="226598" y="831841"/>
                    <a:pt x="241333" y="830847"/>
                  </a:cubicBezTo>
                  <a:cubicBezTo>
                    <a:pt x="256067" y="829852"/>
                    <a:pt x="270380" y="836090"/>
                    <a:pt x="279718" y="847532"/>
                  </a:cubicBezTo>
                  <a:cubicBezTo>
                    <a:pt x="281670" y="849905"/>
                    <a:pt x="317070" y="893495"/>
                    <a:pt x="356297" y="957104"/>
                  </a:cubicBezTo>
                  <a:cubicBezTo>
                    <a:pt x="378531" y="926832"/>
                    <a:pt x="403675" y="898091"/>
                    <a:pt x="431880" y="871034"/>
                  </a:cubicBezTo>
                  <a:cubicBezTo>
                    <a:pt x="441638" y="861657"/>
                    <a:pt x="455110" y="857103"/>
                    <a:pt x="468581" y="858596"/>
                  </a:cubicBezTo>
                  <a:cubicBezTo>
                    <a:pt x="482052" y="860089"/>
                    <a:pt x="494146" y="867551"/>
                    <a:pt x="501608" y="878841"/>
                  </a:cubicBezTo>
                  <a:cubicBezTo>
                    <a:pt x="519442" y="905898"/>
                    <a:pt x="535400" y="932496"/>
                    <a:pt x="549943" y="958788"/>
                  </a:cubicBezTo>
                  <a:cubicBezTo>
                    <a:pt x="554459" y="915084"/>
                    <a:pt x="561615" y="873446"/>
                    <a:pt x="571527" y="833296"/>
                  </a:cubicBezTo>
                  <a:cubicBezTo>
                    <a:pt x="407308" y="641948"/>
                    <a:pt x="306240" y="345163"/>
                    <a:pt x="285686" y="0"/>
                  </a:cubicBezTo>
                  <a:cubicBezTo>
                    <a:pt x="234596" y="111178"/>
                    <a:pt x="218445" y="232947"/>
                    <a:pt x="236662" y="368774"/>
                  </a:cubicBezTo>
                  <a:cubicBezTo>
                    <a:pt x="238996" y="386110"/>
                    <a:pt x="231189" y="403255"/>
                    <a:pt x="216608" y="412900"/>
                  </a:cubicBezTo>
                  <a:cubicBezTo>
                    <a:pt x="202027" y="422582"/>
                    <a:pt x="183198" y="423042"/>
                    <a:pt x="168158" y="414163"/>
                  </a:cubicBezTo>
                  <a:cubicBezTo>
                    <a:pt x="115882" y="383317"/>
                    <a:pt x="59508" y="361848"/>
                    <a:pt x="0" y="350136"/>
                  </a:cubicBezTo>
                  <a:cubicBezTo>
                    <a:pt x="16724" y="483044"/>
                    <a:pt x="74129" y="590392"/>
                    <a:pt x="174477" y="67719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CBD4D3DB-310D-3585-D7FD-11813911B9BD}"/>
                </a:ext>
              </a:extLst>
            </p:cNvPr>
            <p:cNvSpPr/>
            <p:nvPr/>
          </p:nvSpPr>
          <p:spPr>
            <a:xfrm>
              <a:off x="12793584" y="4966330"/>
              <a:ext cx="317366" cy="544510"/>
            </a:xfrm>
            <a:custGeom>
              <a:avLst/>
              <a:gdLst>
                <a:gd name="connsiteX0" fmla="*/ 211929 w 317366"/>
                <a:gd name="connsiteY0" fmla="*/ 453843 h 544510"/>
                <a:gd name="connsiteX1" fmla="*/ 317366 w 317366"/>
                <a:gd name="connsiteY1" fmla="*/ 0 h 544510"/>
                <a:gd name="connsiteX2" fmla="*/ 187515 w 317366"/>
                <a:gd name="connsiteY2" fmla="*/ 263494 h 544510"/>
                <a:gd name="connsiteX3" fmla="*/ 153646 w 317366"/>
                <a:gd name="connsiteY3" fmla="*/ 298205 h 544510"/>
                <a:gd name="connsiteX4" fmla="*/ 107684 w 317366"/>
                <a:gd name="connsiteY4" fmla="*/ 282897 h 544510"/>
                <a:gd name="connsiteX5" fmla="*/ 4432 w 317366"/>
                <a:gd name="connsiteY5" fmla="*/ 191049 h 544510"/>
                <a:gd name="connsiteX6" fmla="*/ 48481 w 317366"/>
                <a:gd name="connsiteY6" fmla="*/ 544511 h 544510"/>
                <a:gd name="connsiteX7" fmla="*/ 211936 w 317366"/>
                <a:gd name="connsiteY7" fmla="*/ 453849 h 544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7366" h="544510">
                  <a:moveTo>
                    <a:pt x="211929" y="453843"/>
                  </a:moveTo>
                  <a:cubicBezTo>
                    <a:pt x="238412" y="300841"/>
                    <a:pt x="273659" y="148828"/>
                    <a:pt x="317366" y="0"/>
                  </a:cubicBezTo>
                  <a:cubicBezTo>
                    <a:pt x="253263" y="70991"/>
                    <a:pt x="210401" y="158175"/>
                    <a:pt x="187515" y="263494"/>
                  </a:cubicBezTo>
                  <a:cubicBezTo>
                    <a:pt x="183803" y="280601"/>
                    <a:pt x="170637" y="294072"/>
                    <a:pt x="153646" y="298205"/>
                  </a:cubicBezTo>
                  <a:cubicBezTo>
                    <a:pt x="136692" y="302339"/>
                    <a:pt x="118782" y="296407"/>
                    <a:pt x="107684" y="282897"/>
                  </a:cubicBezTo>
                  <a:cubicBezTo>
                    <a:pt x="78025" y="246961"/>
                    <a:pt x="43428" y="216231"/>
                    <a:pt x="4432" y="191049"/>
                  </a:cubicBezTo>
                  <a:cubicBezTo>
                    <a:pt x="-9881" y="309575"/>
                    <a:pt x="11971" y="443208"/>
                    <a:pt x="48481" y="544511"/>
                  </a:cubicBezTo>
                  <a:cubicBezTo>
                    <a:pt x="90004" y="509417"/>
                    <a:pt x="143505" y="479757"/>
                    <a:pt x="211936" y="45384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9EABC741-397A-FE52-09AA-3F117539D40D}"/>
                </a:ext>
              </a:extLst>
            </p:cNvPr>
            <p:cNvSpPr/>
            <p:nvPr/>
          </p:nvSpPr>
          <p:spPr>
            <a:xfrm>
              <a:off x="13136403" y="5717994"/>
              <a:ext cx="570952" cy="747520"/>
            </a:xfrm>
            <a:custGeom>
              <a:avLst/>
              <a:gdLst>
                <a:gd name="connsiteX0" fmla="*/ 468695 w 570952"/>
                <a:gd name="connsiteY0" fmla="*/ 2 h 747520"/>
                <a:gd name="connsiteX1" fmla="*/ 0 w 570952"/>
                <a:gd name="connsiteY1" fmla="*/ 693728 h 747520"/>
                <a:gd name="connsiteX2" fmla="*/ 274203 w 570952"/>
                <a:gd name="connsiteY2" fmla="*/ 744283 h 747520"/>
                <a:gd name="connsiteX3" fmla="*/ 552774 w 570952"/>
                <a:gd name="connsiteY3" fmla="*/ 589821 h 747520"/>
                <a:gd name="connsiteX4" fmla="*/ 422159 w 570952"/>
                <a:gd name="connsiteY4" fmla="*/ 543514 h 747520"/>
                <a:gd name="connsiteX5" fmla="*/ 382779 w 570952"/>
                <a:gd name="connsiteY5" fmla="*/ 505971 h 747520"/>
                <a:gd name="connsiteX6" fmla="*/ 407272 w 570952"/>
                <a:gd name="connsiteY6" fmla="*/ 457369 h 747520"/>
                <a:gd name="connsiteX7" fmla="*/ 570953 w 570952"/>
                <a:gd name="connsiteY7" fmla="*/ 314046 h 747520"/>
                <a:gd name="connsiteX8" fmla="*/ 426288 w 570952"/>
                <a:gd name="connsiteY8" fmla="*/ 283278 h 747520"/>
                <a:gd name="connsiteX9" fmla="*/ 384000 w 570952"/>
                <a:gd name="connsiteY9" fmla="*/ 258670 h 747520"/>
                <a:gd name="connsiteX10" fmla="*/ 388210 w 570952"/>
                <a:gd name="connsiteY10" fmla="*/ 209914 h 747520"/>
                <a:gd name="connsiteX11" fmla="*/ 468691 w 570952"/>
                <a:gd name="connsiteY11" fmla="*/ 0 h 747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70952" h="747520">
                  <a:moveTo>
                    <a:pt x="468695" y="2"/>
                  </a:moveTo>
                  <a:lnTo>
                    <a:pt x="0" y="693728"/>
                  </a:lnTo>
                  <a:cubicBezTo>
                    <a:pt x="65174" y="731041"/>
                    <a:pt x="152013" y="756912"/>
                    <a:pt x="274203" y="744283"/>
                  </a:cubicBezTo>
                  <a:cubicBezTo>
                    <a:pt x="410785" y="730123"/>
                    <a:pt x="508374" y="639885"/>
                    <a:pt x="552774" y="589821"/>
                  </a:cubicBezTo>
                  <a:cubicBezTo>
                    <a:pt x="514505" y="564869"/>
                    <a:pt x="471412" y="549637"/>
                    <a:pt x="422159" y="543514"/>
                  </a:cubicBezTo>
                  <a:cubicBezTo>
                    <a:pt x="402182" y="541027"/>
                    <a:pt x="386185" y="525795"/>
                    <a:pt x="382779" y="505971"/>
                  </a:cubicBezTo>
                  <a:cubicBezTo>
                    <a:pt x="379335" y="486148"/>
                    <a:pt x="389285" y="466400"/>
                    <a:pt x="407272" y="457369"/>
                  </a:cubicBezTo>
                  <a:cubicBezTo>
                    <a:pt x="477651" y="422045"/>
                    <a:pt x="531500" y="374935"/>
                    <a:pt x="570953" y="314046"/>
                  </a:cubicBezTo>
                  <a:cubicBezTo>
                    <a:pt x="528358" y="291276"/>
                    <a:pt x="480751" y="281172"/>
                    <a:pt x="426288" y="283278"/>
                  </a:cubicBezTo>
                  <a:cubicBezTo>
                    <a:pt x="408493" y="283966"/>
                    <a:pt x="392151" y="274399"/>
                    <a:pt x="384000" y="258670"/>
                  </a:cubicBezTo>
                  <a:cubicBezTo>
                    <a:pt x="375848" y="242979"/>
                    <a:pt x="377494" y="223997"/>
                    <a:pt x="388210" y="209914"/>
                  </a:cubicBezTo>
                  <a:cubicBezTo>
                    <a:pt x="433521" y="150480"/>
                    <a:pt x="460235" y="81101"/>
                    <a:pt x="468691" y="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0BF05BC1-8B79-5B47-4A47-22B5B72F1914}"/>
                </a:ext>
              </a:extLst>
            </p:cNvPr>
            <p:cNvSpPr/>
            <p:nvPr/>
          </p:nvSpPr>
          <p:spPr>
            <a:xfrm>
              <a:off x="12717572" y="5510466"/>
              <a:ext cx="357560" cy="478680"/>
            </a:xfrm>
            <a:custGeom>
              <a:avLst/>
              <a:gdLst>
                <a:gd name="connsiteX0" fmla="*/ 142061 w 357560"/>
                <a:gd name="connsiteY0" fmla="*/ 478676 h 478680"/>
                <a:gd name="connsiteX1" fmla="*/ 213589 w 357560"/>
                <a:gd name="connsiteY1" fmla="*/ 184458 h 478680"/>
                <a:gd name="connsiteX2" fmla="*/ 238311 w 357560"/>
                <a:gd name="connsiteY2" fmla="*/ 158319 h 478680"/>
                <a:gd name="connsiteX3" fmla="*/ 274285 w 357560"/>
                <a:gd name="connsiteY3" fmla="*/ 158204 h 478680"/>
                <a:gd name="connsiteX4" fmla="*/ 357560 w 357560"/>
                <a:gd name="connsiteY4" fmla="*/ 205965 h 478680"/>
                <a:gd name="connsiteX5" fmla="*/ 307656 w 357560"/>
                <a:gd name="connsiteY5" fmla="*/ 0 h 478680"/>
                <a:gd name="connsiteX6" fmla="*/ 145885 w 357560"/>
                <a:gd name="connsiteY6" fmla="*/ 109414 h 478680"/>
                <a:gd name="connsiteX7" fmla="*/ 105205 w 357560"/>
                <a:gd name="connsiteY7" fmla="*/ 127478 h 478680"/>
                <a:gd name="connsiteX8" fmla="*/ 68465 w 357560"/>
                <a:gd name="connsiteY8" fmla="*/ 102335 h 478680"/>
                <a:gd name="connsiteX9" fmla="*/ 0 w 357560"/>
                <a:gd name="connsiteY9" fmla="*/ 12209 h 478680"/>
                <a:gd name="connsiteX10" fmla="*/ 142059 w 357560"/>
                <a:gd name="connsiteY10" fmla="*/ 478681 h 478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560" h="478680">
                  <a:moveTo>
                    <a:pt x="142061" y="478676"/>
                  </a:moveTo>
                  <a:cubicBezTo>
                    <a:pt x="156872" y="339792"/>
                    <a:pt x="211063" y="191306"/>
                    <a:pt x="213589" y="184458"/>
                  </a:cubicBezTo>
                  <a:cubicBezTo>
                    <a:pt x="217913" y="172747"/>
                    <a:pt x="226830" y="163294"/>
                    <a:pt x="238311" y="158319"/>
                  </a:cubicBezTo>
                  <a:cubicBezTo>
                    <a:pt x="249792" y="153344"/>
                    <a:pt x="262765" y="153306"/>
                    <a:pt x="274285" y="158204"/>
                  </a:cubicBezTo>
                  <a:cubicBezTo>
                    <a:pt x="292922" y="166126"/>
                    <a:pt x="324993" y="181702"/>
                    <a:pt x="357560" y="205965"/>
                  </a:cubicBezTo>
                  <a:cubicBezTo>
                    <a:pt x="352662" y="125789"/>
                    <a:pt x="336320" y="57401"/>
                    <a:pt x="307656" y="0"/>
                  </a:cubicBezTo>
                  <a:cubicBezTo>
                    <a:pt x="230389" y="30731"/>
                    <a:pt x="178529" y="65901"/>
                    <a:pt x="145885" y="109414"/>
                  </a:cubicBezTo>
                  <a:cubicBezTo>
                    <a:pt x="136356" y="122082"/>
                    <a:pt x="120895" y="128856"/>
                    <a:pt x="105205" y="127478"/>
                  </a:cubicBezTo>
                  <a:cubicBezTo>
                    <a:pt x="89437" y="126024"/>
                    <a:pt x="75507" y="116533"/>
                    <a:pt x="68465" y="102335"/>
                  </a:cubicBezTo>
                  <a:cubicBezTo>
                    <a:pt x="52278" y="69767"/>
                    <a:pt x="29544" y="39917"/>
                    <a:pt x="0" y="12209"/>
                  </a:cubicBezTo>
                  <a:cubicBezTo>
                    <a:pt x="32874" y="155149"/>
                    <a:pt x="78951" y="319056"/>
                    <a:pt x="142059" y="47868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93E3B8D6-F06C-A11B-9F0B-D8531F72D240}"/>
                </a:ext>
              </a:extLst>
            </p:cNvPr>
            <p:cNvSpPr/>
            <p:nvPr/>
          </p:nvSpPr>
          <p:spPr>
            <a:xfrm>
              <a:off x="12945012" y="5659860"/>
              <a:ext cx="589057" cy="698536"/>
            </a:xfrm>
            <a:custGeom>
              <a:avLst/>
              <a:gdLst>
                <a:gd name="connsiteX0" fmla="*/ 589057 w 589057"/>
                <a:gd name="connsiteY0" fmla="*/ 0 h 698536"/>
                <a:gd name="connsiteX1" fmla="*/ 432421 w 589057"/>
                <a:gd name="connsiteY1" fmla="*/ 132908 h 698536"/>
                <a:gd name="connsiteX2" fmla="*/ 389787 w 589057"/>
                <a:gd name="connsiteY2" fmla="*/ 152235 h 698536"/>
                <a:gd name="connsiteX3" fmla="*/ 352512 w 589057"/>
                <a:gd name="connsiteY3" fmla="*/ 123839 h 698536"/>
                <a:gd name="connsiteX4" fmla="*/ 284047 w 589057"/>
                <a:gd name="connsiteY4" fmla="*/ 20009 h 698536"/>
                <a:gd name="connsiteX5" fmla="*/ 220978 w 589057"/>
                <a:gd name="connsiteY5" fmla="*/ 179134 h 698536"/>
                <a:gd name="connsiteX6" fmla="*/ 220978 w 589057"/>
                <a:gd name="connsiteY6" fmla="*/ 179172 h 698536"/>
                <a:gd name="connsiteX7" fmla="*/ 220939 w 589057"/>
                <a:gd name="connsiteY7" fmla="*/ 179899 h 698536"/>
                <a:gd name="connsiteX8" fmla="*/ 220901 w 589057"/>
                <a:gd name="connsiteY8" fmla="*/ 179899 h 698536"/>
                <a:gd name="connsiteX9" fmla="*/ 184353 w 589057"/>
                <a:gd name="connsiteY9" fmla="*/ 221805 h 698536"/>
                <a:gd name="connsiteX10" fmla="*/ 134104 w 589057"/>
                <a:gd name="connsiteY10" fmla="*/ 196547 h 698536"/>
                <a:gd name="connsiteX11" fmla="*/ 55382 w 589057"/>
                <a:gd name="connsiteY11" fmla="*/ 115949 h 698536"/>
                <a:gd name="connsiteX12" fmla="*/ 2799 w 589057"/>
                <a:gd name="connsiteY12" fmla="*/ 372517 h 698536"/>
                <a:gd name="connsiteX13" fmla="*/ 117112 w 589057"/>
                <a:gd name="connsiteY13" fmla="*/ 698536 h 698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89057" h="698536">
                  <a:moveTo>
                    <a:pt x="589057" y="0"/>
                  </a:moveTo>
                  <a:cubicBezTo>
                    <a:pt x="523310" y="31994"/>
                    <a:pt x="472216" y="75583"/>
                    <a:pt x="432421" y="132908"/>
                  </a:cubicBezTo>
                  <a:cubicBezTo>
                    <a:pt x="422853" y="146724"/>
                    <a:pt x="406358" y="154186"/>
                    <a:pt x="389787" y="152235"/>
                  </a:cubicBezTo>
                  <a:cubicBezTo>
                    <a:pt x="373102" y="150321"/>
                    <a:pt x="358788" y="139453"/>
                    <a:pt x="352512" y="123839"/>
                  </a:cubicBezTo>
                  <a:cubicBezTo>
                    <a:pt x="336286" y="83311"/>
                    <a:pt x="313745" y="49059"/>
                    <a:pt x="284047" y="20009"/>
                  </a:cubicBezTo>
                  <a:cubicBezTo>
                    <a:pt x="244284" y="70296"/>
                    <a:pt x="223542" y="122683"/>
                    <a:pt x="220978" y="179134"/>
                  </a:cubicBezTo>
                  <a:lnTo>
                    <a:pt x="220978" y="179172"/>
                  </a:lnTo>
                  <a:cubicBezTo>
                    <a:pt x="220978" y="179440"/>
                    <a:pt x="220939" y="179670"/>
                    <a:pt x="220939" y="179899"/>
                  </a:cubicBezTo>
                  <a:lnTo>
                    <a:pt x="220901" y="179899"/>
                  </a:lnTo>
                  <a:cubicBezTo>
                    <a:pt x="219600" y="200489"/>
                    <a:pt x="204675" y="217710"/>
                    <a:pt x="184353" y="221805"/>
                  </a:cubicBezTo>
                  <a:cubicBezTo>
                    <a:pt x="163725" y="225900"/>
                    <a:pt x="143060" y="215528"/>
                    <a:pt x="134104" y="196547"/>
                  </a:cubicBezTo>
                  <a:cubicBezTo>
                    <a:pt x="118682" y="163941"/>
                    <a:pt x="87721" y="136272"/>
                    <a:pt x="55382" y="115949"/>
                  </a:cubicBezTo>
                  <a:cubicBezTo>
                    <a:pt x="36362" y="176646"/>
                    <a:pt x="7124" y="282579"/>
                    <a:pt x="2799" y="372517"/>
                  </a:cubicBezTo>
                  <a:cubicBezTo>
                    <a:pt x="-10901" y="485723"/>
                    <a:pt x="25455" y="594560"/>
                    <a:pt x="117112" y="698536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FEA7D90C-F96A-73A0-189C-4A7192E73415}"/>
                </a:ext>
              </a:extLst>
            </p:cNvPr>
            <p:cNvSpPr/>
            <p:nvPr/>
          </p:nvSpPr>
          <p:spPr>
            <a:xfrm>
              <a:off x="12128496" y="4802626"/>
              <a:ext cx="590957" cy="827595"/>
            </a:xfrm>
            <a:custGeom>
              <a:avLst/>
              <a:gdLst>
                <a:gd name="connsiteX0" fmla="*/ 394899 w 590957"/>
                <a:gd name="connsiteY0" fmla="*/ 827578 h 827595"/>
                <a:gd name="connsiteX1" fmla="*/ 481543 w 590957"/>
                <a:gd name="connsiteY1" fmla="*/ 587322 h 827595"/>
                <a:gd name="connsiteX2" fmla="*/ 542125 w 590957"/>
                <a:gd name="connsiteY2" fmla="*/ 573546 h 827595"/>
                <a:gd name="connsiteX3" fmla="*/ 590958 w 590957"/>
                <a:gd name="connsiteY3" fmla="*/ 604621 h 827595"/>
                <a:gd name="connsiteX4" fmla="*/ 573775 w 590957"/>
                <a:gd name="connsiteY4" fmla="*/ 421121 h 827595"/>
                <a:gd name="connsiteX5" fmla="*/ 414728 w 590957"/>
                <a:gd name="connsiteY5" fmla="*/ 512510 h 827595"/>
                <a:gd name="connsiteX6" fmla="*/ 364020 w 590957"/>
                <a:gd name="connsiteY6" fmla="*/ 519628 h 827595"/>
                <a:gd name="connsiteX7" fmla="*/ 338532 w 590957"/>
                <a:gd name="connsiteY7" fmla="*/ 475196 h 827595"/>
                <a:gd name="connsiteX8" fmla="*/ 304586 w 590957"/>
                <a:gd name="connsiteY8" fmla="*/ 148902 h 827595"/>
                <a:gd name="connsiteX9" fmla="*/ 199845 w 590957"/>
                <a:gd name="connsiteY9" fmla="*/ 252272 h 827595"/>
                <a:gd name="connsiteX10" fmla="*/ 155605 w 590957"/>
                <a:gd name="connsiteY10" fmla="*/ 267465 h 827595"/>
                <a:gd name="connsiteX11" fmla="*/ 121200 w 590957"/>
                <a:gd name="connsiteY11" fmla="*/ 235739 h 827595"/>
                <a:gd name="connsiteX12" fmla="*/ 0 w 590957"/>
                <a:gd name="connsiteY12" fmla="*/ 0 h 827595"/>
                <a:gd name="connsiteX13" fmla="*/ 266972 w 590957"/>
                <a:gd name="connsiteY13" fmla="*/ 801112 h 827595"/>
                <a:gd name="connsiteX14" fmla="*/ 394913 w 590957"/>
                <a:gd name="connsiteY14" fmla="*/ 827595 h 827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90957" h="827595">
                  <a:moveTo>
                    <a:pt x="394899" y="827578"/>
                  </a:moveTo>
                  <a:cubicBezTo>
                    <a:pt x="399951" y="744762"/>
                    <a:pt x="428960" y="664201"/>
                    <a:pt x="481543" y="587322"/>
                  </a:cubicBezTo>
                  <a:cubicBezTo>
                    <a:pt x="495053" y="567575"/>
                    <a:pt x="521421" y="561605"/>
                    <a:pt x="542125" y="573546"/>
                  </a:cubicBezTo>
                  <a:cubicBezTo>
                    <a:pt x="559346" y="583496"/>
                    <a:pt x="575573" y="593867"/>
                    <a:pt x="590958" y="604621"/>
                  </a:cubicBezTo>
                  <a:cubicBezTo>
                    <a:pt x="579477" y="545838"/>
                    <a:pt x="572933" y="483342"/>
                    <a:pt x="573775" y="421121"/>
                  </a:cubicBezTo>
                  <a:cubicBezTo>
                    <a:pt x="516331" y="437960"/>
                    <a:pt x="463860" y="468079"/>
                    <a:pt x="414728" y="512510"/>
                  </a:cubicBezTo>
                  <a:cubicBezTo>
                    <a:pt x="400874" y="525023"/>
                    <a:pt x="380783" y="527894"/>
                    <a:pt x="364020" y="519628"/>
                  </a:cubicBezTo>
                  <a:cubicBezTo>
                    <a:pt x="347258" y="511438"/>
                    <a:pt x="337154" y="493834"/>
                    <a:pt x="338532" y="475196"/>
                  </a:cubicBezTo>
                  <a:cubicBezTo>
                    <a:pt x="346453" y="368573"/>
                    <a:pt x="335049" y="259081"/>
                    <a:pt x="304586" y="148902"/>
                  </a:cubicBezTo>
                  <a:cubicBezTo>
                    <a:pt x="269072" y="177298"/>
                    <a:pt x="233978" y="211895"/>
                    <a:pt x="199845" y="252272"/>
                  </a:cubicBezTo>
                  <a:cubicBezTo>
                    <a:pt x="189014" y="265092"/>
                    <a:pt x="172061" y="270947"/>
                    <a:pt x="155605" y="267465"/>
                  </a:cubicBezTo>
                  <a:cubicBezTo>
                    <a:pt x="139187" y="264021"/>
                    <a:pt x="125946" y="251850"/>
                    <a:pt x="121200" y="235739"/>
                  </a:cubicBezTo>
                  <a:cubicBezTo>
                    <a:pt x="97932" y="157362"/>
                    <a:pt x="57979" y="79523"/>
                    <a:pt x="0" y="0"/>
                  </a:cubicBezTo>
                  <a:cubicBezTo>
                    <a:pt x="16609" y="335209"/>
                    <a:pt x="111286" y="621354"/>
                    <a:pt x="266972" y="801112"/>
                  </a:cubicBezTo>
                  <a:cubicBezTo>
                    <a:pt x="310140" y="802873"/>
                    <a:pt x="352735" y="811675"/>
                    <a:pt x="394913" y="827595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3D14C89C-CE65-67E0-BA4E-E5E4FCCCF57C}"/>
                </a:ext>
              </a:extLst>
            </p:cNvPr>
            <p:cNvSpPr/>
            <p:nvPr/>
          </p:nvSpPr>
          <p:spPr>
            <a:xfrm>
              <a:off x="13093818" y="4978834"/>
              <a:ext cx="466093" cy="704790"/>
            </a:xfrm>
            <a:custGeom>
              <a:avLst/>
              <a:gdLst>
                <a:gd name="connsiteX0" fmla="*/ 62767 w 466093"/>
                <a:gd name="connsiteY0" fmla="*/ 645775 h 704790"/>
                <a:gd name="connsiteX1" fmla="*/ 97898 w 466093"/>
                <a:gd name="connsiteY1" fmla="*/ 605400 h 704790"/>
                <a:gd name="connsiteX2" fmla="*/ 157982 w 466093"/>
                <a:gd name="connsiteY2" fmla="*/ 600578 h 704790"/>
                <a:gd name="connsiteX3" fmla="*/ 254844 w 466093"/>
                <a:gd name="connsiteY3" fmla="*/ 704790 h 704790"/>
                <a:gd name="connsiteX4" fmla="*/ 451972 w 466093"/>
                <a:gd name="connsiteY4" fmla="*/ 576967 h 704790"/>
                <a:gd name="connsiteX5" fmla="*/ 466094 w 466093"/>
                <a:gd name="connsiteY5" fmla="*/ 487874 h 704790"/>
                <a:gd name="connsiteX6" fmla="*/ 295525 w 466093"/>
                <a:gd name="connsiteY6" fmla="*/ 513017 h 704790"/>
                <a:gd name="connsiteX7" fmla="*/ 245429 w 466093"/>
                <a:gd name="connsiteY7" fmla="*/ 502493 h 704790"/>
                <a:gd name="connsiteX8" fmla="*/ 236589 w 466093"/>
                <a:gd name="connsiteY8" fmla="*/ 452053 h 704790"/>
                <a:gd name="connsiteX9" fmla="*/ 302949 w 466093"/>
                <a:gd name="connsiteY9" fmla="*/ 191087 h 704790"/>
                <a:gd name="connsiteX10" fmla="*/ 198894 w 466093"/>
                <a:gd name="connsiteY10" fmla="*/ 240034 h 704790"/>
                <a:gd name="connsiteX11" fmla="*/ 152128 w 466093"/>
                <a:gd name="connsiteY11" fmla="*/ 239269 h 704790"/>
                <a:gd name="connsiteX12" fmla="*/ 130544 w 466093"/>
                <a:gd name="connsiteY12" fmla="*/ 197746 h 704790"/>
                <a:gd name="connsiteX13" fmla="*/ 108768 w 466093"/>
                <a:gd name="connsiteY13" fmla="*/ 0 h 704790"/>
                <a:gd name="connsiteX14" fmla="*/ 0 w 466093"/>
                <a:gd name="connsiteY14" fmla="*/ 466432 h 704790"/>
                <a:gd name="connsiteX15" fmla="*/ 62762 w 466093"/>
                <a:gd name="connsiteY15" fmla="*/ 645769 h 704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66093" h="704790">
                  <a:moveTo>
                    <a:pt x="62767" y="645775"/>
                  </a:moveTo>
                  <a:cubicBezTo>
                    <a:pt x="73483" y="632075"/>
                    <a:pt x="85116" y="618604"/>
                    <a:pt x="97898" y="605400"/>
                  </a:cubicBezTo>
                  <a:cubicBezTo>
                    <a:pt x="113857" y="588905"/>
                    <a:pt x="139574" y="586877"/>
                    <a:pt x="157982" y="600578"/>
                  </a:cubicBezTo>
                  <a:cubicBezTo>
                    <a:pt x="196941" y="629624"/>
                    <a:pt x="229356" y="664527"/>
                    <a:pt x="254844" y="704790"/>
                  </a:cubicBezTo>
                  <a:cubicBezTo>
                    <a:pt x="307274" y="649298"/>
                    <a:pt x="372635" y="607048"/>
                    <a:pt x="451972" y="576967"/>
                  </a:cubicBezTo>
                  <a:cubicBezTo>
                    <a:pt x="459281" y="542179"/>
                    <a:pt x="463606" y="510836"/>
                    <a:pt x="466094" y="487874"/>
                  </a:cubicBezTo>
                  <a:cubicBezTo>
                    <a:pt x="409645" y="481023"/>
                    <a:pt x="353505" y="489366"/>
                    <a:pt x="295525" y="513017"/>
                  </a:cubicBezTo>
                  <a:cubicBezTo>
                    <a:pt x="278227" y="520097"/>
                    <a:pt x="258403" y="515887"/>
                    <a:pt x="245429" y="502493"/>
                  </a:cubicBezTo>
                  <a:cubicBezTo>
                    <a:pt x="232456" y="489060"/>
                    <a:pt x="228973" y="469122"/>
                    <a:pt x="236589" y="452053"/>
                  </a:cubicBezTo>
                  <a:cubicBezTo>
                    <a:pt x="272487" y="371915"/>
                    <a:pt x="294760" y="284355"/>
                    <a:pt x="302949" y="191087"/>
                  </a:cubicBezTo>
                  <a:cubicBezTo>
                    <a:pt x="269310" y="203218"/>
                    <a:pt x="234522" y="219598"/>
                    <a:pt x="198894" y="240034"/>
                  </a:cubicBezTo>
                  <a:cubicBezTo>
                    <a:pt x="184351" y="248377"/>
                    <a:pt x="166402" y="248109"/>
                    <a:pt x="152128" y="239269"/>
                  </a:cubicBezTo>
                  <a:cubicBezTo>
                    <a:pt x="137854" y="230428"/>
                    <a:pt x="129587" y="214508"/>
                    <a:pt x="130544" y="197746"/>
                  </a:cubicBezTo>
                  <a:cubicBezTo>
                    <a:pt x="134179" y="135901"/>
                    <a:pt x="126985" y="70461"/>
                    <a:pt x="108768" y="0"/>
                  </a:cubicBezTo>
                  <a:cubicBezTo>
                    <a:pt x="63341" y="152816"/>
                    <a:pt x="26869" y="309070"/>
                    <a:pt x="0" y="466432"/>
                  </a:cubicBezTo>
                  <a:cubicBezTo>
                    <a:pt x="30118" y="518901"/>
                    <a:pt x="50937" y="578414"/>
                    <a:pt x="62762" y="64576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3CA03375-820B-E9C0-7FBD-C214AFADA8DF}"/>
                </a:ext>
              </a:extLst>
            </p:cNvPr>
            <p:cNvSpPr/>
            <p:nvPr/>
          </p:nvSpPr>
          <p:spPr>
            <a:xfrm>
              <a:off x="12654188" y="6650762"/>
              <a:ext cx="417603" cy="470223"/>
            </a:xfrm>
            <a:custGeom>
              <a:avLst/>
              <a:gdLst>
                <a:gd name="connsiteX0" fmla="*/ 0 w 417603"/>
                <a:gd name="connsiteY0" fmla="*/ 86685 h 470223"/>
                <a:gd name="connsiteX1" fmla="*/ 417603 w 417603"/>
                <a:gd name="connsiteY1" fmla="*/ 470224 h 470223"/>
                <a:gd name="connsiteX2" fmla="*/ 286723 w 417603"/>
                <a:gd name="connsiteY2" fmla="*/ 195865 h 470223"/>
                <a:gd name="connsiteX3" fmla="*/ 71833 w 417603"/>
                <a:gd name="connsiteY3" fmla="*/ 0 h 470223"/>
                <a:gd name="connsiteX4" fmla="*/ 33792 w 417603"/>
                <a:gd name="connsiteY4" fmla="*/ 54841 h 470223"/>
                <a:gd name="connsiteX5" fmla="*/ 0 w 417603"/>
                <a:gd name="connsiteY5" fmla="*/ 86682 h 470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7603" h="470223">
                  <a:moveTo>
                    <a:pt x="0" y="86685"/>
                  </a:moveTo>
                  <a:lnTo>
                    <a:pt x="417603" y="470224"/>
                  </a:lnTo>
                  <a:cubicBezTo>
                    <a:pt x="403405" y="373439"/>
                    <a:pt x="359126" y="280139"/>
                    <a:pt x="286723" y="195865"/>
                  </a:cubicBezTo>
                  <a:cubicBezTo>
                    <a:pt x="194837" y="112015"/>
                    <a:pt x="120818" y="44548"/>
                    <a:pt x="71833" y="0"/>
                  </a:cubicBezTo>
                  <a:cubicBezTo>
                    <a:pt x="61040" y="19556"/>
                    <a:pt x="48526" y="38079"/>
                    <a:pt x="33792" y="54841"/>
                  </a:cubicBezTo>
                  <a:cubicBezTo>
                    <a:pt x="23154" y="66973"/>
                    <a:pt x="11825" y="77497"/>
                    <a:pt x="0" y="86682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0B8F70D6-49EB-69D1-340B-C67CA440A267}"/>
                </a:ext>
              </a:extLst>
            </p:cNvPr>
            <p:cNvSpPr/>
            <p:nvPr/>
          </p:nvSpPr>
          <p:spPr>
            <a:xfrm>
              <a:off x="12949535" y="7034497"/>
              <a:ext cx="2188093" cy="2065134"/>
            </a:xfrm>
            <a:custGeom>
              <a:avLst/>
              <a:gdLst>
                <a:gd name="connsiteX0" fmla="*/ 1957799 w 2188093"/>
                <a:gd name="connsiteY0" fmla="*/ 1653170 h 2065134"/>
                <a:gd name="connsiteX1" fmla="*/ 197057 w 2188093"/>
                <a:gd name="connsiteY1" fmla="*/ 0 h 2065134"/>
                <a:gd name="connsiteX2" fmla="*/ 217187 w 2188093"/>
                <a:gd name="connsiteY2" fmla="*/ 197207 h 2065134"/>
                <a:gd name="connsiteX3" fmla="*/ 174210 w 2188093"/>
                <a:gd name="connsiteY3" fmla="*/ 239380 h 2065134"/>
                <a:gd name="connsiteX4" fmla="*/ 118986 w 2188093"/>
                <a:gd name="connsiteY4" fmla="*/ 240873 h 2065134"/>
                <a:gd name="connsiteX5" fmla="*/ 0 w 2188093"/>
                <a:gd name="connsiteY5" fmla="*/ 233755 h 2065134"/>
                <a:gd name="connsiteX6" fmla="*/ 2188094 w 2188093"/>
                <a:gd name="connsiteY6" fmla="*/ 2065135 h 2065134"/>
                <a:gd name="connsiteX7" fmla="*/ 1957822 w 2188093"/>
                <a:gd name="connsiteY7" fmla="*/ 1653116 h 2065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88093" h="2065134">
                  <a:moveTo>
                    <a:pt x="1957799" y="1653170"/>
                  </a:moveTo>
                  <a:cubicBezTo>
                    <a:pt x="1830172" y="1499590"/>
                    <a:pt x="818686" y="568626"/>
                    <a:pt x="197057" y="0"/>
                  </a:cubicBezTo>
                  <a:cubicBezTo>
                    <a:pt x="215235" y="64103"/>
                    <a:pt x="222200" y="130233"/>
                    <a:pt x="217187" y="197207"/>
                  </a:cubicBezTo>
                  <a:cubicBezTo>
                    <a:pt x="215465" y="220054"/>
                    <a:pt x="197095" y="238118"/>
                    <a:pt x="174210" y="239380"/>
                  </a:cubicBezTo>
                  <a:cubicBezTo>
                    <a:pt x="161275" y="240108"/>
                    <a:pt x="142178" y="240873"/>
                    <a:pt x="118986" y="240873"/>
                  </a:cubicBezTo>
                  <a:cubicBezTo>
                    <a:pt x="85692" y="240873"/>
                    <a:pt x="43938" y="239227"/>
                    <a:pt x="0" y="233755"/>
                  </a:cubicBezTo>
                  <a:cubicBezTo>
                    <a:pt x="703827" y="882169"/>
                    <a:pt x="1785627" y="1851459"/>
                    <a:pt x="2188094" y="2065135"/>
                  </a:cubicBezTo>
                  <a:cubicBezTo>
                    <a:pt x="2148446" y="1960158"/>
                    <a:pt x="2073438" y="1792235"/>
                    <a:pt x="1957822" y="1653116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727EB1A2-0860-351D-08BC-8FEB0D5807B3}"/>
                </a:ext>
              </a:extLst>
            </p:cNvPr>
            <p:cNvSpPr/>
            <p:nvPr/>
          </p:nvSpPr>
          <p:spPr>
            <a:xfrm>
              <a:off x="12762441" y="6367540"/>
              <a:ext cx="3604043" cy="3026591"/>
            </a:xfrm>
            <a:custGeom>
              <a:avLst/>
              <a:gdLst>
                <a:gd name="connsiteX0" fmla="*/ 223576 w 3604043"/>
                <a:gd name="connsiteY0" fmla="*/ 45426 h 3026591"/>
                <a:gd name="connsiteX1" fmla="*/ 184808 w 3604043"/>
                <a:gd name="connsiteY1" fmla="*/ 0 h 3026591"/>
                <a:gd name="connsiteX2" fmla="*/ 15729 w 3604043"/>
                <a:gd name="connsiteY2" fmla="*/ 118330 h 3026591"/>
                <a:gd name="connsiteX3" fmla="*/ 0 w 3604043"/>
                <a:gd name="connsiteY3" fmla="*/ 192842 h 3026591"/>
                <a:gd name="connsiteX4" fmla="*/ 2215134 w 3604043"/>
                <a:gd name="connsiteY4" fmla="*/ 2261803 h 3026591"/>
                <a:gd name="connsiteX5" fmla="*/ 2491178 w 3604043"/>
                <a:gd name="connsiteY5" fmla="*/ 2787860 h 3026591"/>
                <a:gd name="connsiteX6" fmla="*/ 2899827 w 3604043"/>
                <a:gd name="connsiteY6" fmla="*/ 2927969 h 3026591"/>
                <a:gd name="connsiteX7" fmla="*/ 2561708 w 3604043"/>
                <a:gd name="connsiteY7" fmla="*/ 2322349 h 3026591"/>
                <a:gd name="connsiteX8" fmla="*/ 1385071 w 3604043"/>
                <a:gd name="connsiteY8" fmla="*/ 1247211 h 3026591"/>
                <a:gd name="connsiteX9" fmla="*/ 1379330 w 3604043"/>
                <a:gd name="connsiteY9" fmla="*/ 1182879 h 3026591"/>
                <a:gd name="connsiteX10" fmla="*/ 1443662 w 3604043"/>
                <a:gd name="connsiteY10" fmla="*/ 1177138 h 3026591"/>
                <a:gd name="connsiteX11" fmla="*/ 2632056 w 3604043"/>
                <a:gd name="connsiteY11" fmla="*/ 2264131 h 3026591"/>
                <a:gd name="connsiteX12" fmla="*/ 3006493 w 3604043"/>
                <a:gd name="connsiteY12" fmla="*/ 2953144 h 3026591"/>
                <a:gd name="connsiteX13" fmla="*/ 3231945 w 3604043"/>
                <a:gd name="connsiteY13" fmla="*/ 2993941 h 3026591"/>
                <a:gd name="connsiteX14" fmla="*/ 3073966 w 3604043"/>
                <a:gd name="connsiteY14" fmla="*/ 2576112 h 3026591"/>
                <a:gd name="connsiteX15" fmla="*/ 2804349 w 3604043"/>
                <a:gd name="connsiteY15" fmla="*/ 2225139 h 3026591"/>
                <a:gd name="connsiteX16" fmla="*/ 2803698 w 3604043"/>
                <a:gd name="connsiteY16" fmla="*/ 2160539 h 3026591"/>
                <a:gd name="connsiteX17" fmla="*/ 2868299 w 3604043"/>
                <a:gd name="connsiteY17" fmla="*/ 2159889 h 3026591"/>
                <a:gd name="connsiteX18" fmla="*/ 3152533 w 3604043"/>
                <a:gd name="connsiteY18" fmla="*/ 2529535 h 3026591"/>
                <a:gd name="connsiteX19" fmla="*/ 3328656 w 3604043"/>
                <a:gd name="connsiteY19" fmla="*/ 3006538 h 3026591"/>
                <a:gd name="connsiteX20" fmla="*/ 3604044 w 3604043"/>
                <a:gd name="connsiteY20" fmla="*/ 3026592 h 3026591"/>
                <a:gd name="connsiteX21" fmla="*/ 3579513 w 3604043"/>
                <a:gd name="connsiteY21" fmla="*/ 2876382 h 3026591"/>
                <a:gd name="connsiteX22" fmla="*/ 3357353 w 3604043"/>
                <a:gd name="connsiteY22" fmla="*/ 2271673 h 3026591"/>
                <a:gd name="connsiteX23" fmla="*/ 2325028 w 3604043"/>
                <a:gd name="connsiteY23" fmla="*/ 1590546 h 3026591"/>
                <a:gd name="connsiteX24" fmla="*/ 1526786 w 3604043"/>
                <a:gd name="connsiteY24" fmla="*/ 1082819 h 3026591"/>
                <a:gd name="connsiteX25" fmla="*/ 465854 w 3604043"/>
                <a:gd name="connsiteY25" fmla="*/ 176622 h 3026591"/>
                <a:gd name="connsiteX26" fmla="*/ 223570 w 3604043"/>
                <a:gd name="connsiteY26" fmla="*/ 45468 h 3026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604043" h="3026591">
                  <a:moveTo>
                    <a:pt x="223576" y="45426"/>
                  </a:moveTo>
                  <a:cubicBezTo>
                    <a:pt x="209837" y="32797"/>
                    <a:pt x="196901" y="17374"/>
                    <a:pt x="184808" y="0"/>
                  </a:cubicBezTo>
                  <a:cubicBezTo>
                    <a:pt x="132761" y="27861"/>
                    <a:pt x="68732" y="70264"/>
                    <a:pt x="15729" y="118330"/>
                  </a:cubicBezTo>
                  <a:cubicBezTo>
                    <a:pt x="12055" y="143128"/>
                    <a:pt x="6889" y="168195"/>
                    <a:pt x="0" y="192842"/>
                  </a:cubicBezTo>
                  <a:cubicBezTo>
                    <a:pt x="386830" y="544814"/>
                    <a:pt x="2042998" y="2054593"/>
                    <a:pt x="2215134" y="2261803"/>
                  </a:cubicBezTo>
                  <a:cubicBezTo>
                    <a:pt x="2383067" y="2463869"/>
                    <a:pt x="2468439" y="2714078"/>
                    <a:pt x="2491178" y="2787860"/>
                  </a:cubicBezTo>
                  <a:cubicBezTo>
                    <a:pt x="2628142" y="2848671"/>
                    <a:pt x="2767370" y="2894101"/>
                    <a:pt x="2899827" y="2927969"/>
                  </a:cubicBezTo>
                  <a:cubicBezTo>
                    <a:pt x="2850076" y="2798118"/>
                    <a:pt x="2735460" y="2532292"/>
                    <a:pt x="2561708" y="2322349"/>
                  </a:cubicBezTo>
                  <a:cubicBezTo>
                    <a:pt x="2320492" y="2030806"/>
                    <a:pt x="1394378" y="1254950"/>
                    <a:pt x="1385071" y="1247211"/>
                  </a:cubicBezTo>
                  <a:cubicBezTo>
                    <a:pt x="1365744" y="1231023"/>
                    <a:pt x="1363142" y="1202204"/>
                    <a:pt x="1379330" y="1182879"/>
                  </a:cubicBezTo>
                  <a:cubicBezTo>
                    <a:pt x="1395518" y="1163514"/>
                    <a:pt x="1424337" y="1160988"/>
                    <a:pt x="1443662" y="1177138"/>
                  </a:cubicBezTo>
                  <a:cubicBezTo>
                    <a:pt x="1482009" y="1209208"/>
                    <a:pt x="2385570" y="1966190"/>
                    <a:pt x="2632056" y="2264131"/>
                  </a:cubicBezTo>
                  <a:cubicBezTo>
                    <a:pt x="2848514" y="2525705"/>
                    <a:pt x="2973653" y="2858622"/>
                    <a:pt x="3006493" y="2953144"/>
                  </a:cubicBezTo>
                  <a:cubicBezTo>
                    <a:pt x="3085904" y="2970404"/>
                    <a:pt x="3161827" y="2983761"/>
                    <a:pt x="3231945" y="2993941"/>
                  </a:cubicBezTo>
                  <a:cubicBezTo>
                    <a:pt x="3209672" y="2900409"/>
                    <a:pt x="3159231" y="2719964"/>
                    <a:pt x="3073966" y="2576112"/>
                  </a:cubicBezTo>
                  <a:cubicBezTo>
                    <a:pt x="2952569" y="2371372"/>
                    <a:pt x="2805847" y="2226589"/>
                    <a:pt x="2804349" y="2225139"/>
                  </a:cubicBezTo>
                  <a:cubicBezTo>
                    <a:pt x="2786323" y="2207459"/>
                    <a:pt x="2786017" y="2178565"/>
                    <a:pt x="2803698" y="2160539"/>
                  </a:cubicBezTo>
                  <a:cubicBezTo>
                    <a:pt x="2821379" y="2142513"/>
                    <a:pt x="2850273" y="2142208"/>
                    <a:pt x="2868299" y="2159889"/>
                  </a:cubicBezTo>
                  <a:cubicBezTo>
                    <a:pt x="2874651" y="2166127"/>
                    <a:pt x="3025092" y="2314576"/>
                    <a:pt x="3152533" y="2529535"/>
                  </a:cubicBezTo>
                  <a:cubicBezTo>
                    <a:pt x="3256667" y="2705197"/>
                    <a:pt x="3310708" y="2923527"/>
                    <a:pt x="3328656" y="3006538"/>
                  </a:cubicBezTo>
                  <a:cubicBezTo>
                    <a:pt x="3449318" y="3020507"/>
                    <a:pt x="3546065" y="3025137"/>
                    <a:pt x="3604044" y="3026592"/>
                  </a:cubicBezTo>
                  <a:cubicBezTo>
                    <a:pt x="3594515" y="2984112"/>
                    <a:pt x="3587473" y="2933595"/>
                    <a:pt x="3579513" y="2876382"/>
                  </a:cubicBezTo>
                  <a:cubicBezTo>
                    <a:pt x="3553643" y="2690579"/>
                    <a:pt x="3518243" y="2436089"/>
                    <a:pt x="3357353" y="2271673"/>
                  </a:cubicBezTo>
                  <a:cubicBezTo>
                    <a:pt x="3215295" y="2126440"/>
                    <a:pt x="2742318" y="1841745"/>
                    <a:pt x="2325028" y="1590546"/>
                  </a:cubicBezTo>
                  <a:cubicBezTo>
                    <a:pt x="1992807" y="1390547"/>
                    <a:pt x="1679024" y="1201649"/>
                    <a:pt x="1526786" y="1082819"/>
                  </a:cubicBezTo>
                  <a:cubicBezTo>
                    <a:pt x="1289401" y="897555"/>
                    <a:pt x="764138" y="439000"/>
                    <a:pt x="465854" y="176622"/>
                  </a:cubicBezTo>
                  <a:cubicBezTo>
                    <a:pt x="352158" y="151364"/>
                    <a:pt x="275995" y="93691"/>
                    <a:pt x="223570" y="45468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6D5460F1-07CB-DC26-EB9E-CBBB5AF406CB}"/>
                </a:ext>
              </a:extLst>
            </p:cNvPr>
            <p:cNvSpPr/>
            <p:nvPr/>
          </p:nvSpPr>
          <p:spPr>
            <a:xfrm>
              <a:off x="12388364" y="5551660"/>
              <a:ext cx="511954" cy="809679"/>
            </a:xfrm>
            <a:custGeom>
              <a:avLst/>
              <a:gdLst>
                <a:gd name="connsiteX0" fmla="*/ 207825 w 511954"/>
                <a:gd name="connsiteY0" fmla="*/ 189712 h 809679"/>
                <a:gd name="connsiteX1" fmla="*/ 159873 w 511954"/>
                <a:gd name="connsiteY1" fmla="*/ 191166 h 809679"/>
                <a:gd name="connsiteX2" fmla="*/ 21292 w 511954"/>
                <a:gd name="connsiteY2" fmla="*/ 144477 h 809679"/>
                <a:gd name="connsiteX3" fmla="*/ 1889 w 511954"/>
                <a:gd name="connsiteY3" fmla="*/ 419404 h 809679"/>
                <a:gd name="connsiteX4" fmla="*/ 103231 w 511954"/>
                <a:gd name="connsiteY4" fmla="*/ 361808 h 809679"/>
                <a:gd name="connsiteX5" fmla="*/ 143070 w 511954"/>
                <a:gd name="connsiteY5" fmla="*/ 363415 h 809679"/>
                <a:gd name="connsiteX6" fmla="*/ 166452 w 511954"/>
                <a:gd name="connsiteY6" fmla="*/ 395715 h 809679"/>
                <a:gd name="connsiteX7" fmla="*/ 176097 w 511954"/>
                <a:gd name="connsiteY7" fmla="*/ 669879 h 809679"/>
                <a:gd name="connsiteX8" fmla="*/ 345597 w 511954"/>
                <a:gd name="connsiteY8" fmla="*/ 641061 h 809679"/>
                <a:gd name="connsiteX9" fmla="*/ 388881 w 511954"/>
                <a:gd name="connsiteY9" fmla="*/ 679447 h 809679"/>
                <a:gd name="connsiteX10" fmla="*/ 398180 w 511954"/>
                <a:gd name="connsiteY10" fmla="*/ 809680 h 809679"/>
                <a:gd name="connsiteX11" fmla="*/ 511955 w 511954"/>
                <a:gd name="connsiteY11" fmla="*/ 737235 h 809679"/>
                <a:gd name="connsiteX12" fmla="*/ 242073 w 511954"/>
                <a:gd name="connsiteY12" fmla="*/ 0 h 809679"/>
                <a:gd name="connsiteX13" fmla="*/ 227951 w 511954"/>
                <a:gd name="connsiteY13" fmla="*/ 146232 h 809679"/>
                <a:gd name="connsiteX14" fmla="*/ 207821 w 511954"/>
                <a:gd name="connsiteY14" fmla="*/ 189707 h 809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11954" h="809679">
                  <a:moveTo>
                    <a:pt x="207825" y="189712"/>
                  </a:moveTo>
                  <a:cubicBezTo>
                    <a:pt x="193435" y="199241"/>
                    <a:pt x="174874" y="199776"/>
                    <a:pt x="159873" y="191166"/>
                  </a:cubicBezTo>
                  <a:cubicBezTo>
                    <a:pt x="113489" y="164453"/>
                    <a:pt x="67834" y="149031"/>
                    <a:pt x="21292" y="144477"/>
                  </a:cubicBezTo>
                  <a:cubicBezTo>
                    <a:pt x="2693" y="226030"/>
                    <a:pt x="-3546" y="315623"/>
                    <a:pt x="1889" y="419404"/>
                  </a:cubicBezTo>
                  <a:cubicBezTo>
                    <a:pt x="35681" y="395907"/>
                    <a:pt x="69589" y="376504"/>
                    <a:pt x="103231" y="361808"/>
                  </a:cubicBezTo>
                  <a:cubicBezTo>
                    <a:pt x="116089" y="356220"/>
                    <a:pt x="130747" y="356795"/>
                    <a:pt x="143070" y="363415"/>
                  </a:cubicBezTo>
                  <a:cubicBezTo>
                    <a:pt x="155431" y="370036"/>
                    <a:pt x="164041" y="381938"/>
                    <a:pt x="166452" y="395715"/>
                  </a:cubicBezTo>
                  <a:cubicBezTo>
                    <a:pt x="183062" y="489553"/>
                    <a:pt x="186238" y="581401"/>
                    <a:pt x="176097" y="669879"/>
                  </a:cubicBezTo>
                  <a:cubicBezTo>
                    <a:pt x="230440" y="648409"/>
                    <a:pt x="287118" y="638765"/>
                    <a:pt x="345597" y="641061"/>
                  </a:cubicBezTo>
                  <a:cubicBezTo>
                    <a:pt x="367335" y="641903"/>
                    <a:pt x="385436" y="657977"/>
                    <a:pt x="388881" y="679447"/>
                  </a:cubicBezTo>
                  <a:cubicBezTo>
                    <a:pt x="389723" y="684651"/>
                    <a:pt x="397951" y="737846"/>
                    <a:pt x="398180" y="809680"/>
                  </a:cubicBezTo>
                  <a:cubicBezTo>
                    <a:pt x="434805" y="782700"/>
                    <a:pt x="474032" y="757671"/>
                    <a:pt x="511955" y="737235"/>
                  </a:cubicBezTo>
                  <a:cubicBezTo>
                    <a:pt x="379654" y="503328"/>
                    <a:pt x="294732" y="226520"/>
                    <a:pt x="242073" y="0"/>
                  </a:cubicBezTo>
                  <a:cubicBezTo>
                    <a:pt x="226803" y="47646"/>
                    <a:pt x="222019" y="96096"/>
                    <a:pt x="227951" y="146232"/>
                  </a:cubicBezTo>
                  <a:cubicBezTo>
                    <a:pt x="230056" y="163377"/>
                    <a:pt x="222249" y="180216"/>
                    <a:pt x="207821" y="189707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969D865E-7023-DC65-4216-0C990E63F222}"/>
                </a:ext>
              </a:extLst>
            </p:cNvPr>
            <p:cNvSpPr/>
            <p:nvPr/>
          </p:nvSpPr>
          <p:spPr>
            <a:xfrm>
              <a:off x="12435986" y="6780898"/>
              <a:ext cx="567274" cy="401145"/>
            </a:xfrm>
            <a:custGeom>
              <a:avLst/>
              <a:gdLst>
                <a:gd name="connsiteX0" fmla="*/ 567274 w 567274"/>
                <a:gd name="connsiteY0" fmla="*/ 401144 h 401145"/>
                <a:gd name="connsiteX1" fmla="*/ 130537 w 567274"/>
                <a:gd name="connsiteY1" fmla="*/ 0 h 401145"/>
                <a:gd name="connsiteX2" fmla="*/ 0 w 567274"/>
                <a:gd name="connsiteY2" fmla="*/ 9453 h 401145"/>
                <a:gd name="connsiteX3" fmla="*/ 351933 w 567274"/>
                <a:gd name="connsiteY3" fmla="*/ 338000 h 401145"/>
                <a:gd name="connsiteX4" fmla="*/ 567274 w 567274"/>
                <a:gd name="connsiteY4" fmla="*/ 401145 h 401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7274" h="401145">
                  <a:moveTo>
                    <a:pt x="567274" y="401144"/>
                  </a:moveTo>
                  <a:lnTo>
                    <a:pt x="130537" y="0"/>
                  </a:lnTo>
                  <a:cubicBezTo>
                    <a:pt x="87215" y="11979"/>
                    <a:pt x="42095" y="13395"/>
                    <a:pt x="0" y="9453"/>
                  </a:cubicBezTo>
                  <a:cubicBezTo>
                    <a:pt x="84500" y="88902"/>
                    <a:pt x="206044" y="202789"/>
                    <a:pt x="351933" y="338000"/>
                  </a:cubicBezTo>
                  <a:cubicBezTo>
                    <a:pt x="399349" y="376805"/>
                    <a:pt x="482588" y="395329"/>
                    <a:pt x="567274" y="401145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D0FFD9E2-CB44-8DA8-8C2A-01210CC63E47}"/>
                </a:ext>
              </a:extLst>
            </p:cNvPr>
            <p:cNvSpPr/>
            <p:nvPr/>
          </p:nvSpPr>
          <p:spPr>
            <a:xfrm>
              <a:off x="12246538" y="5888137"/>
              <a:ext cx="448802" cy="812883"/>
            </a:xfrm>
            <a:custGeom>
              <a:avLst/>
              <a:gdLst>
                <a:gd name="connsiteX0" fmla="*/ 88850 w 448802"/>
                <a:gd name="connsiteY0" fmla="*/ 213966 h 812883"/>
                <a:gd name="connsiteX1" fmla="*/ 59612 w 448802"/>
                <a:gd name="connsiteY1" fmla="*/ 177456 h 812883"/>
                <a:gd name="connsiteX2" fmla="*/ 5344 w 448802"/>
                <a:gd name="connsiteY2" fmla="*/ 0 h 812883"/>
                <a:gd name="connsiteX3" fmla="*/ 66653 w 448802"/>
                <a:gd name="connsiteY3" fmla="*/ 779333 h 812883"/>
                <a:gd name="connsiteX4" fmla="*/ 372892 w 448802"/>
                <a:gd name="connsiteY4" fmla="*/ 757175 h 812883"/>
                <a:gd name="connsiteX5" fmla="*/ 445146 w 448802"/>
                <a:gd name="connsiteY5" fmla="*/ 396523 h 812883"/>
                <a:gd name="connsiteX6" fmla="*/ 282807 w 448802"/>
                <a:gd name="connsiteY6" fmla="*/ 454464 h 812883"/>
                <a:gd name="connsiteX7" fmla="*/ 231602 w 448802"/>
                <a:gd name="connsiteY7" fmla="*/ 453890 h 812883"/>
                <a:gd name="connsiteX8" fmla="*/ 213079 w 448802"/>
                <a:gd name="connsiteY8" fmla="*/ 406167 h 812883"/>
                <a:gd name="connsiteX9" fmla="*/ 227353 w 448802"/>
                <a:gd name="connsiteY9" fmla="*/ 137284 h 812883"/>
                <a:gd name="connsiteX10" fmla="*/ 134855 w 448802"/>
                <a:gd name="connsiteY10" fmla="*/ 205597 h 812883"/>
                <a:gd name="connsiteX11" fmla="*/ 88854 w 448802"/>
                <a:gd name="connsiteY11" fmla="*/ 213978 h 812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48802" h="812883">
                  <a:moveTo>
                    <a:pt x="88850" y="213966"/>
                  </a:moveTo>
                  <a:cubicBezTo>
                    <a:pt x="73121" y="208110"/>
                    <a:pt x="61908" y="194066"/>
                    <a:pt x="59612" y="177456"/>
                  </a:cubicBezTo>
                  <a:cubicBezTo>
                    <a:pt x="51651" y="119936"/>
                    <a:pt x="33549" y="61154"/>
                    <a:pt x="5344" y="0"/>
                  </a:cubicBezTo>
                  <a:cubicBezTo>
                    <a:pt x="-10614" y="319475"/>
                    <a:pt x="8980" y="565060"/>
                    <a:pt x="66653" y="779333"/>
                  </a:cubicBezTo>
                  <a:cubicBezTo>
                    <a:pt x="122527" y="800688"/>
                    <a:pt x="288774" y="853003"/>
                    <a:pt x="372892" y="757175"/>
                  </a:cubicBezTo>
                  <a:cubicBezTo>
                    <a:pt x="457698" y="660581"/>
                    <a:pt x="452265" y="476771"/>
                    <a:pt x="445146" y="396523"/>
                  </a:cubicBezTo>
                  <a:cubicBezTo>
                    <a:pt x="388468" y="400847"/>
                    <a:pt x="335006" y="419982"/>
                    <a:pt x="282807" y="454464"/>
                  </a:cubicBezTo>
                  <a:cubicBezTo>
                    <a:pt x="267232" y="464759"/>
                    <a:pt x="246948" y="464529"/>
                    <a:pt x="231602" y="453890"/>
                  </a:cubicBezTo>
                  <a:cubicBezTo>
                    <a:pt x="216255" y="443251"/>
                    <a:pt x="208946" y="424346"/>
                    <a:pt x="213079" y="406167"/>
                  </a:cubicBezTo>
                  <a:cubicBezTo>
                    <a:pt x="232673" y="320557"/>
                    <a:pt x="237457" y="230357"/>
                    <a:pt x="227353" y="137284"/>
                  </a:cubicBezTo>
                  <a:cubicBezTo>
                    <a:pt x="196737" y="155731"/>
                    <a:pt x="165776" y="178578"/>
                    <a:pt x="134855" y="205597"/>
                  </a:cubicBezTo>
                  <a:cubicBezTo>
                    <a:pt x="122225" y="216657"/>
                    <a:pt x="104544" y="219872"/>
                    <a:pt x="88854" y="213978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DDA39227-758D-36BF-24CC-D5C4AA05B4D4}"/>
                </a:ext>
              </a:extLst>
            </p:cNvPr>
            <p:cNvSpPr/>
            <p:nvPr/>
          </p:nvSpPr>
          <p:spPr>
            <a:xfrm>
              <a:off x="15976726" y="9494955"/>
              <a:ext cx="481015" cy="781860"/>
            </a:xfrm>
            <a:custGeom>
              <a:avLst/>
              <a:gdLst>
                <a:gd name="connsiteX0" fmla="*/ 207274 w 481015"/>
                <a:gd name="connsiteY0" fmla="*/ 320167 h 781860"/>
                <a:gd name="connsiteX1" fmla="*/ 481015 w 481015"/>
                <a:gd name="connsiteY1" fmla="*/ 67508 h 781860"/>
                <a:gd name="connsiteX2" fmla="*/ 428394 w 481015"/>
                <a:gd name="connsiteY2" fmla="*/ 0 h 781860"/>
                <a:gd name="connsiteX3" fmla="*/ 77000 w 481015"/>
                <a:gd name="connsiteY3" fmla="*/ 300998 h 781860"/>
                <a:gd name="connsiteX4" fmla="*/ 12209 w 481015"/>
                <a:gd name="connsiteY4" fmla="*/ 781861 h 781860"/>
                <a:gd name="connsiteX5" fmla="*/ 117724 w 481015"/>
                <a:gd name="connsiteY5" fmla="*/ 764218 h 781860"/>
                <a:gd name="connsiteX6" fmla="*/ 207275 w 481015"/>
                <a:gd name="connsiteY6" fmla="*/ 320173 h 781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1015" h="781860">
                  <a:moveTo>
                    <a:pt x="207274" y="320167"/>
                  </a:moveTo>
                  <a:cubicBezTo>
                    <a:pt x="293496" y="187259"/>
                    <a:pt x="411289" y="106736"/>
                    <a:pt x="481015" y="67508"/>
                  </a:cubicBezTo>
                  <a:cubicBezTo>
                    <a:pt x="461000" y="45465"/>
                    <a:pt x="443013" y="23192"/>
                    <a:pt x="428394" y="0"/>
                  </a:cubicBezTo>
                  <a:cubicBezTo>
                    <a:pt x="354877" y="25985"/>
                    <a:pt x="176118" y="106583"/>
                    <a:pt x="77000" y="300998"/>
                  </a:cubicBezTo>
                  <a:cubicBezTo>
                    <a:pt x="-22774" y="496784"/>
                    <a:pt x="-2296" y="699653"/>
                    <a:pt x="12209" y="781861"/>
                  </a:cubicBezTo>
                  <a:cubicBezTo>
                    <a:pt x="48489" y="777153"/>
                    <a:pt x="83697" y="771260"/>
                    <a:pt x="117724" y="764218"/>
                  </a:cubicBezTo>
                  <a:cubicBezTo>
                    <a:pt x="110338" y="676886"/>
                    <a:pt x="106741" y="475124"/>
                    <a:pt x="207275" y="320173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CD529E13-631D-265B-6EEF-33F7F44CFDFF}"/>
                </a:ext>
              </a:extLst>
            </p:cNvPr>
            <p:cNvSpPr/>
            <p:nvPr/>
          </p:nvSpPr>
          <p:spPr>
            <a:xfrm>
              <a:off x="11739046" y="7553151"/>
              <a:ext cx="390574" cy="817607"/>
            </a:xfrm>
            <a:custGeom>
              <a:avLst/>
              <a:gdLst>
                <a:gd name="connsiteX0" fmla="*/ 197893 w 390574"/>
                <a:gd name="connsiteY0" fmla="*/ 1379 h 817607"/>
                <a:gd name="connsiteX1" fmla="*/ 0 w 390574"/>
                <a:gd name="connsiteY1" fmla="*/ 252891 h 817607"/>
                <a:gd name="connsiteX2" fmla="*/ 143087 w 390574"/>
                <a:gd name="connsiteY2" fmla="*/ 242788 h 817607"/>
                <a:gd name="connsiteX3" fmla="*/ 188705 w 390574"/>
                <a:gd name="connsiteY3" fmla="*/ 271414 h 817607"/>
                <a:gd name="connsiteX4" fmla="*/ 175348 w 390574"/>
                <a:gd name="connsiteY4" fmla="*/ 323614 h 817607"/>
                <a:gd name="connsiteX5" fmla="*/ 39256 w 390574"/>
                <a:gd name="connsiteY5" fmla="*/ 554729 h 817607"/>
                <a:gd name="connsiteX6" fmla="*/ 154177 w 390574"/>
                <a:gd name="connsiteY6" fmla="*/ 511752 h 817607"/>
                <a:gd name="connsiteX7" fmla="*/ 176449 w 390574"/>
                <a:gd name="connsiteY7" fmla="*/ 505935 h 817607"/>
                <a:gd name="connsiteX8" fmla="*/ 202588 w 390574"/>
                <a:gd name="connsiteY8" fmla="*/ 514163 h 817607"/>
                <a:gd name="connsiteX9" fmla="*/ 221570 w 390574"/>
                <a:gd name="connsiteY9" fmla="*/ 558747 h 817607"/>
                <a:gd name="connsiteX10" fmla="*/ 238945 w 390574"/>
                <a:gd name="connsiteY10" fmla="*/ 817608 h 817607"/>
                <a:gd name="connsiteX11" fmla="*/ 390575 w 390574"/>
                <a:gd name="connsiteY11" fmla="*/ 109460 h 817607"/>
                <a:gd name="connsiteX12" fmla="*/ 197885 w 390574"/>
                <a:gd name="connsiteY12" fmla="*/ 1388 h 817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90574" h="817607">
                  <a:moveTo>
                    <a:pt x="197893" y="1379"/>
                  </a:moveTo>
                  <a:cubicBezTo>
                    <a:pt x="107805" y="12362"/>
                    <a:pt x="35936" y="155948"/>
                    <a:pt x="0" y="252891"/>
                  </a:cubicBezTo>
                  <a:lnTo>
                    <a:pt x="143087" y="242788"/>
                  </a:lnTo>
                  <a:cubicBezTo>
                    <a:pt x="162834" y="241410"/>
                    <a:pt x="181357" y="252968"/>
                    <a:pt x="188705" y="271414"/>
                  </a:cubicBezTo>
                  <a:cubicBezTo>
                    <a:pt x="196091" y="289860"/>
                    <a:pt x="190657" y="310986"/>
                    <a:pt x="175348" y="323614"/>
                  </a:cubicBezTo>
                  <a:cubicBezTo>
                    <a:pt x="101296" y="384655"/>
                    <a:pt x="56440" y="460657"/>
                    <a:pt x="39256" y="554729"/>
                  </a:cubicBezTo>
                  <a:cubicBezTo>
                    <a:pt x="79593" y="546309"/>
                    <a:pt x="118055" y="531920"/>
                    <a:pt x="154177" y="511752"/>
                  </a:cubicBezTo>
                  <a:cubicBezTo>
                    <a:pt x="161104" y="507848"/>
                    <a:pt x="168796" y="505935"/>
                    <a:pt x="176449" y="505935"/>
                  </a:cubicBezTo>
                  <a:cubicBezTo>
                    <a:pt x="185634" y="505935"/>
                    <a:pt x="194781" y="508690"/>
                    <a:pt x="202588" y="514163"/>
                  </a:cubicBezTo>
                  <a:cubicBezTo>
                    <a:pt x="216939" y="524151"/>
                    <a:pt x="224287" y="541488"/>
                    <a:pt x="221570" y="558747"/>
                  </a:cubicBezTo>
                  <a:cubicBezTo>
                    <a:pt x="206224" y="655762"/>
                    <a:pt x="212156" y="742287"/>
                    <a:pt x="238945" y="817608"/>
                  </a:cubicBezTo>
                  <a:cubicBezTo>
                    <a:pt x="264088" y="562421"/>
                    <a:pt x="315178" y="323959"/>
                    <a:pt x="390575" y="109460"/>
                  </a:cubicBezTo>
                  <a:cubicBezTo>
                    <a:pt x="368722" y="73142"/>
                    <a:pt x="305577" y="-11857"/>
                    <a:pt x="197885" y="1388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EEE7BDB9-3C05-4F1B-1BEA-6E4F642C0E21}"/>
                </a:ext>
              </a:extLst>
            </p:cNvPr>
            <p:cNvSpPr/>
            <p:nvPr/>
          </p:nvSpPr>
          <p:spPr>
            <a:xfrm>
              <a:off x="11176866" y="7242892"/>
              <a:ext cx="736971" cy="488169"/>
            </a:xfrm>
            <a:custGeom>
              <a:avLst/>
              <a:gdLst>
                <a:gd name="connsiteX0" fmla="*/ 735971 w 736971"/>
                <a:gd name="connsiteY0" fmla="*/ 221014 h 488169"/>
                <a:gd name="connsiteX1" fmla="*/ 560769 w 736971"/>
                <a:gd name="connsiteY1" fmla="*/ 0 h 488169"/>
                <a:gd name="connsiteX2" fmla="*/ 0 w 736971"/>
                <a:gd name="connsiteY2" fmla="*/ 423609 h 488169"/>
                <a:gd name="connsiteX3" fmla="*/ 154952 w 736971"/>
                <a:gd name="connsiteY3" fmla="*/ 353460 h 488169"/>
                <a:gd name="connsiteX4" fmla="*/ 201679 w 736971"/>
                <a:gd name="connsiteY4" fmla="*/ 351163 h 488169"/>
                <a:gd name="connsiteX5" fmla="*/ 225905 w 736971"/>
                <a:gd name="connsiteY5" fmla="*/ 391193 h 488169"/>
                <a:gd name="connsiteX6" fmla="*/ 233903 w 736971"/>
                <a:gd name="connsiteY6" fmla="*/ 488169 h 488169"/>
                <a:gd name="connsiteX7" fmla="*/ 401836 w 736971"/>
                <a:gd name="connsiteY7" fmla="*/ 321461 h 488169"/>
                <a:gd name="connsiteX8" fmla="*/ 449864 w 736971"/>
                <a:gd name="connsiteY8" fmla="*/ 303666 h 488169"/>
                <a:gd name="connsiteX9" fmla="*/ 484193 w 736971"/>
                <a:gd name="connsiteY9" fmla="*/ 341630 h 488169"/>
                <a:gd name="connsiteX10" fmla="*/ 514311 w 736971"/>
                <a:gd name="connsiteY10" fmla="*/ 440708 h 488169"/>
                <a:gd name="connsiteX11" fmla="*/ 735971 w 736971"/>
                <a:gd name="connsiteY11" fmla="*/ 220997 h 488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36971" h="488169">
                  <a:moveTo>
                    <a:pt x="735971" y="221014"/>
                  </a:moveTo>
                  <a:cubicBezTo>
                    <a:pt x="750016" y="109953"/>
                    <a:pt x="612400" y="27021"/>
                    <a:pt x="560769" y="0"/>
                  </a:cubicBezTo>
                  <a:cubicBezTo>
                    <a:pt x="342518" y="114313"/>
                    <a:pt x="156862" y="254726"/>
                    <a:pt x="0" y="423609"/>
                  </a:cubicBezTo>
                  <a:cubicBezTo>
                    <a:pt x="59357" y="406043"/>
                    <a:pt x="110718" y="382851"/>
                    <a:pt x="154952" y="353460"/>
                  </a:cubicBezTo>
                  <a:cubicBezTo>
                    <a:pt x="168920" y="344160"/>
                    <a:pt x="186869" y="343279"/>
                    <a:pt x="201679" y="351163"/>
                  </a:cubicBezTo>
                  <a:cubicBezTo>
                    <a:pt x="216489" y="359047"/>
                    <a:pt x="225789" y="374393"/>
                    <a:pt x="225905" y="391193"/>
                  </a:cubicBezTo>
                  <a:cubicBezTo>
                    <a:pt x="226134" y="425789"/>
                    <a:pt x="228813" y="458243"/>
                    <a:pt x="233903" y="488169"/>
                  </a:cubicBezTo>
                  <a:cubicBezTo>
                    <a:pt x="300531" y="440179"/>
                    <a:pt x="356867" y="384271"/>
                    <a:pt x="401836" y="321461"/>
                  </a:cubicBezTo>
                  <a:cubicBezTo>
                    <a:pt x="412705" y="306268"/>
                    <a:pt x="431687" y="299227"/>
                    <a:pt x="449864" y="303666"/>
                  </a:cubicBezTo>
                  <a:cubicBezTo>
                    <a:pt x="468005" y="308105"/>
                    <a:pt x="481590" y="323145"/>
                    <a:pt x="484193" y="341630"/>
                  </a:cubicBezTo>
                  <a:cubicBezTo>
                    <a:pt x="489359" y="378140"/>
                    <a:pt x="499424" y="410936"/>
                    <a:pt x="514311" y="440708"/>
                  </a:cubicBezTo>
                  <a:cubicBezTo>
                    <a:pt x="565248" y="329609"/>
                    <a:pt x="638882" y="255944"/>
                    <a:pt x="735971" y="220997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51A34B0C-5111-4F29-3FB6-65BB2B325248}"/>
                </a:ext>
              </a:extLst>
            </p:cNvPr>
            <p:cNvSpPr/>
            <p:nvPr/>
          </p:nvSpPr>
          <p:spPr>
            <a:xfrm>
              <a:off x="11835411" y="7092613"/>
              <a:ext cx="463679" cy="468579"/>
            </a:xfrm>
            <a:custGeom>
              <a:avLst/>
              <a:gdLst>
                <a:gd name="connsiteX0" fmla="*/ 332447 w 463679"/>
                <a:gd name="connsiteY0" fmla="*/ 468578 h 468579"/>
                <a:gd name="connsiteX1" fmla="*/ 463679 w 463679"/>
                <a:gd name="connsiteY1" fmla="*/ 197011 h 468579"/>
                <a:gd name="connsiteX2" fmla="*/ 249141 w 463679"/>
                <a:gd name="connsiteY2" fmla="*/ 0 h 468579"/>
                <a:gd name="connsiteX3" fmla="*/ 0 w 463679"/>
                <a:gd name="connsiteY3" fmla="*/ 101988 h 468579"/>
                <a:gd name="connsiteX4" fmla="*/ 168922 w 463679"/>
                <a:gd name="connsiteY4" fmla="*/ 372752 h 468579"/>
                <a:gd name="connsiteX5" fmla="*/ 332447 w 463679"/>
                <a:gd name="connsiteY5" fmla="*/ 468580 h 468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3679" h="468579">
                  <a:moveTo>
                    <a:pt x="332447" y="468578"/>
                  </a:moveTo>
                  <a:cubicBezTo>
                    <a:pt x="371099" y="372367"/>
                    <a:pt x="414919" y="281629"/>
                    <a:pt x="463679" y="197011"/>
                  </a:cubicBezTo>
                  <a:cubicBezTo>
                    <a:pt x="361230" y="102368"/>
                    <a:pt x="283960" y="31762"/>
                    <a:pt x="249141" y="0"/>
                  </a:cubicBezTo>
                  <a:cubicBezTo>
                    <a:pt x="162001" y="30961"/>
                    <a:pt x="79034" y="64944"/>
                    <a:pt x="0" y="101988"/>
                  </a:cubicBezTo>
                  <a:cubicBezTo>
                    <a:pt x="76847" y="152773"/>
                    <a:pt x="179298" y="245232"/>
                    <a:pt x="168922" y="372752"/>
                  </a:cubicBezTo>
                  <a:cubicBezTo>
                    <a:pt x="242975" y="385343"/>
                    <a:pt x="296893" y="428359"/>
                    <a:pt x="332447" y="46858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C13417B1-E14A-0643-D693-AB86336092AC}"/>
                </a:ext>
              </a:extLst>
            </p:cNvPr>
            <p:cNvSpPr/>
            <p:nvPr/>
          </p:nvSpPr>
          <p:spPr>
            <a:xfrm>
              <a:off x="12145257" y="6765750"/>
              <a:ext cx="4082224" cy="3523161"/>
            </a:xfrm>
            <a:custGeom>
              <a:avLst/>
              <a:gdLst>
                <a:gd name="connsiteX0" fmla="*/ 2619627 w 4082224"/>
                <a:gd name="connsiteY0" fmla="*/ 2740370 h 3523161"/>
                <a:gd name="connsiteX1" fmla="*/ 3192417 w 4082224"/>
                <a:gd name="connsiteY1" fmla="*/ 3137732 h 3523161"/>
                <a:gd name="connsiteX2" fmla="*/ 3750315 w 4082224"/>
                <a:gd name="connsiteY2" fmla="*/ 3229618 h 3523161"/>
                <a:gd name="connsiteX3" fmla="*/ 3803128 w 4082224"/>
                <a:gd name="connsiteY3" fmla="*/ 3040485 h 3523161"/>
                <a:gd name="connsiteX4" fmla="*/ 2590045 w 4082224"/>
                <a:gd name="connsiteY4" fmla="*/ 2569223 h 3523161"/>
                <a:gd name="connsiteX5" fmla="*/ 912186 w 4082224"/>
                <a:gd name="connsiteY5" fmla="*/ 980126 h 3523161"/>
                <a:gd name="connsiteX6" fmla="*/ 912263 w 4082224"/>
                <a:gd name="connsiteY6" fmla="*/ 915525 h 3523161"/>
                <a:gd name="connsiteX7" fmla="*/ 976863 w 4082224"/>
                <a:gd name="connsiteY7" fmla="*/ 915602 h 3523161"/>
                <a:gd name="connsiteX8" fmla="*/ 2644631 w 4082224"/>
                <a:gd name="connsiteY8" fmla="*/ 2495881 h 3523161"/>
                <a:gd name="connsiteX9" fmla="*/ 3844683 w 4082224"/>
                <a:gd name="connsiteY9" fmla="*/ 2956572 h 3523161"/>
                <a:gd name="connsiteX10" fmla="*/ 4082225 w 4082224"/>
                <a:gd name="connsiteY10" fmla="*/ 2713446 h 3523161"/>
                <a:gd name="connsiteX11" fmla="*/ 2963489 w 4082224"/>
                <a:gd name="connsiteY11" fmla="*/ 2421756 h 3523161"/>
                <a:gd name="connsiteX12" fmla="*/ 131723 w 4082224"/>
                <a:gd name="connsiteY12" fmla="*/ 0 h 3523161"/>
                <a:gd name="connsiteX13" fmla="*/ 0 w 4082224"/>
                <a:gd name="connsiteY13" fmla="*/ 258360 h 3523161"/>
                <a:gd name="connsiteX14" fmla="*/ 1351908 w 4082224"/>
                <a:gd name="connsiteY14" fmla="*/ 1555796 h 3523161"/>
                <a:gd name="connsiteX15" fmla="*/ 1737406 w 4082224"/>
                <a:gd name="connsiteY15" fmla="*/ 2022268 h 3523161"/>
                <a:gd name="connsiteX16" fmla="*/ 3350309 w 4082224"/>
                <a:gd name="connsiteY16" fmla="*/ 3493700 h 3523161"/>
                <a:gd name="connsiteX17" fmla="*/ 3752453 w 4082224"/>
                <a:gd name="connsiteY17" fmla="*/ 3519877 h 3523161"/>
                <a:gd name="connsiteX18" fmla="*/ 3741086 w 4082224"/>
                <a:gd name="connsiteY18" fmla="*/ 3320643 h 3523161"/>
                <a:gd name="connsiteX19" fmla="*/ 3162937 w 4082224"/>
                <a:gd name="connsiteY19" fmla="*/ 3224087 h 3523161"/>
                <a:gd name="connsiteX20" fmla="*/ 2556435 w 4082224"/>
                <a:gd name="connsiteY20" fmla="*/ 2806180 h 3523161"/>
                <a:gd name="connsiteX21" fmla="*/ 2555096 w 4082224"/>
                <a:gd name="connsiteY21" fmla="*/ 2741619 h 3523161"/>
                <a:gd name="connsiteX22" fmla="*/ 2619657 w 4082224"/>
                <a:gd name="connsiteY22" fmla="*/ 2740394 h 3523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082224" h="3523161">
                  <a:moveTo>
                    <a:pt x="2619627" y="2740370"/>
                  </a:moveTo>
                  <a:cubicBezTo>
                    <a:pt x="2622880" y="2743508"/>
                    <a:pt x="2949095" y="3054603"/>
                    <a:pt x="3192417" y="3137732"/>
                  </a:cubicBezTo>
                  <a:cubicBezTo>
                    <a:pt x="3388938" y="3204858"/>
                    <a:pt x="3650472" y="3224414"/>
                    <a:pt x="3750315" y="3229618"/>
                  </a:cubicBezTo>
                  <a:cubicBezTo>
                    <a:pt x="3759615" y="3169420"/>
                    <a:pt x="3775994" y="3105283"/>
                    <a:pt x="3803128" y="3040485"/>
                  </a:cubicBezTo>
                  <a:cubicBezTo>
                    <a:pt x="3601679" y="2989547"/>
                    <a:pt x="2902016" y="2801258"/>
                    <a:pt x="2590045" y="2569223"/>
                  </a:cubicBezTo>
                  <a:cubicBezTo>
                    <a:pt x="2236124" y="2305963"/>
                    <a:pt x="966071" y="1034108"/>
                    <a:pt x="912186" y="980126"/>
                  </a:cubicBezTo>
                  <a:cubicBezTo>
                    <a:pt x="894391" y="962292"/>
                    <a:pt x="894391" y="933360"/>
                    <a:pt x="912263" y="915525"/>
                  </a:cubicBezTo>
                  <a:cubicBezTo>
                    <a:pt x="930097" y="897730"/>
                    <a:pt x="959029" y="897730"/>
                    <a:pt x="976863" y="915602"/>
                  </a:cubicBezTo>
                  <a:cubicBezTo>
                    <a:pt x="989990" y="928767"/>
                    <a:pt x="2296049" y="2236649"/>
                    <a:pt x="2644631" y="2495881"/>
                  </a:cubicBezTo>
                  <a:cubicBezTo>
                    <a:pt x="2949871" y="2722940"/>
                    <a:pt x="3679307" y="2915013"/>
                    <a:pt x="3844683" y="2956572"/>
                  </a:cubicBezTo>
                  <a:cubicBezTo>
                    <a:pt x="3911848" y="2840535"/>
                    <a:pt x="4001976" y="2763421"/>
                    <a:pt x="4082225" y="2713446"/>
                  </a:cubicBezTo>
                  <a:cubicBezTo>
                    <a:pt x="3829987" y="2695995"/>
                    <a:pt x="3381082" y="2634380"/>
                    <a:pt x="2963489" y="2421756"/>
                  </a:cubicBezTo>
                  <a:cubicBezTo>
                    <a:pt x="2389131" y="2129262"/>
                    <a:pt x="423286" y="276280"/>
                    <a:pt x="131723" y="0"/>
                  </a:cubicBezTo>
                  <a:cubicBezTo>
                    <a:pt x="67391" y="73517"/>
                    <a:pt x="23190" y="160164"/>
                    <a:pt x="0" y="258360"/>
                  </a:cubicBezTo>
                  <a:cubicBezTo>
                    <a:pt x="137542" y="383774"/>
                    <a:pt x="965322" y="1141289"/>
                    <a:pt x="1351908" y="1555796"/>
                  </a:cubicBezTo>
                  <a:cubicBezTo>
                    <a:pt x="1456688" y="1668160"/>
                    <a:pt x="1586775" y="1832262"/>
                    <a:pt x="1737406" y="2022268"/>
                  </a:cubicBezTo>
                  <a:cubicBezTo>
                    <a:pt x="2195305" y="2600034"/>
                    <a:pt x="2822440" y="3391320"/>
                    <a:pt x="3350309" y="3493700"/>
                  </a:cubicBezTo>
                  <a:cubicBezTo>
                    <a:pt x="3493132" y="3521408"/>
                    <a:pt x="3628186" y="3528105"/>
                    <a:pt x="3752453" y="3519877"/>
                  </a:cubicBezTo>
                  <a:cubicBezTo>
                    <a:pt x="3744799" y="3474757"/>
                    <a:pt x="3736838" y="3404418"/>
                    <a:pt x="3741086" y="3320643"/>
                  </a:cubicBezTo>
                  <a:cubicBezTo>
                    <a:pt x="3633621" y="3315017"/>
                    <a:pt x="3369255" y="3294581"/>
                    <a:pt x="3162937" y="3224087"/>
                  </a:cubicBezTo>
                  <a:cubicBezTo>
                    <a:pt x="2900442" y="3134383"/>
                    <a:pt x="2570367" y="2819573"/>
                    <a:pt x="2556435" y="2806180"/>
                  </a:cubicBezTo>
                  <a:cubicBezTo>
                    <a:pt x="2538218" y="2788730"/>
                    <a:pt x="2537644" y="2759796"/>
                    <a:pt x="2555096" y="2741619"/>
                  </a:cubicBezTo>
                  <a:cubicBezTo>
                    <a:pt x="2572546" y="2723517"/>
                    <a:pt x="2601441" y="2722944"/>
                    <a:pt x="2619657" y="274039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2E53991D-C741-0530-C098-CF882B7CAF75}"/>
                </a:ext>
              </a:extLst>
            </p:cNvPr>
            <p:cNvSpPr/>
            <p:nvPr/>
          </p:nvSpPr>
          <p:spPr>
            <a:xfrm>
              <a:off x="11127161" y="6920327"/>
              <a:ext cx="566049" cy="662657"/>
            </a:xfrm>
            <a:custGeom>
              <a:avLst/>
              <a:gdLst>
                <a:gd name="connsiteX0" fmla="*/ 468348 w 566049"/>
                <a:gd name="connsiteY0" fmla="*/ 16198 h 662657"/>
                <a:gd name="connsiteX1" fmla="*/ 157024 w 566049"/>
                <a:gd name="connsiteY1" fmla="*/ 89600 h 662657"/>
                <a:gd name="connsiteX2" fmla="*/ 275354 w 566049"/>
                <a:gd name="connsiteY2" fmla="*/ 170962 h 662657"/>
                <a:gd name="connsiteX3" fmla="*/ 293226 w 566049"/>
                <a:gd name="connsiteY3" fmla="*/ 221785 h 662657"/>
                <a:gd name="connsiteX4" fmla="*/ 250248 w 566049"/>
                <a:gd name="connsiteY4" fmla="*/ 254276 h 662657"/>
                <a:gd name="connsiteX5" fmla="*/ 0 w 566049"/>
                <a:gd name="connsiteY5" fmla="*/ 350296 h 662657"/>
                <a:gd name="connsiteX6" fmla="*/ 116723 w 566049"/>
                <a:gd name="connsiteY6" fmla="*/ 388336 h 662657"/>
                <a:gd name="connsiteX7" fmla="*/ 153079 w 566049"/>
                <a:gd name="connsiteY7" fmla="*/ 420368 h 662657"/>
                <a:gd name="connsiteX8" fmla="*/ 140182 w 566049"/>
                <a:gd name="connsiteY8" fmla="*/ 467057 h 662657"/>
                <a:gd name="connsiteX9" fmla="*/ 2866 w 566049"/>
                <a:gd name="connsiteY9" fmla="*/ 662657 h 662657"/>
                <a:gd name="connsiteX10" fmla="*/ 565859 w 566049"/>
                <a:gd name="connsiteY10" fmla="*/ 242762 h 662657"/>
                <a:gd name="connsiteX11" fmla="*/ 468347 w 566049"/>
                <a:gd name="connsiteY11" fmla="*/ 16203 h 662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66049" h="662657">
                  <a:moveTo>
                    <a:pt x="468348" y="16198"/>
                  </a:moveTo>
                  <a:cubicBezTo>
                    <a:pt x="390850" y="-31487"/>
                    <a:pt x="245345" y="36137"/>
                    <a:pt x="157024" y="89600"/>
                  </a:cubicBezTo>
                  <a:lnTo>
                    <a:pt x="275354" y="170962"/>
                  </a:lnTo>
                  <a:cubicBezTo>
                    <a:pt x="291734" y="182213"/>
                    <a:pt x="298928" y="202765"/>
                    <a:pt x="293226" y="221785"/>
                  </a:cubicBezTo>
                  <a:cubicBezTo>
                    <a:pt x="287485" y="240805"/>
                    <a:pt x="270110" y="253931"/>
                    <a:pt x="250248" y="254276"/>
                  </a:cubicBezTo>
                  <a:cubicBezTo>
                    <a:pt x="154305" y="255884"/>
                    <a:pt x="71989" y="287380"/>
                    <a:pt x="0" y="350296"/>
                  </a:cubicBezTo>
                  <a:cubicBezTo>
                    <a:pt x="36816" y="368857"/>
                    <a:pt x="75890" y="381601"/>
                    <a:pt x="116723" y="388336"/>
                  </a:cubicBezTo>
                  <a:cubicBezTo>
                    <a:pt x="133983" y="391168"/>
                    <a:pt x="148104" y="403606"/>
                    <a:pt x="153079" y="420368"/>
                  </a:cubicBezTo>
                  <a:cubicBezTo>
                    <a:pt x="158054" y="437130"/>
                    <a:pt x="153041" y="455271"/>
                    <a:pt x="140182" y="467057"/>
                  </a:cubicBezTo>
                  <a:cubicBezTo>
                    <a:pt x="76003" y="525917"/>
                    <a:pt x="30464" y="590629"/>
                    <a:pt x="2866" y="662657"/>
                  </a:cubicBezTo>
                  <a:cubicBezTo>
                    <a:pt x="162030" y="496106"/>
                    <a:pt x="348519" y="356840"/>
                    <a:pt x="565859" y="242762"/>
                  </a:cubicBezTo>
                  <a:cubicBezTo>
                    <a:pt x="567466" y="193011"/>
                    <a:pt x="560883" y="73114"/>
                    <a:pt x="468347" y="16203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56EC696E-1CC7-A4EE-6244-E183A567F272}"/>
                </a:ext>
              </a:extLst>
            </p:cNvPr>
            <p:cNvSpPr/>
            <p:nvPr/>
          </p:nvSpPr>
          <p:spPr>
            <a:xfrm>
              <a:off x="16182800" y="9630739"/>
              <a:ext cx="487726" cy="606511"/>
            </a:xfrm>
            <a:custGeom>
              <a:avLst/>
              <a:gdLst>
                <a:gd name="connsiteX0" fmla="*/ 340965 w 487726"/>
                <a:gd name="connsiteY0" fmla="*/ 0 h 606511"/>
                <a:gd name="connsiteX1" fmla="*/ 77823 w 487726"/>
                <a:gd name="connsiteY1" fmla="*/ 234063 h 606511"/>
                <a:gd name="connsiteX2" fmla="*/ 1819 w 487726"/>
                <a:gd name="connsiteY2" fmla="*/ 606512 h 606511"/>
                <a:gd name="connsiteX3" fmla="*/ 336146 w 487726"/>
                <a:gd name="connsiteY3" fmla="*/ 453206 h 606511"/>
                <a:gd name="connsiteX4" fmla="*/ 485817 w 487726"/>
                <a:gd name="connsiteY4" fmla="*/ 273830 h 606511"/>
                <a:gd name="connsiteX5" fmla="*/ 340966 w 487726"/>
                <a:gd name="connsiteY5" fmla="*/ 10 h 6065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7726" h="606511">
                  <a:moveTo>
                    <a:pt x="340965" y="0"/>
                  </a:moveTo>
                  <a:cubicBezTo>
                    <a:pt x="286928" y="28014"/>
                    <a:pt x="163127" y="102566"/>
                    <a:pt x="77823" y="234063"/>
                  </a:cubicBezTo>
                  <a:cubicBezTo>
                    <a:pt x="-2162" y="357370"/>
                    <a:pt x="-3501" y="524108"/>
                    <a:pt x="1819" y="606512"/>
                  </a:cubicBezTo>
                  <a:cubicBezTo>
                    <a:pt x="138900" y="568203"/>
                    <a:pt x="252753" y="512597"/>
                    <a:pt x="336146" y="453206"/>
                  </a:cubicBezTo>
                  <a:cubicBezTo>
                    <a:pt x="438017" y="380646"/>
                    <a:pt x="480233" y="312990"/>
                    <a:pt x="485817" y="273830"/>
                  </a:cubicBezTo>
                  <a:cubicBezTo>
                    <a:pt x="501164" y="165640"/>
                    <a:pt x="421371" y="81140"/>
                    <a:pt x="340966" y="1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D0C5059C-0760-4C16-2EC1-7AAA0598358E}"/>
                </a:ext>
              </a:extLst>
            </p:cNvPr>
            <p:cNvSpPr/>
            <p:nvPr/>
          </p:nvSpPr>
          <p:spPr>
            <a:xfrm>
              <a:off x="12066183" y="7692309"/>
              <a:ext cx="480985" cy="714895"/>
            </a:xfrm>
            <a:custGeom>
              <a:avLst/>
              <a:gdLst>
                <a:gd name="connsiteX0" fmla="*/ 147035 w 480985"/>
                <a:gd name="connsiteY0" fmla="*/ 7316 h 714895"/>
                <a:gd name="connsiteX1" fmla="*/ 0 w 480985"/>
                <a:gd name="connsiteY1" fmla="*/ 714895 h 714895"/>
                <a:gd name="connsiteX2" fmla="*/ 72866 w 480985"/>
                <a:gd name="connsiteY2" fmla="*/ 551596 h 714895"/>
                <a:gd name="connsiteX3" fmla="*/ 105587 w 480985"/>
                <a:gd name="connsiteY3" fmla="*/ 513058 h 714895"/>
                <a:gd name="connsiteX4" fmla="*/ 153807 w 480985"/>
                <a:gd name="connsiteY4" fmla="*/ 528290 h 714895"/>
                <a:gd name="connsiteX5" fmla="*/ 220359 w 480985"/>
                <a:gd name="connsiteY5" fmla="*/ 599128 h 714895"/>
                <a:gd name="connsiteX6" fmla="*/ 248067 w 480985"/>
                <a:gd name="connsiteY6" fmla="*/ 363997 h 714895"/>
                <a:gd name="connsiteX7" fmla="*/ 274587 w 480985"/>
                <a:gd name="connsiteY7" fmla="*/ 320177 h 714895"/>
                <a:gd name="connsiteX8" fmla="*/ 325104 w 480985"/>
                <a:gd name="connsiteY8" fmla="*/ 328520 h 714895"/>
                <a:gd name="connsiteX9" fmla="*/ 455415 w 480985"/>
                <a:gd name="connsiteY9" fmla="*/ 403988 h 714895"/>
                <a:gd name="connsiteX10" fmla="*/ 447034 w 480985"/>
                <a:gd name="connsiteY10" fmla="*/ 77087 h 714895"/>
                <a:gd name="connsiteX11" fmla="*/ 147036 w 480985"/>
                <a:gd name="connsiteY11" fmla="*/ 7321 h 714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80985" h="714895">
                  <a:moveTo>
                    <a:pt x="147035" y="7316"/>
                  </a:moveTo>
                  <a:cubicBezTo>
                    <a:pt x="72754" y="220786"/>
                    <a:pt x="23121" y="459209"/>
                    <a:pt x="0" y="714895"/>
                  </a:cubicBezTo>
                  <a:cubicBezTo>
                    <a:pt x="41561" y="664570"/>
                    <a:pt x="65978" y="609919"/>
                    <a:pt x="72866" y="551596"/>
                  </a:cubicBezTo>
                  <a:cubicBezTo>
                    <a:pt x="75009" y="533341"/>
                    <a:pt x="87907" y="518148"/>
                    <a:pt x="105587" y="513058"/>
                  </a:cubicBezTo>
                  <a:cubicBezTo>
                    <a:pt x="123268" y="507968"/>
                    <a:pt x="142250" y="513977"/>
                    <a:pt x="153807" y="528290"/>
                  </a:cubicBezTo>
                  <a:cubicBezTo>
                    <a:pt x="175506" y="555194"/>
                    <a:pt x="197742" y="578883"/>
                    <a:pt x="220359" y="599128"/>
                  </a:cubicBezTo>
                  <a:cubicBezTo>
                    <a:pt x="242632" y="519986"/>
                    <a:pt x="251971" y="441149"/>
                    <a:pt x="248067" y="363997"/>
                  </a:cubicBezTo>
                  <a:cubicBezTo>
                    <a:pt x="247148" y="345321"/>
                    <a:pt x="257634" y="328022"/>
                    <a:pt x="274587" y="320177"/>
                  </a:cubicBezTo>
                  <a:cubicBezTo>
                    <a:pt x="291541" y="312370"/>
                    <a:pt x="311556" y="315661"/>
                    <a:pt x="325104" y="328520"/>
                  </a:cubicBezTo>
                  <a:cubicBezTo>
                    <a:pt x="364751" y="366101"/>
                    <a:pt x="407652" y="391015"/>
                    <a:pt x="455415" y="403988"/>
                  </a:cubicBezTo>
                  <a:cubicBezTo>
                    <a:pt x="474436" y="331887"/>
                    <a:pt x="505778" y="173795"/>
                    <a:pt x="447034" y="77087"/>
                  </a:cubicBezTo>
                  <a:cubicBezTo>
                    <a:pt x="389055" y="-18282"/>
                    <a:pt x="211785" y="-2132"/>
                    <a:pt x="147036" y="732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6D839D43-1C54-CC95-34D6-9730C93F03EA}"/>
                </a:ext>
              </a:extLst>
            </p:cNvPr>
            <p:cNvSpPr/>
            <p:nvPr/>
          </p:nvSpPr>
          <p:spPr>
            <a:xfrm>
              <a:off x="11660532" y="6748965"/>
              <a:ext cx="448643" cy="368999"/>
            </a:xfrm>
            <a:custGeom>
              <a:avLst/>
              <a:gdLst>
                <a:gd name="connsiteX0" fmla="*/ 261809 w 448643"/>
                <a:gd name="connsiteY0" fmla="*/ 107616 h 368999"/>
                <a:gd name="connsiteX1" fmla="*/ 158175 w 448643"/>
                <a:gd name="connsiteY1" fmla="*/ 38576 h 368999"/>
                <a:gd name="connsiteX2" fmla="*/ 0 w 448643"/>
                <a:gd name="connsiteY2" fmla="*/ 0 h 368999"/>
                <a:gd name="connsiteX3" fmla="*/ 48412 w 448643"/>
                <a:gd name="connsiteY3" fmla="*/ 166091 h 368999"/>
                <a:gd name="connsiteX4" fmla="*/ 123115 w 448643"/>
                <a:gd name="connsiteY4" fmla="*/ 369000 h 368999"/>
                <a:gd name="connsiteX5" fmla="*/ 395142 w 448643"/>
                <a:gd name="connsiteY5" fmla="*/ 256979 h 368999"/>
                <a:gd name="connsiteX6" fmla="*/ 448644 w 448643"/>
                <a:gd name="connsiteY6" fmla="*/ 105505 h 368999"/>
                <a:gd name="connsiteX7" fmla="*/ 350251 w 448643"/>
                <a:gd name="connsiteY7" fmla="*/ 120813 h 368999"/>
                <a:gd name="connsiteX8" fmla="*/ 261809 w 448643"/>
                <a:gd name="connsiteY8" fmla="*/ 107610 h 368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48643" h="368999">
                  <a:moveTo>
                    <a:pt x="261809" y="107616"/>
                  </a:moveTo>
                  <a:cubicBezTo>
                    <a:pt x="220822" y="95102"/>
                    <a:pt x="186723" y="70341"/>
                    <a:pt x="158175" y="38576"/>
                  </a:cubicBezTo>
                  <a:cubicBezTo>
                    <a:pt x="108424" y="19211"/>
                    <a:pt x="55462" y="6238"/>
                    <a:pt x="0" y="0"/>
                  </a:cubicBezTo>
                  <a:cubicBezTo>
                    <a:pt x="7654" y="62533"/>
                    <a:pt x="24148" y="119094"/>
                    <a:pt x="48412" y="166091"/>
                  </a:cubicBezTo>
                  <a:cubicBezTo>
                    <a:pt x="102487" y="230308"/>
                    <a:pt x="119096" y="310373"/>
                    <a:pt x="123115" y="369000"/>
                  </a:cubicBezTo>
                  <a:cubicBezTo>
                    <a:pt x="209185" y="328089"/>
                    <a:pt x="299806" y="290775"/>
                    <a:pt x="395142" y="256979"/>
                  </a:cubicBezTo>
                  <a:cubicBezTo>
                    <a:pt x="407580" y="203478"/>
                    <a:pt x="425453" y="152924"/>
                    <a:pt x="448644" y="105505"/>
                  </a:cubicBezTo>
                  <a:cubicBezTo>
                    <a:pt x="417989" y="114805"/>
                    <a:pt x="385000" y="120813"/>
                    <a:pt x="350251" y="120813"/>
                  </a:cubicBezTo>
                  <a:cubicBezTo>
                    <a:pt x="321701" y="120813"/>
                    <a:pt x="292080" y="116833"/>
                    <a:pt x="261809" y="10761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51EA4B7D-4E2E-5979-7928-0766FE0D7A20}"/>
                </a:ext>
              </a:extLst>
            </p:cNvPr>
            <p:cNvSpPr/>
            <p:nvPr/>
          </p:nvSpPr>
          <p:spPr>
            <a:xfrm>
              <a:off x="11777864" y="5869614"/>
              <a:ext cx="445809" cy="908690"/>
            </a:xfrm>
            <a:custGeom>
              <a:avLst/>
              <a:gdLst>
                <a:gd name="connsiteX0" fmla="*/ 383429 w 445809"/>
                <a:gd name="connsiteY0" fmla="*/ 3 h 908690"/>
                <a:gd name="connsiteX1" fmla="*/ 300001 w 445809"/>
                <a:gd name="connsiteY1" fmla="*/ 295681 h 908690"/>
                <a:gd name="connsiteX2" fmla="*/ 273556 w 445809"/>
                <a:gd name="connsiteY2" fmla="*/ 336323 h 908690"/>
                <a:gd name="connsiteX3" fmla="*/ 225450 w 445809"/>
                <a:gd name="connsiteY3" fmla="*/ 330276 h 908690"/>
                <a:gd name="connsiteX4" fmla="*/ 101644 w 445809"/>
                <a:gd name="connsiteY4" fmla="*/ 258520 h 908690"/>
                <a:gd name="connsiteX5" fmla="*/ 206042 w 445809"/>
                <a:gd name="connsiteY5" fmla="*/ 544744 h 908690"/>
                <a:gd name="connsiteX6" fmla="*/ 210137 w 445809"/>
                <a:gd name="connsiteY6" fmla="*/ 598475 h 908690"/>
                <a:gd name="connsiteX7" fmla="*/ 160232 w 445809"/>
                <a:gd name="connsiteY7" fmla="*/ 618720 h 908690"/>
                <a:gd name="connsiteX8" fmla="*/ 0 w 445809"/>
                <a:gd name="connsiteY8" fmla="*/ 578612 h 908690"/>
                <a:gd name="connsiteX9" fmla="*/ 171068 w 445809"/>
                <a:gd name="connsiteY9" fmla="*/ 899694 h 908690"/>
                <a:gd name="connsiteX10" fmla="*/ 445809 w 445809"/>
                <a:gd name="connsiteY10" fmla="*/ 816954 h 908690"/>
                <a:gd name="connsiteX11" fmla="*/ 383429 w 445809"/>
                <a:gd name="connsiteY11" fmla="*/ 0 h 908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45809" h="908690">
                  <a:moveTo>
                    <a:pt x="383429" y="3"/>
                  </a:moveTo>
                  <a:cubicBezTo>
                    <a:pt x="329507" y="85001"/>
                    <a:pt x="301990" y="182671"/>
                    <a:pt x="300001" y="295681"/>
                  </a:cubicBezTo>
                  <a:cubicBezTo>
                    <a:pt x="299694" y="313170"/>
                    <a:pt x="289438" y="328937"/>
                    <a:pt x="273556" y="336323"/>
                  </a:cubicBezTo>
                  <a:cubicBezTo>
                    <a:pt x="257636" y="343671"/>
                    <a:pt x="238999" y="341336"/>
                    <a:pt x="225450" y="330276"/>
                  </a:cubicBezTo>
                  <a:cubicBezTo>
                    <a:pt x="188060" y="299775"/>
                    <a:pt x="146575" y="275742"/>
                    <a:pt x="101644" y="258520"/>
                  </a:cubicBezTo>
                  <a:cubicBezTo>
                    <a:pt x="100840" y="367739"/>
                    <a:pt x="135207" y="461811"/>
                    <a:pt x="206042" y="544744"/>
                  </a:cubicBezTo>
                  <a:cubicBezTo>
                    <a:pt x="218939" y="559861"/>
                    <a:pt x="220585" y="581559"/>
                    <a:pt x="210137" y="598475"/>
                  </a:cubicBezTo>
                  <a:cubicBezTo>
                    <a:pt x="199651" y="615353"/>
                    <a:pt x="179483" y="623542"/>
                    <a:pt x="160232" y="618720"/>
                  </a:cubicBezTo>
                  <a:lnTo>
                    <a:pt x="0" y="578612"/>
                  </a:lnTo>
                  <a:cubicBezTo>
                    <a:pt x="19594" y="693121"/>
                    <a:pt x="70302" y="868931"/>
                    <a:pt x="171068" y="899694"/>
                  </a:cubicBezTo>
                  <a:cubicBezTo>
                    <a:pt x="289555" y="935821"/>
                    <a:pt x="402604" y="853923"/>
                    <a:pt x="445809" y="816954"/>
                  </a:cubicBezTo>
                  <a:cubicBezTo>
                    <a:pt x="385687" y="591160"/>
                    <a:pt x="365824" y="333867"/>
                    <a:pt x="383429" y="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DE4740D3-D16F-056E-09BE-26A5818809C9}"/>
                </a:ext>
              </a:extLst>
            </p:cNvPr>
            <p:cNvSpPr/>
            <p:nvPr/>
          </p:nvSpPr>
          <p:spPr>
            <a:xfrm>
              <a:off x="11164228" y="5700906"/>
              <a:ext cx="680592" cy="743852"/>
            </a:xfrm>
            <a:custGeom>
              <a:avLst/>
              <a:gdLst>
                <a:gd name="connsiteX0" fmla="*/ 123385 w 680592"/>
                <a:gd name="connsiteY0" fmla="*/ 261881 h 743852"/>
                <a:gd name="connsiteX1" fmla="*/ 0 w 680592"/>
                <a:gd name="connsiteY1" fmla="*/ 279179 h 743852"/>
                <a:gd name="connsiteX2" fmla="*/ 210139 w 680592"/>
                <a:gd name="connsiteY2" fmla="*/ 474240 h 743852"/>
                <a:gd name="connsiteX3" fmla="*/ 230155 w 680592"/>
                <a:gd name="connsiteY3" fmla="*/ 521351 h 743852"/>
                <a:gd name="connsiteX4" fmla="*/ 193875 w 680592"/>
                <a:gd name="connsiteY4" fmla="*/ 557478 h 743852"/>
                <a:gd name="connsiteX5" fmla="*/ 26598 w 680592"/>
                <a:gd name="connsiteY5" fmla="*/ 634821 h 743852"/>
                <a:gd name="connsiteX6" fmla="*/ 79487 w 680592"/>
                <a:gd name="connsiteY6" fmla="*/ 694867 h 743852"/>
                <a:gd name="connsiteX7" fmla="*/ 304361 w 680592"/>
                <a:gd name="connsiteY7" fmla="*/ 743853 h 743852"/>
                <a:gd name="connsiteX8" fmla="*/ 325639 w 680592"/>
                <a:gd name="connsiteY8" fmla="*/ 600765 h 743852"/>
                <a:gd name="connsiteX9" fmla="*/ 350323 w 680592"/>
                <a:gd name="connsiteY9" fmla="*/ 572101 h 743852"/>
                <a:gd name="connsiteX10" fmla="*/ 388134 w 680592"/>
                <a:gd name="connsiteY10" fmla="*/ 571910 h 743852"/>
                <a:gd name="connsiteX11" fmla="*/ 524148 w 680592"/>
                <a:gd name="connsiteY11" fmla="*/ 657826 h 743852"/>
                <a:gd name="connsiteX12" fmla="*/ 529812 w 680592"/>
                <a:gd name="connsiteY12" fmla="*/ 651894 h 743852"/>
                <a:gd name="connsiteX13" fmla="*/ 570531 w 680592"/>
                <a:gd name="connsiteY13" fmla="*/ 642364 h 743852"/>
                <a:gd name="connsiteX14" fmla="*/ 680592 w 680592"/>
                <a:gd name="connsiteY14" fmla="*/ 669919 h 743852"/>
                <a:gd name="connsiteX15" fmla="*/ 62912 w 680592"/>
                <a:gd name="connsiteY15" fmla="*/ 0 h 743852"/>
                <a:gd name="connsiteX16" fmla="*/ 157630 w 680592"/>
                <a:gd name="connsiteY16" fmla="*/ 189242 h 743852"/>
                <a:gd name="connsiteX17" fmla="*/ 162146 w 680592"/>
                <a:gd name="connsiteY17" fmla="*/ 235778 h 743852"/>
                <a:gd name="connsiteX18" fmla="*/ 123379 w 680592"/>
                <a:gd name="connsiteY18" fmla="*/ 261879 h 743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80592" h="743852">
                  <a:moveTo>
                    <a:pt x="123385" y="261881"/>
                  </a:moveTo>
                  <a:cubicBezTo>
                    <a:pt x="78877" y="264330"/>
                    <a:pt x="37584" y="270109"/>
                    <a:pt x="0" y="279179"/>
                  </a:cubicBezTo>
                  <a:cubicBezTo>
                    <a:pt x="61156" y="358016"/>
                    <a:pt x="131615" y="423462"/>
                    <a:pt x="210139" y="474240"/>
                  </a:cubicBezTo>
                  <a:cubicBezTo>
                    <a:pt x="225830" y="484382"/>
                    <a:pt x="233752" y="503019"/>
                    <a:pt x="230155" y="521351"/>
                  </a:cubicBezTo>
                  <a:cubicBezTo>
                    <a:pt x="226595" y="539682"/>
                    <a:pt x="212244" y="553957"/>
                    <a:pt x="193875" y="557478"/>
                  </a:cubicBezTo>
                  <a:cubicBezTo>
                    <a:pt x="128127" y="570030"/>
                    <a:pt x="73056" y="595442"/>
                    <a:pt x="26598" y="634821"/>
                  </a:cubicBezTo>
                  <a:cubicBezTo>
                    <a:pt x="39686" y="650971"/>
                    <a:pt x="57712" y="672135"/>
                    <a:pt x="79487" y="694867"/>
                  </a:cubicBezTo>
                  <a:cubicBezTo>
                    <a:pt x="155453" y="696321"/>
                    <a:pt x="230579" y="712662"/>
                    <a:pt x="304361" y="743853"/>
                  </a:cubicBezTo>
                  <a:cubicBezTo>
                    <a:pt x="304744" y="695824"/>
                    <a:pt x="311862" y="647947"/>
                    <a:pt x="325639" y="600765"/>
                  </a:cubicBezTo>
                  <a:cubicBezTo>
                    <a:pt x="329352" y="588098"/>
                    <a:pt x="338345" y="577650"/>
                    <a:pt x="350323" y="572101"/>
                  </a:cubicBezTo>
                  <a:cubicBezTo>
                    <a:pt x="362302" y="566590"/>
                    <a:pt x="376117" y="566514"/>
                    <a:pt x="388134" y="571910"/>
                  </a:cubicBezTo>
                  <a:cubicBezTo>
                    <a:pt x="439646" y="595025"/>
                    <a:pt x="484958" y="623881"/>
                    <a:pt x="524148" y="657826"/>
                  </a:cubicBezTo>
                  <a:cubicBezTo>
                    <a:pt x="525870" y="655721"/>
                    <a:pt x="527707" y="653731"/>
                    <a:pt x="529812" y="651894"/>
                  </a:cubicBezTo>
                  <a:cubicBezTo>
                    <a:pt x="541025" y="642326"/>
                    <a:pt x="556218" y="638767"/>
                    <a:pt x="570531" y="642364"/>
                  </a:cubicBezTo>
                  <a:lnTo>
                    <a:pt x="680592" y="669919"/>
                  </a:lnTo>
                  <a:cubicBezTo>
                    <a:pt x="490998" y="434249"/>
                    <a:pt x="284954" y="211060"/>
                    <a:pt x="62912" y="0"/>
                  </a:cubicBezTo>
                  <a:cubicBezTo>
                    <a:pt x="87290" y="73555"/>
                    <a:pt x="118671" y="136161"/>
                    <a:pt x="157630" y="189242"/>
                  </a:cubicBezTo>
                  <a:cubicBezTo>
                    <a:pt x="167580" y="202751"/>
                    <a:pt x="169303" y="220623"/>
                    <a:pt x="162146" y="235778"/>
                  </a:cubicBezTo>
                  <a:cubicBezTo>
                    <a:pt x="155028" y="250933"/>
                    <a:pt x="140103" y="260960"/>
                    <a:pt x="123379" y="261879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21DFD57B-3126-8E9A-E211-0B152625B60A}"/>
                </a:ext>
              </a:extLst>
            </p:cNvPr>
            <p:cNvSpPr/>
            <p:nvPr/>
          </p:nvSpPr>
          <p:spPr>
            <a:xfrm>
              <a:off x="11145288" y="6382088"/>
              <a:ext cx="601073" cy="505972"/>
            </a:xfrm>
            <a:custGeom>
              <a:avLst/>
              <a:gdLst>
                <a:gd name="connsiteX0" fmla="*/ 163527 w 601073"/>
                <a:gd name="connsiteY0" fmla="*/ 313819 h 505972"/>
                <a:gd name="connsiteX1" fmla="*/ 180174 w 601073"/>
                <a:gd name="connsiteY1" fmla="*/ 357523 h 505972"/>
                <a:gd name="connsiteX2" fmla="*/ 149672 w 601073"/>
                <a:gd name="connsiteY2" fmla="*/ 392961 h 505972"/>
                <a:gd name="connsiteX3" fmla="*/ 52849 w 601073"/>
                <a:gd name="connsiteY3" fmla="*/ 434063 h 505972"/>
                <a:gd name="connsiteX4" fmla="*/ 170190 w 601073"/>
                <a:gd name="connsiteY4" fmla="*/ 505972 h 505972"/>
                <a:gd name="connsiteX5" fmla="*/ 437808 w 601073"/>
                <a:gd name="connsiteY5" fmla="*/ 452662 h 505972"/>
                <a:gd name="connsiteX6" fmla="*/ 419668 w 601073"/>
                <a:gd name="connsiteY6" fmla="*/ 319519 h 505972"/>
                <a:gd name="connsiteX7" fmla="*/ 432872 w 601073"/>
                <a:gd name="connsiteY7" fmla="*/ 285305 h 505972"/>
                <a:gd name="connsiteX8" fmla="*/ 466971 w 601073"/>
                <a:gd name="connsiteY8" fmla="*/ 271873 h 505972"/>
                <a:gd name="connsiteX9" fmla="*/ 601074 w 601073"/>
                <a:gd name="connsiteY9" fmla="*/ 288712 h 505972"/>
                <a:gd name="connsiteX10" fmla="*/ 549371 w 601073"/>
                <a:gd name="connsiteY10" fmla="*/ 119251 h 505972"/>
                <a:gd name="connsiteX11" fmla="*/ 419902 w 601073"/>
                <a:gd name="connsiteY11" fmla="*/ 0 h 505972"/>
                <a:gd name="connsiteX12" fmla="*/ 419596 w 601073"/>
                <a:gd name="connsiteY12" fmla="*/ 131801 h 505972"/>
                <a:gd name="connsiteX13" fmla="*/ 400423 w 601073"/>
                <a:gd name="connsiteY13" fmla="*/ 176309 h 505972"/>
                <a:gd name="connsiteX14" fmla="*/ 352011 w 601073"/>
                <a:gd name="connsiteY14" fmla="*/ 178529 h 505972"/>
                <a:gd name="connsiteX15" fmla="*/ 0 w 601073"/>
                <a:gd name="connsiteY15" fmla="*/ 112551 h 505972"/>
                <a:gd name="connsiteX16" fmla="*/ 163524 w 601073"/>
                <a:gd name="connsiteY16" fmla="*/ 313814 h 505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01073" h="505972">
                  <a:moveTo>
                    <a:pt x="163527" y="313819"/>
                  </a:moveTo>
                  <a:cubicBezTo>
                    <a:pt x="176653" y="324229"/>
                    <a:pt x="183083" y="340991"/>
                    <a:pt x="180174" y="357523"/>
                  </a:cubicBezTo>
                  <a:cubicBezTo>
                    <a:pt x="177304" y="374056"/>
                    <a:pt x="165555" y="387641"/>
                    <a:pt x="149672" y="392961"/>
                  </a:cubicBezTo>
                  <a:cubicBezTo>
                    <a:pt x="114158" y="404863"/>
                    <a:pt x="81743" y="418602"/>
                    <a:pt x="52849" y="434063"/>
                  </a:cubicBezTo>
                  <a:cubicBezTo>
                    <a:pt x="90775" y="462039"/>
                    <a:pt x="130040" y="485920"/>
                    <a:pt x="170190" y="505972"/>
                  </a:cubicBezTo>
                  <a:cubicBezTo>
                    <a:pt x="250213" y="466784"/>
                    <a:pt x="351016" y="433259"/>
                    <a:pt x="437808" y="452662"/>
                  </a:cubicBezTo>
                  <a:cubicBezTo>
                    <a:pt x="427935" y="411101"/>
                    <a:pt x="421773" y="366708"/>
                    <a:pt x="419668" y="319519"/>
                  </a:cubicBezTo>
                  <a:cubicBezTo>
                    <a:pt x="419094" y="306775"/>
                    <a:pt x="423916" y="294376"/>
                    <a:pt x="432872" y="285305"/>
                  </a:cubicBezTo>
                  <a:cubicBezTo>
                    <a:pt x="441865" y="276274"/>
                    <a:pt x="454341" y="271413"/>
                    <a:pt x="466971" y="271873"/>
                  </a:cubicBezTo>
                  <a:cubicBezTo>
                    <a:pt x="512971" y="273595"/>
                    <a:pt x="557747" y="279297"/>
                    <a:pt x="601074" y="288712"/>
                  </a:cubicBezTo>
                  <a:cubicBezTo>
                    <a:pt x="575892" y="231077"/>
                    <a:pt x="559665" y="169961"/>
                    <a:pt x="549371" y="119251"/>
                  </a:cubicBezTo>
                  <a:cubicBezTo>
                    <a:pt x="516651" y="71604"/>
                    <a:pt x="473367" y="31612"/>
                    <a:pt x="419902" y="0"/>
                  </a:cubicBezTo>
                  <a:cubicBezTo>
                    <a:pt x="412975" y="43742"/>
                    <a:pt x="412860" y="87869"/>
                    <a:pt x="419596" y="131801"/>
                  </a:cubicBezTo>
                  <a:cubicBezTo>
                    <a:pt x="422275" y="149099"/>
                    <a:pt x="414812" y="166358"/>
                    <a:pt x="400423" y="176309"/>
                  </a:cubicBezTo>
                  <a:cubicBezTo>
                    <a:pt x="386033" y="186259"/>
                    <a:pt x="367243" y="187102"/>
                    <a:pt x="352011" y="178529"/>
                  </a:cubicBezTo>
                  <a:cubicBezTo>
                    <a:pt x="235896" y="113011"/>
                    <a:pt x="120211" y="91274"/>
                    <a:pt x="0" y="112551"/>
                  </a:cubicBezTo>
                  <a:cubicBezTo>
                    <a:pt x="48373" y="199118"/>
                    <a:pt x="102184" y="265289"/>
                    <a:pt x="163524" y="31381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4D4937B8-61F1-7722-C053-B8A1633E2B5E}"/>
                </a:ext>
              </a:extLst>
            </p:cNvPr>
            <p:cNvSpPr/>
            <p:nvPr/>
          </p:nvSpPr>
          <p:spPr>
            <a:xfrm>
              <a:off x="11287774" y="5619256"/>
              <a:ext cx="767040" cy="523995"/>
            </a:xfrm>
            <a:custGeom>
              <a:avLst/>
              <a:gdLst>
                <a:gd name="connsiteX0" fmla="*/ 500640 w 767040"/>
                <a:gd name="connsiteY0" fmla="*/ 523994 h 523995"/>
                <a:gd name="connsiteX1" fmla="*/ 504352 w 767040"/>
                <a:gd name="connsiteY1" fmla="*/ 442823 h 523995"/>
                <a:gd name="connsiteX2" fmla="*/ 523679 w 767040"/>
                <a:gd name="connsiteY2" fmla="*/ 410294 h 523995"/>
                <a:gd name="connsiteX3" fmla="*/ 560878 w 767040"/>
                <a:gd name="connsiteY3" fmla="*/ 403520 h 523995"/>
                <a:gd name="connsiteX4" fmla="*/ 704660 w 767040"/>
                <a:gd name="connsiteY4" fmla="*/ 462073 h 523995"/>
                <a:gd name="connsiteX5" fmla="*/ 767041 w 767040"/>
                <a:gd name="connsiteY5" fmla="*/ 253806 h 523995"/>
                <a:gd name="connsiteX6" fmla="*/ 712659 w 767040"/>
                <a:gd name="connsiteY6" fmla="*/ 166282 h 523995"/>
                <a:gd name="connsiteX7" fmla="*/ 619892 w 767040"/>
                <a:gd name="connsiteY7" fmla="*/ 316453 h 523995"/>
                <a:gd name="connsiteX8" fmla="*/ 569987 w 767040"/>
                <a:gd name="connsiteY8" fmla="*/ 336774 h 523995"/>
                <a:gd name="connsiteX9" fmla="*/ 535468 w 767040"/>
                <a:gd name="connsiteY9" fmla="*/ 295403 h 523995"/>
                <a:gd name="connsiteX10" fmla="*/ 401756 w 767040"/>
                <a:gd name="connsiteY10" fmla="*/ 0 h 523995"/>
                <a:gd name="connsiteX11" fmla="*/ 359544 w 767040"/>
                <a:gd name="connsiteY11" fmla="*/ 148339 h 523995"/>
                <a:gd name="connsiteX12" fmla="*/ 329273 w 767040"/>
                <a:gd name="connsiteY12" fmla="*/ 186188 h 523995"/>
                <a:gd name="connsiteX13" fmla="*/ 281972 w 767040"/>
                <a:gd name="connsiteY13" fmla="*/ 175511 h 523995"/>
                <a:gd name="connsiteX14" fmla="*/ 0 w 767040"/>
                <a:gd name="connsiteY14" fmla="*/ 13280 h 523995"/>
                <a:gd name="connsiteX15" fmla="*/ 500654 w 767040"/>
                <a:gd name="connsiteY15" fmla="*/ 523995 h 523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67040" h="523995">
                  <a:moveTo>
                    <a:pt x="500640" y="523994"/>
                  </a:moveTo>
                  <a:cubicBezTo>
                    <a:pt x="500066" y="497550"/>
                    <a:pt x="501290" y="470493"/>
                    <a:pt x="504352" y="442823"/>
                  </a:cubicBezTo>
                  <a:cubicBezTo>
                    <a:pt x="505806" y="429697"/>
                    <a:pt x="512848" y="417833"/>
                    <a:pt x="523679" y="410294"/>
                  </a:cubicBezTo>
                  <a:cubicBezTo>
                    <a:pt x="534510" y="402755"/>
                    <a:pt x="548134" y="400305"/>
                    <a:pt x="560878" y="403520"/>
                  </a:cubicBezTo>
                  <a:cubicBezTo>
                    <a:pt x="612083" y="416417"/>
                    <a:pt x="660191" y="436011"/>
                    <a:pt x="704660" y="462073"/>
                  </a:cubicBezTo>
                  <a:cubicBezTo>
                    <a:pt x="714190" y="387179"/>
                    <a:pt x="735009" y="317644"/>
                    <a:pt x="767041" y="253806"/>
                  </a:cubicBezTo>
                  <a:cubicBezTo>
                    <a:pt x="748365" y="220090"/>
                    <a:pt x="728924" y="189857"/>
                    <a:pt x="712659" y="166282"/>
                  </a:cubicBezTo>
                  <a:lnTo>
                    <a:pt x="619892" y="316453"/>
                  </a:lnTo>
                  <a:cubicBezTo>
                    <a:pt x="609444" y="333368"/>
                    <a:pt x="589276" y="341596"/>
                    <a:pt x="569987" y="336774"/>
                  </a:cubicBezTo>
                  <a:cubicBezTo>
                    <a:pt x="550698" y="331952"/>
                    <a:pt x="536731" y="315228"/>
                    <a:pt x="535468" y="295403"/>
                  </a:cubicBezTo>
                  <a:cubicBezTo>
                    <a:pt x="527967" y="179523"/>
                    <a:pt x="484071" y="82394"/>
                    <a:pt x="401756" y="0"/>
                  </a:cubicBezTo>
                  <a:cubicBezTo>
                    <a:pt x="379675" y="46958"/>
                    <a:pt x="365515" y="96670"/>
                    <a:pt x="359544" y="148339"/>
                  </a:cubicBezTo>
                  <a:cubicBezTo>
                    <a:pt x="357516" y="165713"/>
                    <a:pt x="345768" y="180408"/>
                    <a:pt x="329273" y="186188"/>
                  </a:cubicBezTo>
                  <a:cubicBezTo>
                    <a:pt x="312779" y="191967"/>
                    <a:pt x="294409" y="187833"/>
                    <a:pt x="281972" y="175511"/>
                  </a:cubicBezTo>
                  <a:cubicBezTo>
                    <a:pt x="196974" y="91202"/>
                    <a:pt x="103859" y="37587"/>
                    <a:pt x="0" y="13280"/>
                  </a:cubicBezTo>
                  <a:cubicBezTo>
                    <a:pt x="194561" y="184887"/>
                    <a:pt x="360006" y="353692"/>
                    <a:pt x="500654" y="523995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07" name="组合 206">
            <a:extLst>
              <a:ext uri="{FF2B5EF4-FFF2-40B4-BE49-F238E27FC236}">
                <a16:creationId xmlns:a16="http://schemas.microsoft.com/office/drawing/2014/main" id="{A11324CA-CA0C-289B-48F9-3009B238B629}"/>
              </a:ext>
            </a:extLst>
          </p:cNvPr>
          <p:cNvGrpSpPr/>
          <p:nvPr/>
        </p:nvGrpSpPr>
        <p:grpSpPr>
          <a:xfrm>
            <a:off x="1283045" y="172141"/>
            <a:ext cx="2289561" cy="2252985"/>
            <a:chOff x="6081303" y="8356829"/>
            <a:chExt cx="4460371" cy="4389117"/>
          </a:xfrm>
        </p:grpSpPr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3320D70E-7F41-13E6-55A9-630D38C6FF9C}"/>
                </a:ext>
              </a:extLst>
            </p:cNvPr>
            <p:cNvSpPr/>
            <p:nvPr/>
          </p:nvSpPr>
          <p:spPr>
            <a:xfrm>
              <a:off x="6098927" y="8370860"/>
              <a:ext cx="4397453" cy="3443274"/>
            </a:xfrm>
            <a:custGeom>
              <a:avLst/>
              <a:gdLst>
                <a:gd name="connsiteX0" fmla="*/ 2695560 w 4397453"/>
                <a:gd name="connsiteY0" fmla="*/ 1460 h 3443274"/>
                <a:gd name="connsiteX1" fmla="*/ 3309154 w 4397453"/>
                <a:gd name="connsiteY1" fmla="*/ 162358 h 3443274"/>
                <a:gd name="connsiteX2" fmla="*/ 3764326 w 4397453"/>
                <a:gd name="connsiteY2" fmla="*/ 641487 h 3443274"/>
                <a:gd name="connsiteX3" fmla="*/ 3821130 w 4397453"/>
                <a:gd name="connsiteY3" fmla="*/ 814785 h 3443274"/>
                <a:gd name="connsiteX4" fmla="*/ 3849200 w 4397453"/>
                <a:gd name="connsiteY4" fmla="*/ 1001693 h 3443274"/>
                <a:gd name="connsiteX5" fmla="*/ 3862986 w 4397453"/>
                <a:gd name="connsiteY5" fmla="*/ 1012528 h 3443274"/>
                <a:gd name="connsiteX6" fmla="*/ 4322410 w 4397453"/>
                <a:gd name="connsiteY6" fmla="*/ 1862445 h 3443274"/>
                <a:gd name="connsiteX7" fmla="*/ 4102188 w 4397453"/>
                <a:gd name="connsiteY7" fmla="*/ 3089128 h 3443274"/>
                <a:gd name="connsiteX8" fmla="*/ 3379180 w 4397453"/>
                <a:gd name="connsiteY8" fmla="*/ 2343839 h 3443274"/>
                <a:gd name="connsiteX9" fmla="*/ 3367300 w 4397453"/>
                <a:gd name="connsiteY9" fmla="*/ 2305621 h 3443274"/>
                <a:gd name="connsiteX10" fmla="*/ 3307884 w 4397453"/>
                <a:gd name="connsiteY10" fmla="*/ 2383145 h 3443274"/>
                <a:gd name="connsiteX11" fmla="*/ 3183467 w 4397453"/>
                <a:gd name="connsiteY11" fmla="*/ 2511420 h 3443274"/>
                <a:gd name="connsiteX12" fmla="*/ 2940562 w 4397453"/>
                <a:gd name="connsiteY12" fmla="*/ 2742099 h 3443274"/>
                <a:gd name="connsiteX13" fmla="*/ 2187923 w 4397453"/>
                <a:gd name="connsiteY13" fmla="*/ 3215223 h 3443274"/>
                <a:gd name="connsiteX14" fmla="*/ 1464371 w 4397453"/>
                <a:gd name="connsiteY14" fmla="*/ 3422877 h 3443274"/>
                <a:gd name="connsiteX15" fmla="*/ 575863 w 4397453"/>
                <a:gd name="connsiteY15" fmla="*/ 3300811 h 3443274"/>
                <a:gd name="connsiteX16" fmla="*/ 113966 w 4397453"/>
                <a:gd name="connsiteY16" fmla="*/ 2849667 h 3443274"/>
                <a:gd name="connsiteX17" fmla="*/ 18644 w 4397453"/>
                <a:gd name="connsiteY17" fmla="*/ 2162657 h 3443274"/>
                <a:gd name="connsiteX18" fmla="*/ 288306 w 4397453"/>
                <a:gd name="connsiteY18" fmla="*/ 1450497 h 3443274"/>
                <a:gd name="connsiteX19" fmla="*/ 1053021 w 4397453"/>
                <a:gd name="connsiteY19" fmla="*/ 593210 h 3443274"/>
                <a:gd name="connsiteX20" fmla="*/ 1333831 w 4397453"/>
                <a:gd name="connsiteY20" fmla="*/ 405358 h 3443274"/>
                <a:gd name="connsiteX21" fmla="*/ 1569015 w 4397453"/>
                <a:gd name="connsiteY21" fmla="*/ 275020 h 3443274"/>
                <a:gd name="connsiteX22" fmla="*/ 1823082 w 4397453"/>
                <a:gd name="connsiteY22" fmla="*/ 167552 h 3443274"/>
                <a:gd name="connsiteX23" fmla="*/ 2473600 w 4397453"/>
                <a:gd name="connsiteY23" fmla="*/ 6817 h 3443274"/>
                <a:gd name="connsiteX24" fmla="*/ 2695560 w 4397453"/>
                <a:gd name="connsiteY24" fmla="*/ 1460 h 3443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397453" h="3443274">
                  <a:moveTo>
                    <a:pt x="2695560" y="1460"/>
                  </a:moveTo>
                  <a:cubicBezTo>
                    <a:pt x="2912384" y="10706"/>
                    <a:pt x="3114580" y="63904"/>
                    <a:pt x="3309154" y="162358"/>
                  </a:cubicBezTo>
                  <a:cubicBezTo>
                    <a:pt x="3505006" y="261459"/>
                    <a:pt x="3675740" y="441178"/>
                    <a:pt x="3764326" y="641487"/>
                  </a:cubicBezTo>
                  <a:cubicBezTo>
                    <a:pt x="3787826" y="694623"/>
                    <a:pt x="3806822" y="753236"/>
                    <a:pt x="3821130" y="814785"/>
                  </a:cubicBezTo>
                  <a:lnTo>
                    <a:pt x="3849200" y="1001693"/>
                  </a:lnTo>
                  <a:lnTo>
                    <a:pt x="3862986" y="1012528"/>
                  </a:lnTo>
                  <a:cubicBezTo>
                    <a:pt x="4048716" y="1174274"/>
                    <a:pt x="4223938" y="1484480"/>
                    <a:pt x="4322410" y="1862445"/>
                  </a:cubicBezTo>
                  <a:cubicBezTo>
                    <a:pt x="4479962" y="2467189"/>
                    <a:pt x="4381366" y="3016394"/>
                    <a:pt x="4102188" y="3089128"/>
                  </a:cubicBezTo>
                  <a:cubicBezTo>
                    <a:pt x="3857908" y="3152770"/>
                    <a:pt x="3556310" y="2830526"/>
                    <a:pt x="3379180" y="2343839"/>
                  </a:cubicBezTo>
                  <a:lnTo>
                    <a:pt x="3367300" y="2305621"/>
                  </a:lnTo>
                  <a:lnTo>
                    <a:pt x="3307884" y="2383145"/>
                  </a:lnTo>
                  <a:cubicBezTo>
                    <a:pt x="3272094" y="2424164"/>
                    <a:pt x="3230600" y="2466945"/>
                    <a:pt x="3183467" y="2511420"/>
                  </a:cubicBezTo>
                  <a:cubicBezTo>
                    <a:pt x="3105609" y="2584885"/>
                    <a:pt x="2996301" y="2688691"/>
                    <a:pt x="2940562" y="2742099"/>
                  </a:cubicBezTo>
                  <a:cubicBezTo>
                    <a:pt x="2752701" y="2922100"/>
                    <a:pt x="2423468" y="3129063"/>
                    <a:pt x="2187923" y="3215223"/>
                  </a:cubicBezTo>
                  <a:cubicBezTo>
                    <a:pt x="1856226" y="3336557"/>
                    <a:pt x="1741786" y="3369401"/>
                    <a:pt x="1464371" y="3422877"/>
                  </a:cubicBezTo>
                  <a:cubicBezTo>
                    <a:pt x="1199436" y="3473948"/>
                    <a:pt x="862084" y="3427601"/>
                    <a:pt x="575863" y="3300811"/>
                  </a:cubicBezTo>
                  <a:cubicBezTo>
                    <a:pt x="389209" y="3218126"/>
                    <a:pt x="192256" y="3025758"/>
                    <a:pt x="113966" y="2849667"/>
                  </a:cubicBezTo>
                  <a:cubicBezTo>
                    <a:pt x="7705" y="2610665"/>
                    <a:pt x="-24695" y="2377152"/>
                    <a:pt x="18644" y="2162657"/>
                  </a:cubicBezTo>
                  <a:cubicBezTo>
                    <a:pt x="93077" y="1794260"/>
                    <a:pt x="107182" y="1757010"/>
                    <a:pt x="288306" y="1450497"/>
                  </a:cubicBezTo>
                  <a:cubicBezTo>
                    <a:pt x="523717" y="1052114"/>
                    <a:pt x="758540" y="788865"/>
                    <a:pt x="1053021" y="593210"/>
                  </a:cubicBezTo>
                  <a:cubicBezTo>
                    <a:pt x="1135863" y="538169"/>
                    <a:pt x="1262227" y="453636"/>
                    <a:pt x="1333831" y="405358"/>
                  </a:cubicBezTo>
                  <a:cubicBezTo>
                    <a:pt x="1405435" y="357080"/>
                    <a:pt x="1511267" y="298427"/>
                    <a:pt x="1569015" y="275020"/>
                  </a:cubicBezTo>
                  <a:cubicBezTo>
                    <a:pt x="1626762" y="251612"/>
                    <a:pt x="1741092" y="203252"/>
                    <a:pt x="1823082" y="167552"/>
                  </a:cubicBezTo>
                  <a:cubicBezTo>
                    <a:pt x="2025949" y="79221"/>
                    <a:pt x="2234090" y="27792"/>
                    <a:pt x="2473600" y="6817"/>
                  </a:cubicBezTo>
                  <a:cubicBezTo>
                    <a:pt x="2549385" y="180"/>
                    <a:pt x="2623285" y="-1621"/>
                    <a:pt x="2695560" y="1460"/>
                  </a:cubicBezTo>
                  <a:close/>
                </a:path>
              </a:pathLst>
            </a:custGeom>
            <a:solidFill>
              <a:srgbClr val="24CE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FAA4A63F-D359-F2F8-BD06-77FB35848202}"/>
                </a:ext>
              </a:extLst>
            </p:cNvPr>
            <p:cNvSpPr/>
            <p:nvPr/>
          </p:nvSpPr>
          <p:spPr>
            <a:xfrm>
              <a:off x="6420359" y="8660801"/>
              <a:ext cx="3212716" cy="2874336"/>
            </a:xfrm>
            <a:custGeom>
              <a:avLst/>
              <a:gdLst/>
              <a:ahLst/>
              <a:cxnLst/>
              <a:rect l="0" t="0" r="0" b="0"/>
              <a:pathLst>
                <a:path w="3708752" h="3318126">
                  <a:moveTo>
                    <a:pt x="2372759" y="25214"/>
                  </a:moveTo>
                  <a:cubicBezTo>
                    <a:pt x="2145284" y="45135"/>
                    <a:pt x="1947602" y="93980"/>
                    <a:pt x="1754928" y="177872"/>
                  </a:cubicBezTo>
                  <a:cubicBezTo>
                    <a:pt x="1677058" y="211778"/>
                    <a:pt x="1568473" y="257708"/>
                    <a:pt x="1513628" y="279940"/>
                  </a:cubicBezTo>
                  <a:cubicBezTo>
                    <a:pt x="1458782" y="302171"/>
                    <a:pt x="1358268" y="357876"/>
                    <a:pt x="1290262" y="403728"/>
                  </a:cubicBezTo>
                  <a:cubicBezTo>
                    <a:pt x="1222256" y="449581"/>
                    <a:pt x="1102241" y="529866"/>
                    <a:pt x="1023562" y="582141"/>
                  </a:cubicBezTo>
                  <a:cubicBezTo>
                    <a:pt x="743878" y="767965"/>
                    <a:pt x="520855" y="1017986"/>
                    <a:pt x="297273" y="1396350"/>
                  </a:cubicBezTo>
                  <a:cubicBezTo>
                    <a:pt x="125250" y="1687461"/>
                    <a:pt x="111854" y="1722840"/>
                    <a:pt x="41161" y="2072725"/>
                  </a:cubicBezTo>
                  <a:cubicBezTo>
                    <a:pt x="0" y="2276442"/>
                    <a:pt x="30772" y="2498221"/>
                    <a:pt x="131693" y="2725213"/>
                  </a:cubicBezTo>
                  <a:cubicBezTo>
                    <a:pt x="206049" y="2892456"/>
                    <a:pt x="393106" y="3075158"/>
                    <a:pt x="570381" y="3153688"/>
                  </a:cubicBezTo>
                  <a:cubicBezTo>
                    <a:pt x="842219" y="3274107"/>
                    <a:pt x="1162620" y="3318125"/>
                    <a:pt x="1414242" y="3269620"/>
                  </a:cubicBezTo>
                  <a:cubicBezTo>
                    <a:pt x="1677717" y="3218831"/>
                    <a:pt x="1786407" y="3187638"/>
                    <a:pt x="2101437" y="3072401"/>
                  </a:cubicBezTo>
                  <a:cubicBezTo>
                    <a:pt x="2325146" y="2990570"/>
                    <a:pt x="2637835" y="2794007"/>
                    <a:pt x="2816256" y="2623051"/>
                  </a:cubicBezTo>
                  <a:cubicBezTo>
                    <a:pt x="2869195" y="2572327"/>
                    <a:pt x="2973010" y="2473737"/>
                    <a:pt x="3046956" y="2403963"/>
                  </a:cubicBezTo>
                  <a:cubicBezTo>
                    <a:pt x="3136486" y="2319484"/>
                    <a:pt x="3204587" y="2241436"/>
                    <a:pt x="3250797" y="2170346"/>
                  </a:cubicBezTo>
                  <a:cubicBezTo>
                    <a:pt x="3288963" y="2111631"/>
                    <a:pt x="3346453" y="2028956"/>
                    <a:pt x="3378551" y="1986624"/>
                  </a:cubicBezTo>
                  <a:cubicBezTo>
                    <a:pt x="3464182" y="1873690"/>
                    <a:pt x="3571436" y="1613642"/>
                    <a:pt x="3649876" y="1328768"/>
                  </a:cubicBezTo>
                  <a:cubicBezTo>
                    <a:pt x="3708751" y="1114949"/>
                    <a:pt x="3687901" y="829857"/>
                    <a:pt x="3598627" y="627992"/>
                  </a:cubicBezTo>
                  <a:cubicBezTo>
                    <a:pt x="3514493" y="437749"/>
                    <a:pt x="3352338" y="267060"/>
                    <a:pt x="3166327" y="172939"/>
                  </a:cubicBezTo>
                  <a:cubicBezTo>
                    <a:pt x="2919931" y="48263"/>
                    <a:pt x="2660666" y="0"/>
                    <a:pt x="2372759" y="25214"/>
                  </a:cubicBezTo>
                  <a:close/>
                </a:path>
              </a:pathLst>
            </a:custGeom>
            <a:solidFill>
              <a:srgbClr val="0096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DC770230-E15D-4618-9121-D31CCC9A909C}"/>
                </a:ext>
              </a:extLst>
            </p:cNvPr>
            <p:cNvSpPr/>
            <p:nvPr/>
          </p:nvSpPr>
          <p:spPr>
            <a:xfrm>
              <a:off x="6081303" y="8356829"/>
              <a:ext cx="4460371" cy="4389117"/>
            </a:xfrm>
            <a:custGeom>
              <a:avLst/>
              <a:gdLst>
                <a:gd name="connsiteX0" fmla="*/ 3839607 w 4460371"/>
                <a:gd name="connsiteY0" fmla="*/ 621154 h 4389117"/>
                <a:gd name="connsiteX1" fmla="*/ 3839951 w 4460371"/>
                <a:gd name="connsiteY1" fmla="*/ 620810 h 4389117"/>
                <a:gd name="connsiteX2" fmla="*/ 3705740 w 4460371"/>
                <a:gd name="connsiteY2" fmla="*/ 428119 h 4389117"/>
                <a:gd name="connsiteX3" fmla="*/ 3694756 w 4460371"/>
                <a:gd name="connsiteY3" fmla="*/ 412850 h 4389117"/>
                <a:gd name="connsiteX4" fmla="*/ 3694220 w 4460371"/>
                <a:gd name="connsiteY4" fmla="*/ 414266 h 4389117"/>
                <a:gd name="connsiteX5" fmla="*/ 3547606 w 4460371"/>
                <a:gd name="connsiteY5" fmla="*/ 273392 h 4389117"/>
                <a:gd name="connsiteX6" fmla="*/ 3547377 w 4460371"/>
                <a:gd name="connsiteY6" fmla="*/ 275803 h 4389117"/>
                <a:gd name="connsiteX7" fmla="*/ 3077418 w 4460371"/>
                <a:gd name="connsiteY7" fmla="*/ 45796 h 4389117"/>
                <a:gd name="connsiteX8" fmla="*/ 2409948 w 4460371"/>
                <a:gd name="connsiteY8" fmla="*/ 18586 h 4389117"/>
                <a:gd name="connsiteX9" fmla="*/ 1701223 w 4460371"/>
                <a:gd name="connsiteY9" fmla="*/ 222259 h 4389117"/>
                <a:gd name="connsiteX10" fmla="*/ 1056336 w 4460371"/>
                <a:gd name="connsiteY10" fmla="*/ 603887 h 4389117"/>
                <a:gd name="connsiteX11" fmla="*/ 518453 w 4460371"/>
                <a:gd name="connsiteY11" fmla="*/ 1121794 h 4389117"/>
                <a:gd name="connsiteX12" fmla="*/ 139578 w 4460371"/>
                <a:gd name="connsiteY12" fmla="*/ 1746587 h 4389117"/>
                <a:gd name="connsiteX13" fmla="*/ 8 w 4460371"/>
                <a:gd name="connsiteY13" fmla="*/ 2390671 h 4389117"/>
                <a:gd name="connsiteX14" fmla="*/ 121473 w 4460371"/>
                <a:gd name="connsiteY14" fmla="*/ 2920559 h 4389117"/>
                <a:gd name="connsiteX15" fmla="*/ 120822 w 4460371"/>
                <a:gd name="connsiteY15" fmla="*/ 2920138 h 4389117"/>
                <a:gd name="connsiteX16" fmla="*/ 559166 w 4460371"/>
                <a:gd name="connsiteY16" fmla="*/ 3424573 h 4389117"/>
                <a:gd name="connsiteX17" fmla="*/ 559816 w 4460371"/>
                <a:gd name="connsiteY17" fmla="*/ 3424458 h 4389117"/>
                <a:gd name="connsiteX18" fmla="*/ 3837450 w 4460371"/>
                <a:gd name="connsiteY18" fmla="*/ 4011523 h 4389117"/>
                <a:gd name="connsiteX19" fmla="*/ 3839555 w 4460371"/>
                <a:gd name="connsiteY19" fmla="*/ 621124 h 4389117"/>
                <a:gd name="connsiteX20" fmla="*/ 3747682 w 4460371"/>
                <a:gd name="connsiteY20" fmla="*/ 1494589 h 4389117"/>
                <a:gd name="connsiteX21" fmla="*/ 3408613 w 4460371"/>
                <a:gd name="connsiteY21" fmla="*/ 2201551 h 4389117"/>
                <a:gd name="connsiteX22" fmla="*/ 2810909 w 4460371"/>
                <a:gd name="connsiteY22" fmla="*/ 2813608 h 4389117"/>
                <a:gd name="connsiteX23" fmla="*/ 2059174 w 4460371"/>
                <a:gd name="connsiteY23" fmla="*/ 3234542 h 4389117"/>
                <a:gd name="connsiteX24" fmla="*/ 1274178 w 4460371"/>
                <a:gd name="connsiteY24" fmla="*/ 3386280 h 4389117"/>
                <a:gd name="connsiteX25" fmla="*/ 632269 w 4460371"/>
                <a:gd name="connsiteY25" fmla="*/ 3240352 h 4389117"/>
                <a:gd name="connsiteX26" fmla="*/ 242068 w 4460371"/>
                <a:gd name="connsiteY26" fmla="*/ 2866414 h 4389117"/>
                <a:gd name="connsiteX27" fmla="*/ 110728 w 4460371"/>
                <a:gd name="connsiteY27" fmla="*/ 2345520 h 4389117"/>
                <a:gd name="connsiteX28" fmla="*/ 238776 w 4460371"/>
                <a:gd name="connsiteY28" fmla="*/ 1739939 h 4389117"/>
                <a:gd name="connsiteX29" fmla="*/ 594187 w 4460371"/>
                <a:gd name="connsiteY29" fmla="*/ 1150268 h 4389117"/>
                <a:gd name="connsiteX30" fmla="*/ 1101689 w 4460371"/>
                <a:gd name="connsiteY30" fmla="*/ 661097 h 4389117"/>
                <a:gd name="connsiteX31" fmla="*/ 1710337 w 4460371"/>
                <a:gd name="connsiteY31" fmla="*/ 301209 h 4389117"/>
                <a:gd name="connsiteX32" fmla="*/ 2378796 w 4460371"/>
                <a:gd name="connsiteY32" fmla="*/ 110811 h 4389117"/>
                <a:gd name="connsiteX33" fmla="*/ 3005774 w 4460371"/>
                <a:gd name="connsiteY33" fmla="*/ 139323 h 4389117"/>
                <a:gd name="connsiteX34" fmla="*/ 3485716 w 4460371"/>
                <a:gd name="connsiteY34" fmla="*/ 391717 h 4389117"/>
                <a:gd name="connsiteX35" fmla="*/ 3758929 w 4460371"/>
                <a:gd name="connsiteY35" fmla="*/ 851918 h 4389117"/>
                <a:gd name="connsiteX36" fmla="*/ 3747678 w 4460371"/>
                <a:gd name="connsiteY36" fmla="*/ 1494591 h 4389117"/>
                <a:gd name="connsiteX37" fmla="*/ 3908649 w 4460371"/>
                <a:gd name="connsiteY37" fmla="*/ 2409936 h 4389117"/>
                <a:gd name="connsiteX38" fmla="*/ 3902947 w 4460371"/>
                <a:gd name="connsiteY38" fmla="*/ 2458309 h 4389117"/>
                <a:gd name="connsiteX39" fmla="*/ 3887026 w 4460371"/>
                <a:gd name="connsiteY39" fmla="*/ 2412002 h 4389117"/>
                <a:gd name="connsiteX40" fmla="*/ 3864217 w 4460371"/>
                <a:gd name="connsiteY40" fmla="*/ 2310514 h 4389117"/>
                <a:gd name="connsiteX41" fmla="*/ 3850517 w 4460371"/>
                <a:gd name="connsiteY41" fmla="*/ 2207262 h 4389117"/>
                <a:gd name="connsiteX42" fmla="*/ 3848336 w 4460371"/>
                <a:gd name="connsiteY42" fmla="*/ 2158543 h 4389117"/>
                <a:gd name="connsiteX43" fmla="*/ 3871259 w 4460371"/>
                <a:gd name="connsiteY43" fmla="*/ 2201789 h 4389117"/>
                <a:gd name="connsiteX44" fmla="*/ 3888940 w 4460371"/>
                <a:gd name="connsiteY44" fmla="*/ 2248211 h 4389117"/>
                <a:gd name="connsiteX45" fmla="*/ 3901990 w 4460371"/>
                <a:gd name="connsiteY45" fmla="*/ 2303625 h 4389117"/>
                <a:gd name="connsiteX46" fmla="*/ 3909108 w 4460371"/>
                <a:gd name="connsiteY46" fmla="*/ 2359806 h 4389117"/>
                <a:gd name="connsiteX47" fmla="*/ 3908649 w 4460371"/>
                <a:gd name="connsiteY47" fmla="*/ 2409940 h 4389117"/>
                <a:gd name="connsiteX48" fmla="*/ 4172633 w 4460371"/>
                <a:gd name="connsiteY48" fmla="*/ 1691335 h 4389117"/>
                <a:gd name="connsiteX49" fmla="*/ 4190735 w 4460371"/>
                <a:gd name="connsiteY49" fmla="*/ 1722947 h 4389117"/>
                <a:gd name="connsiteX50" fmla="*/ 4204895 w 4460371"/>
                <a:gd name="connsiteY50" fmla="*/ 1761790 h 4389117"/>
                <a:gd name="connsiteX51" fmla="*/ 4213353 w 4460371"/>
                <a:gd name="connsiteY51" fmla="*/ 1802165 h 4389117"/>
                <a:gd name="connsiteX52" fmla="*/ 4213582 w 4460371"/>
                <a:gd name="connsiteY52" fmla="*/ 1838943 h 4389117"/>
                <a:gd name="connsiteX53" fmla="*/ 4208990 w 4460371"/>
                <a:gd name="connsiteY53" fmla="*/ 1874381 h 4389117"/>
                <a:gd name="connsiteX54" fmla="*/ 4192190 w 4460371"/>
                <a:gd name="connsiteY54" fmla="*/ 1842349 h 4389117"/>
                <a:gd name="connsiteX55" fmla="*/ 4168042 w 4460371"/>
                <a:gd name="connsiteY55" fmla="*/ 1772354 h 4389117"/>
                <a:gd name="connsiteX56" fmla="*/ 4152696 w 4460371"/>
                <a:gd name="connsiteY56" fmla="*/ 1699373 h 4389117"/>
                <a:gd name="connsiteX57" fmla="*/ 4149825 w 4460371"/>
                <a:gd name="connsiteY57" fmla="*/ 1663399 h 4389117"/>
                <a:gd name="connsiteX58" fmla="*/ 4172634 w 4460371"/>
                <a:gd name="connsiteY58" fmla="*/ 1691336 h 4389117"/>
                <a:gd name="connsiteX59" fmla="*/ 4000919 w 4460371"/>
                <a:gd name="connsiteY59" fmla="*/ 1622641 h 4389117"/>
                <a:gd name="connsiteX60" fmla="*/ 4023536 w 4460371"/>
                <a:gd name="connsiteY60" fmla="*/ 1666957 h 4389117"/>
                <a:gd name="connsiteX61" fmla="*/ 4042404 w 4460371"/>
                <a:gd name="connsiteY61" fmla="*/ 1720612 h 4389117"/>
                <a:gd name="connsiteX62" fmla="*/ 4055683 w 4460371"/>
                <a:gd name="connsiteY62" fmla="*/ 1775568 h 4389117"/>
                <a:gd name="connsiteX63" fmla="*/ 4060276 w 4460371"/>
                <a:gd name="connsiteY63" fmla="*/ 1825395 h 4389117"/>
                <a:gd name="connsiteX64" fmla="*/ 4059855 w 4460371"/>
                <a:gd name="connsiteY64" fmla="*/ 1874343 h 4389117"/>
                <a:gd name="connsiteX65" fmla="*/ 4039112 w 4460371"/>
                <a:gd name="connsiteY65" fmla="*/ 1830027 h 4389117"/>
                <a:gd name="connsiteX66" fmla="*/ 4005549 w 4460371"/>
                <a:gd name="connsiteY66" fmla="*/ 1731595 h 4389117"/>
                <a:gd name="connsiteX67" fmla="*/ 3980751 w 4460371"/>
                <a:gd name="connsiteY67" fmla="*/ 1630635 h 4389117"/>
                <a:gd name="connsiteX68" fmla="*/ 3973633 w 4460371"/>
                <a:gd name="connsiteY68" fmla="*/ 1582262 h 4389117"/>
                <a:gd name="connsiteX69" fmla="*/ 4000919 w 4460371"/>
                <a:gd name="connsiteY69" fmla="*/ 1622637 h 4389117"/>
                <a:gd name="connsiteX70" fmla="*/ 3925756 w 4460371"/>
                <a:gd name="connsiteY70" fmla="*/ 1912998 h 4389117"/>
                <a:gd name="connsiteX71" fmla="*/ 3923574 w 4460371"/>
                <a:gd name="connsiteY71" fmla="*/ 1864166 h 4389117"/>
                <a:gd name="connsiteX72" fmla="*/ 3946307 w 4460371"/>
                <a:gd name="connsiteY72" fmla="*/ 1907411 h 4389117"/>
                <a:gd name="connsiteX73" fmla="*/ 3964179 w 4460371"/>
                <a:gd name="connsiteY73" fmla="*/ 1953948 h 4389117"/>
                <a:gd name="connsiteX74" fmla="*/ 3977114 w 4460371"/>
                <a:gd name="connsiteY74" fmla="*/ 2009133 h 4389117"/>
                <a:gd name="connsiteX75" fmla="*/ 3984155 w 4460371"/>
                <a:gd name="connsiteY75" fmla="*/ 2065428 h 4389117"/>
                <a:gd name="connsiteX76" fmla="*/ 3983505 w 4460371"/>
                <a:gd name="connsiteY76" fmla="*/ 2115371 h 4389117"/>
                <a:gd name="connsiteX77" fmla="*/ 3977802 w 4460371"/>
                <a:gd name="connsiteY77" fmla="*/ 2163859 h 4389117"/>
                <a:gd name="connsiteX78" fmla="*/ 3961882 w 4460371"/>
                <a:gd name="connsiteY78" fmla="*/ 2117437 h 4389117"/>
                <a:gd name="connsiteX79" fmla="*/ 3939264 w 4460371"/>
                <a:gd name="connsiteY79" fmla="*/ 2015949 h 4389117"/>
                <a:gd name="connsiteX80" fmla="*/ 3925755 w 4460371"/>
                <a:gd name="connsiteY80" fmla="*/ 1913000 h 4389117"/>
                <a:gd name="connsiteX81" fmla="*/ 4005741 w 4460371"/>
                <a:gd name="connsiteY81" fmla="*/ 2665194 h 4389117"/>
                <a:gd name="connsiteX82" fmla="*/ 3997398 w 4460371"/>
                <a:gd name="connsiteY82" fmla="*/ 2699751 h 4389117"/>
                <a:gd name="connsiteX83" fmla="*/ 3984232 w 4460371"/>
                <a:gd name="connsiteY83" fmla="*/ 2666188 h 4389117"/>
                <a:gd name="connsiteX84" fmla="*/ 3967432 w 4460371"/>
                <a:gd name="connsiteY84" fmla="*/ 2593973 h 4389117"/>
                <a:gd name="connsiteX85" fmla="*/ 3960085 w 4460371"/>
                <a:gd name="connsiteY85" fmla="*/ 2520035 h 4389117"/>
                <a:gd name="connsiteX86" fmla="*/ 3961194 w 4460371"/>
                <a:gd name="connsiteY86" fmla="*/ 2484060 h 4389117"/>
                <a:gd name="connsiteX87" fmla="*/ 3980941 w 4460371"/>
                <a:gd name="connsiteY87" fmla="*/ 2514026 h 4389117"/>
                <a:gd name="connsiteX88" fmla="*/ 3995637 w 4460371"/>
                <a:gd name="connsiteY88" fmla="*/ 2547282 h 4389117"/>
                <a:gd name="connsiteX89" fmla="*/ 4005396 w 4460371"/>
                <a:gd name="connsiteY89" fmla="*/ 2587428 h 4389117"/>
                <a:gd name="connsiteX90" fmla="*/ 4009567 w 4460371"/>
                <a:gd name="connsiteY90" fmla="*/ 2628339 h 4389117"/>
                <a:gd name="connsiteX91" fmla="*/ 4005740 w 4460371"/>
                <a:gd name="connsiteY91" fmla="*/ 2665193 h 4389117"/>
                <a:gd name="connsiteX92" fmla="*/ 4059739 w 4460371"/>
                <a:gd name="connsiteY92" fmla="*/ 2439595 h 4389117"/>
                <a:gd name="connsiteX93" fmla="*/ 4051396 w 4460371"/>
                <a:gd name="connsiteY93" fmla="*/ 2474383 h 4389117"/>
                <a:gd name="connsiteX94" fmla="*/ 4038231 w 4460371"/>
                <a:gd name="connsiteY94" fmla="*/ 2440590 h 4389117"/>
                <a:gd name="connsiteX95" fmla="*/ 4021431 w 4460371"/>
                <a:gd name="connsiteY95" fmla="*/ 2368375 h 4389117"/>
                <a:gd name="connsiteX96" fmla="*/ 4014083 w 4460371"/>
                <a:gd name="connsiteY96" fmla="*/ 2294437 h 4389117"/>
                <a:gd name="connsiteX97" fmla="*/ 4015193 w 4460371"/>
                <a:gd name="connsiteY97" fmla="*/ 2258462 h 4389117"/>
                <a:gd name="connsiteX98" fmla="*/ 4034940 w 4460371"/>
                <a:gd name="connsiteY98" fmla="*/ 2288428 h 4389117"/>
                <a:gd name="connsiteX99" fmla="*/ 4049865 w 4460371"/>
                <a:gd name="connsiteY99" fmla="*/ 2321685 h 4389117"/>
                <a:gd name="connsiteX100" fmla="*/ 4059394 w 4460371"/>
                <a:gd name="connsiteY100" fmla="*/ 2361830 h 4389117"/>
                <a:gd name="connsiteX101" fmla="*/ 4063566 w 4460371"/>
                <a:gd name="connsiteY101" fmla="*/ 2402970 h 4389117"/>
                <a:gd name="connsiteX102" fmla="*/ 4059739 w 4460371"/>
                <a:gd name="connsiteY102" fmla="*/ 2439595 h 4389117"/>
                <a:gd name="connsiteX103" fmla="*/ 4048642 w 4460371"/>
                <a:gd name="connsiteY103" fmla="*/ 1430881 h 4389117"/>
                <a:gd name="connsiteX104" fmla="*/ 4023957 w 4460371"/>
                <a:gd name="connsiteY104" fmla="*/ 1329696 h 4389117"/>
                <a:gd name="connsiteX105" fmla="*/ 4016609 w 4460371"/>
                <a:gd name="connsiteY105" fmla="*/ 1281208 h 4389117"/>
                <a:gd name="connsiteX106" fmla="*/ 4043935 w 4460371"/>
                <a:gd name="connsiteY106" fmla="*/ 1321812 h 4389117"/>
                <a:gd name="connsiteX107" fmla="*/ 4066553 w 4460371"/>
                <a:gd name="connsiteY107" fmla="*/ 1366244 h 4389117"/>
                <a:gd name="connsiteX108" fmla="*/ 4085649 w 4460371"/>
                <a:gd name="connsiteY108" fmla="*/ 1419899 h 4389117"/>
                <a:gd name="connsiteX109" fmla="*/ 4098699 w 4460371"/>
                <a:gd name="connsiteY109" fmla="*/ 1474856 h 4389117"/>
                <a:gd name="connsiteX110" fmla="*/ 4103215 w 4460371"/>
                <a:gd name="connsiteY110" fmla="*/ 1524683 h 4389117"/>
                <a:gd name="connsiteX111" fmla="*/ 4102870 w 4460371"/>
                <a:gd name="connsiteY111" fmla="*/ 1573401 h 4389117"/>
                <a:gd name="connsiteX112" fmla="*/ 4082128 w 4460371"/>
                <a:gd name="connsiteY112" fmla="*/ 1528969 h 4389117"/>
                <a:gd name="connsiteX113" fmla="*/ 4048641 w 4460371"/>
                <a:gd name="connsiteY113" fmla="*/ 1430880 h 4389117"/>
                <a:gd name="connsiteX114" fmla="*/ 4142671 w 4460371"/>
                <a:gd name="connsiteY114" fmla="*/ 2434990 h 4389117"/>
                <a:gd name="connsiteX115" fmla="*/ 4136969 w 4460371"/>
                <a:gd name="connsiteY115" fmla="*/ 2483478 h 4389117"/>
                <a:gd name="connsiteX116" fmla="*/ 4121049 w 4460371"/>
                <a:gd name="connsiteY116" fmla="*/ 2437057 h 4389117"/>
                <a:gd name="connsiteX117" fmla="*/ 4098431 w 4460371"/>
                <a:gd name="connsiteY117" fmla="*/ 2335793 h 4389117"/>
                <a:gd name="connsiteX118" fmla="*/ 4084501 w 4460371"/>
                <a:gd name="connsiteY118" fmla="*/ 2232541 h 4389117"/>
                <a:gd name="connsiteX119" fmla="*/ 4082319 w 4460371"/>
                <a:gd name="connsiteY119" fmla="*/ 2183708 h 4389117"/>
                <a:gd name="connsiteX120" fmla="*/ 4105242 w 4460371"/>
                <a:gd name="connsiteY120" fmla="*/ 2227145 h 4389117"/>
                <a:gd name="connsiteX121" fmla="*/ 4123115 w 4460371"/>
                <a:gd name="connsiteY121" fmla="*/ 2273796 h 4389117"/>
                <a:gd name="connsiteX122" fmla="*/ 4135935 w 4460371"/>
                <a:gd name="connsiteY122" fmla="*/ 2328867 h 4389117"/>
                <a:gd name="connsiteX123" fmla="*/ 4143053 w 4460371"/>
                <a:gd name="connsiteY123" fmla="*/ 2385391 h 4389117"/>
                <a:gd name="connsiteX124" fmla="*/ 4142671 w 4460371"/>
                <a:gd name="connsiteY124" fmla="*/ 2434989 h 4389117"/>
                <a:gd name="connsiteX125" fmla="*/ 4138423 w 4460371"/>
                <a:gd name="connsiteY125" fmla="*/ 2002348 h 4389117"/>
                <a:gd name="connsiteX126" fmla="*/ 4123268 w 4460371"/>
                <a:gd name="connsiteY126" fmla="*/ 1929368 h 4389117"/>
                <a:gd name="connsiteX127" fmla="*/ 4120321 w 4460371"/>
                <a:gd name="connsiteY127" fmla="*/ 1893586 h 4389117"/>
                <a:gd name="connsiteX128" fmla="*/ 4143245 w 4460371"/>
                <a:gd name="connsiteY128" fmla="*/ 1921447 h 4389117"/>
                <a:gd name="connsiteX129" fmla="*/ 4161347 w 4460371"/>
                <a:gd name="connsiteY129" fmla="*/ 1952828 h 4389117"/>
                <a:gd name="connsiteX130" fmla="*/ 4175277 w 4460371"/>
                <a:gd name="connsiteY130" fmla="*/ 1991672 h 4389117"/>
                <a:gd name="connsiteX131" fmla="*/ 4183735 w 4460371"/>
                <a:gd name="connsiteY131" fmla="*/ 2032047 h 4389117"/>
                <a:gd name="connsiteX132" fmla="*/ 4184156 w 4460371"/>
                <a:gd name="connsiteY132" fmla="*/ 2068824 h 4389117"/>
                <a:gd name="connsiteX133" fmla="*/ 4179334 w 4460371"/>
                <a:gd name="connsiteY133" fmla="*/ 2104262 h 4389117"/>
                <a:gd name="connsiteX134" fmla="*/ 4162993 w 4460371"/>
                <a:gd name="connsiteY134" fmla="*/ 2072116 h 4389117"/>
                <a:gd name="connsiteX135" fmla="*/ 4138423 w 4460371"/>
                <a:gd name="connsiteY135" fmla="*/ 2002349 h 4389117"/>
                <a:gd name="connsiteX136" fmla="*/ 4215882 w 4460371"/>
                <a:gd name="connsiteY136" fmla="*/ 2620568 h 4389117"/>
                <a:gd name="connsiteX137" fmla="*/ 4209185 w 4460371"/>
                <a:gd name="connsiteY137" fmla="*/ 2670166 h 4389117"/>
                <a:gd name="connsiteX138" fmla="*/ 4197780 w 4460371"/>
                <a:gd name="connsiteY138" fmla="*/ 2717468 h 4389117"/>
                <a:gd name="connsiteX139" fmla="*/ 4187561 w 4460371"/>
                <a:gd name="connsiteY139" fmla="*/ 2669630 h 4389117"/>
                <a:gd name="connsiteX140" fmla="*/ 4177037 w 4460371"/>
                <a:gd name="connsiteY140" fmla="*/ 2566495 h 4389117"/>
                <a:gd name="connsiteX141" fmla="*/ 4175506 w 4460371"/>
                <a:gd name="connsiteY141" fmla="*/ 2462361 h 4389117"/>
                <a:gd name="connsiteX142" fmla="*/ 4179142 w 4460371"/>
                <a:gd name="connsiteY142" fmla="*/ 2413529 h 4389117"/>
                <a:gd name="connsiteX143" fmla="*/ 4196823 w 4460371"/>
                <a:gd name="connsiteY143" fmla="*/ 2459185 h 4389117"/>
                <a:gd name="connsiteX144" fmla="*/ 4208993 w 4460371"/>
                <a:gd name="connsiteY144" fmla="*/ 2507482 h 4389117"/>
                <a:gd name="connsiteX145" fmla="*/ 4215346 w 4460371"/>
                <a:gd name="connsiteY145" fmla="*/ 2564083 h 4389117"/>
                <a:gd name="connsiteX146" fmla="*/ 4215881 w 4460371"/>
                <a:gd name="connsiteY146" fmla="*/ 2620570 h 4389117"/>
                <a:gd name="connsiteX147" fmla="*/ 4216188 w 4460371"/>
                <a:gd name="connsiteY147" fmla="*/ 1630664 h 4389117"/>
                <a:gd name="connsiteX148" fmla="*/ 4209070 w 4460371"/>
                <a:gd name="connsiteY148" fmla="*/ 1582291 h 4389117"/>
                <a:gd name="connsiteX149" fmla="*/ 4236395 w 4460371"/>
                <a:gd name="connsiteY149" fmla="*/ 1622666 h 4389117"/>
                <a:gd name="connsiteX150" fmla="*/ 4259012 w 4460371"/>
                <a:gd name="connsiteY150" fmla="*/ 1666983 h 4389117"/>
                <a:gd name="connsiteX151" fmla="*/ 4277880 w 4460371"/>
                <a:gd name="connsiteY151" fmla="*/ 1720637 h 4389117"/>
                <a:gd name="connsiteX152" fmla="*/ 4291160 w 4460371"/>
                <a:gd name="connsiteY152" fmla="*/ 1775594 h 4389117"/>
                <a:gd name="connsiteX153" fmla="*/ 4295752 w 4460371"/>
                <a:gd name="connsiteY153" fmla="*/ 1825421 h 4389117"/>
                <a:gd name="connsiteX154" fmla="*/ 4295331 w 4460371"/>
                <a:gd name="connsiteY154" fmla="*/ 1874368 h 4389117"/>
                <a:gd name="connsiteX155" fmla="*/ 4274589 w 4460371"/>
                <a:gd name="connsiteY155" fmla="*/ 1830052 h 4389117"/>
                <a:gd name="connsiteX156" fmla="*/ 4241218 w 4460371"/>
                <a:gd name="connsiteY156" fmla="*/ 1731620 h 4389117"/>
                <a:gd name="connsiteX157" fmla="*/ 4216189 w 4460371"/>
                <a:gd name="connsiteY157" fmla="*/ 1630660 h 4389117"/>
                <a:gd name="connsiteX158" fmla="*/ 4283237 w 4460371"/>
                <a:gd name="connsiteY158" fmla="*/ 2899003 h 4389117"/>
                <a:gd name="connsiteX159" fmla="*/ 4275545 w 4460371"/>
                <a:gd name="connsiteY159" fmla="*/ 2934785 h 4389117"/>
                <a:gd name="connsiteX160" fmla="*/ 4263031 w 4460371"/>
                <a:gd name="connsiteY160" fmla="*/ 2968348 h 4389117"/>
                <a:gd name="connsiteX161" fmla="*/ 4254038 w 4460371"/>
                <a:gd name="connsiteY161" fmla="*/ 2933445 h 4389117"/>
                <a:gd name="connsiteX162" fmla="*/ 4245925 w 4460371"/>
                <a:gd name="connsiteY162" fmla="*/ 2859929 h 4389117"/>
                <a:gd name="connsiteX163" fmla="*/ 4247341 w 4460371"/>
                <a:gd name="connsiteY163" fmla="*/ 2785302 h 4389117"/>
                <a:gd name="connsiteX164" fmla="*/ 4252698 w 4460371"/>
                <a:gd name="connsiteY164" fmla="*/ 2749864 h 4389117"/>
                <a:gd name="connsiteX165" fmla="*/ 4268619 w 4460371"/>
                <a:gd name="connsiteY165" fmla="*/ 2782010 h 4389117"/>
                <a:gd name="connsiteX166" fmla="*/ 4279602 w 4460371"/>
                <a:gd name="connsiteY166" fmla="*/ 2816798 h 4389117"/>
                <a:gd name="connsiteX167" fmla="*/ 4284539 w 4460371"/>
                <a:gd name="connsiteY167" fmla="*/ 2857709 h 4389117"/>
                <a:gd name="connsiteX168" fmla="*/ 4283238 w 4460371"/>
                <a:gd name="connsiteY168" fmla="*/ 2899002 h 4389117"/>
                <a:gd name="connsiteX169" fmla="*/ 4318599 w 4460371"/>
                <a:gd name="connsiteY169" fmla="*/ 2386681 h 4389117"/>
                <a:gd name="connsiteX170" fmla="*/ 4307194 w 4460371"/>
                <a:gd name="connsiteY170" fmla="*/ 2433982 h 4389117"/>
                <a:gd name="connsiteX171" fmla="*/ 4296976 w 4460371"/>
                <a:gd name="connsiteY171" fmla="*/ 2385915 h 4389117"/>
                <a:gd name="connsiteX172" fmla="*/ 4286337 w 4460371"/>
                <a:gd name="connsiteY172" fmla="*/ 2282546 h 4389117"/>
                <a:gd name="connsiteX173" fmla="*/ 4284921 w 4460371"/>
                <a:gd name="connsiteY173" fmla="*/ 2178647 h 4389117"/>
                <a:gd name="connsiteX174" fmla="*/ 4288748 w 4460371"/>
                <a:gd name="connsiteY174" fmla="*/ 2129814 h 4389117"/>
                <a:gd name="connsiteX175" fmla="*/ 4305970 w 4460371"/>
                <a:gd name="connsiteY175" fmla="*/ 2175585 h 4389117"/>
                <a:gd name="connsiteX176" fmla="*/ 4318369 w 4460371"/>
                <a:gd name="connsiteY176" fmla="*/ 2223959 h 4389117"/>
                <a:gd name="connsiteX177" fmla="*/ 4324722 w 4460371"/>
                <a:gd name="connsiteY177" fmla="*/ 2280483 h 4389117"/>
                <a:gd name="connsiteX178" fmla="*/ 4325067 w 4460371"/>
                <a:gd name="connsiteY178" fmla="*/ 2337200 h 4389117"/>
                <a:gd name="connsiteX179" fmla="*/ 4318599 w 4460371"/>
                <a:gd name="connsiteY179" fmla="*/ 2386684 h 4389117"/>
                <a:gd name="connsiteX180" fmla="*/ 4355798 w 4460371"/>
                <a:gd name="connsiteY180" fmla="*/ 2717373 h 4389117"/>
                <a:gd name="connsiteX181" fmla="*/ 4343284 w 4460371"/>
                <a:gd name="connsiteY181" fmla="*/ 2750937 h 4389117"/>
                <a:gd name="connsiteX182" fmla="*/ 4334291 w 4460371"/>
                <a:gd name="connsiteY182" fmla="*/ 2716034 h 4389117"/>
                <a:gd name="connsiteX183" fmla="*/ 4326407 w 4460371"/>
                <a:gd name="connsiteY183" fmla="*/ 2642288 h 4389117"/>
                <a:gd name="connsiteX184" fmla="*/ 4327823 w 4460371"/>
                <a:gd name="connsiteY184" fmla="*/ 2567776 h 4389117"/>
                <a:gd name="connsiteX185" fmla="*/ 4332990 w 4460371"/>
                <a:gd name="connsiteY185" fmla="*/ 2532338 h 4389117"/>
                <a:gd name="connsiteX186" fmla="*/ 4349024 w 4460371"/>
                <a:gd name="connsiteY186" fmla="*/ 2564600 h 4389117"/>
                <a:gd name="connsiteX187" fmla="*/ 4359663 w 4460371"/>
                <a:gd name="connsiteY187" fmla="*/ 2599157 h 4389117"/>
                <a:gd name="connsiteX188" fmla="*/ 4364600 w 4460371"/>
                <a:gd name="connsiteY188" fmla="*/ 2640297 h 4389117"/>
                <a:gd name="connsiteX189" fmla="*/ 4363835 w 4460371"/>
                <a:gd name="connsiteY189" fmla="*/ 2681552 h 4389117"/>
                <a:gd name="connsiteX190" fmla="*/ 4355798 w 4460371"/>
                <a:gd name="connsiteY190" fmla="*/ 2717372 h 4389117"/>
                <a:gd name="connsiteX191" fmla="*/ 3398735 w 4460371"/>
                <a:gd name="connsiteY191" fmla="*/ 458446 h 4389117"/>
                <a:gd name="connsiteX192" fmla="*/ 2946763 w 4460371"/>
                <a:gd name="connsiteY192" fmla="*/ 217387 h 4389117"/>
                <a:gd name="connsiteX193" fmla="*/ 2352929 w 4460371"/>
                <a:gd name="connsiteY193" fmla="*/ 188187 h 4389117"/>
                <a:gd name="connsiteX194" fmla="*/ 1717957 w 4460371"/>
                <a:gd name="connsiteY194" fmla="*/ 367485 h 4389117"/>
                <a:gd name="connsiteX195" fmla="*/ 1139808 w 4460371"/>
                <a:gd name="connsiteY195" fmla="*/ 708621 h 4389117"/>
                <a:gd name="connsiteX196" fmla="*/ 658327 w 4460371"/>
                <a:gd name="connsiteY196" fmla="*/ 1173407 h 4389117"/>
                <a:gd name="connsiteX197" fmla="*/ 322471 w 4460371"/>
                <a:gd name="connsiteY197" fmla="*/ 1733912 h 4389117"/>
                <a:gd name="connsiteX198" fmla="*/ 203416 w 4460371"/>
                <a:gd name="connsiteY198" fmla="*/ 2307769 h 4389117"/>
                <a:gd name="connsiteX199" fmla="*/ 330475 w 4460371"/>
                <a:gd name="connsiteY199" fmla="*/ 2799008 h 4389117"/>
                <a:gd name="connsiteX200" fmla="*/ 701807 w 4460371"/>
                <a:gd name="connsiteY200" fmla="*/ 3148952 h 4389117"/>
                <a:gd name="connsiteX201" fmla="*/ 1308926 w 4460371"/>
                <a:gd name="connsiteY201" fmla="*/ 3283163 h 4389117"/>
                <a:gd name="connsiteX202" fmla="*/ 2048267 w 4460371"/>
                <a:gd name="connsiteY202" fmla="*/ 3138430 h 4389117"/>
                <a:gd name="connsiteX203" fmla="*/ 2754347 w 4460371"/>
                <a:gd name="connsiteY203" fmla="*/ 2742410 h 4389117"/>
                <a:gd name="connsiteX204" fmla="*/ 3316615 w 4460371"/>
                <a:gd name="connsiteY204" fmla="*/ 2167670 h 4389117"/>
                <a:gd name="connsiteX205" fmla="*/ 3638236 w 4460371"/>
                <a:gd name="connsiteY205" fmla="*/ 1502150 h 4389117"/>
                <a:gd name="connsiteX206" fmla="*/ 3652932 w 4460371"/>
                <a:gd name="connsiteY206" fmla="*/ 895031 h 4389117"/>
                <a:gd name="connsiteX207" fmla="*/ 3398745 w 4460371"/>
                <a:gd name="connsiteY207" fmla="*/ 458451 h 4389117"/>
                <a:gd name="connsiteX208" fmla="*/ 2650282 w 4460371"/>
                <a:gd name="connsiteY208" fmla="*/ 752321 h 4389117"/>
                <a:gd name="connsiteX209" fmla="*/ 2663332 w 4460371"/>
                <a:gd name="connsiteY209" fmla="*/ 736401 h 4389117"/>
                <a:gd name="connsiteX210" fmla="*/ 2681969 w 4460371"/>
                <a:gd name="connsiteY210" fmla="*/ 720366 h 4389117"/>
                <a:gd name="connsiteX211" fmla="*/ 2695593 w 4460371"/>
                <a:gd name="connsiteY211" fmla="*/ 711602 h 4389117"/>
                <a:gd name="connsiteX212" fmla="*/ 2708988 w 4460371"/>
                <a:gd name="connsiteY212" fmla="*/ 704905 h 4389117"/>
                <a:gd name="connsiteX213" fmla="*/ 2721731 w 4460371"/>
                <a:gd name="connsiteY213" fmla="*/ 700312 h 4389117"/>
                <a:gd name="connsiteX214" fmla="*/ 2733021 w 4460371"/>
                <a:gd name="connsiteY214" fmla="*/ 698016 h 4389117"/>
                <a:gd name="connsiteX215" fmla="*/ 2738953 w 4460371"/>
                <a:gd name="connsiteY215" fmla="*/ 697901 h 4389117"/>
                <a:gd name="connsiteX216" fmla="*/ 2744004 w 4460371"/>
                <a:gd name="connsiteY216" fmla="*/ 698552 h 4389117"/>
                <a:gd name="connsiteX217" fmla="*/ 2748291 w 4460371"/>
                <a:gd name="connsiteY217" fmla="*/ 700198 h 4389117"/>
                <a:gd name="connsiteX218" fmla="*/ 2751467 w 4460371"/>
                <a:gd name="connsiteY218" fmla="*/ 702838 h 4389117"/>
                <a:gd name="connsiteX219" fmla="*/ 2753534 w 4460371"/>
                <a:gd name="connsiteY219" fmla="*/ 713592 h 4389117"/>
                <a:gd name="connsiteX220" fmla="*/ 2747372 w 4460371"/>
                <a:gd name="connsiteY220" fmla="*/ 728059 h 4389117"/>
                <a:gd name="connsiteX221" fmla="*/ 2734092 w 4460371"/>
                <a:gd name="connsiteY221" fmla="*/ 744285 h 4389117"/>
                <a:gd name="connsiteX222" fmla="*/ 2714995 w 4460371"/>
                <a:gd name="connsiteY222" fmla="*/ 760320 h 4389117"/>
                <a:gd name="connsiteX223" fmla="*/ 2701295 w 4460371"/>
                <a:gd name="connsiteY223" fmla="*/ 769007 h 4389117"/>
                <a:gd name="connsiteX224" fmla="*/ 2688015 w 4460371"/>
                <a:gd name="connsiteY224" fmla="*/ 775705 h 4389117"/>
                <a:gd name="connsiteX225" fmla="*/ 2675501 w 4460371"/>
                <a:gd name="connsiteY225" fmla="*/ 780220 h 4389117"/>
                <a:gd name="connsiteX226" fmla="*/ 2664403 w 4460371"/>
                <a:gd name="connsiteY226" fmla="*/ 782517 h 4389117"/>
                <a:gd name="connsiteX227" fmla="*/ 2658471 w 4460371"/>
                <a:gd name="connsiteY227" fmla="*/ 782631 h 4389117"/>
                <a:gd name="connsiteX228" fmla="*/ 2653419 w 4460371"/>
                <a:gd name="connsiteY228" fmla="*/ 781981 h 4389117"/>
                <a:gd name="connsiteX229" fmla="*/ 2649363 w 4460371"/>
                <a:gd name="connsiteY229" fmla="*/ 780220 h 4389117"/>
                <a:gd name="connsiteX230" fmla="*/ 2646186 w 4460371"/>
                <a:gd name="connsiteY230" fmla="*/ 777580 h 4389117"/>
                <a:gd name="connsiteX231" fmla="*/ 2644197 w 4460371"/>
                <a:gd name="connsiteY231" fmla="*/ 766825 h 4389117"/>
                <a:gd name="connsiteX232" fmla="*/ 2650281 w 4460371"/>
                <a:gd name="connsiteY232" fmla="*/ 752321 h 4389117"/>
                <a:gd name="connsiteX233" fmla="*/ 2599230 w 4460371"/>
                <a:gd name="connsiteY233" fmla="*/ 914581 h 4389117"/>
                <a:gd name="connsiteX234" fmla="*/ 2612396 w 4460371"/>
                <a:gd name="connsiteY234" fmla="*/ 898240 h 4389117"/>
                <a:gd name="connsiteX235" fmla="*/ 2631378 w 4460371"/>
                <a:gd name="connsiteY235" fmla="*/ 882205 h 4389117"/>
                <a:gd name="connsiteX236" fmla="*/ 2645078 w 4460371"/>
                <a:gd name="connsiteY236" fmla="*/ 873518 h 4389117"/>
                <a:gd name="connsiteX237" fmla="*/ 2658472 w 4460371"/>
                <a:gd name="connsiteY237" fmla="*/ 866705 h 4389117"/>
                <a:gd name="connsiteX238" fmla="*/ 2670986 w 4460371"/>
                <a:gd name="connsiteY238" fmla="*/ 862113 h 4389117"/>
                <a:gd name="connsiteX239" fmla="*/ 2682391 w 4460371"/>
                <a:gd name="connsiteY239" fmla="*/ 859932 h 4389117"/>
                <a:gd name="connsiteX240" fmla="*/ 2688438 w 4460371"/>
                <a:gd name="connsiteY240" fmla="*/ 859817 h 4389117"/>
                <a:gd name="connsiteX241" fmla="*/ 2693489 w 4460371"/>
                <a:gd name="connsiteY241" fmla="*/ 860697 h 4389117"/>
                <a:gd name="connsiteX242" fmla="*/ 2697776 w 4460371"/>
                <a:gd name="connsiteY242" fmla="*/ 862343 h 4389117"/>
                <a:gd name="connsiteX243" fmla="*/ 2701067 w 4460371"/>
                <a:gd name="connsiteY243" fmla="*/ 864983 h 4389117"/>
                <a:gd name="connsiteX244" fmla="*/ 2703248 w 4460371"/>
                <a:gd name="connsiteY244" fmla="*/ 875738 h 4389117"/>
                <a:gd name="connsiteX245" fmla="*/ 2697010 w 4460371"/>
                <a:gd name="connsiteY245" fmla="*/ 890204 h 4389117"/>
                <a:gd name="connsiteX246" fmla="*/ 2683616 w 4460371"/>
                <a:gd name="connsiteY246" fmla="*/ 906546 h 4389117"/>
                <a:gd name="connsiteX247" fmla="*/ 2664404 w 4460371"/>
                <a:gd name="connsiteY247" fmla="*/ 922772 h 4389117"/>
                <a:gd name="connsiteX248" fmla="*/ 2650474 w 4460371"/>
                <a:gd name="connsiteY248" fmla="*/ 931650 h 4389117"/>
                <a:gd name="connsiteX249" fmla="*/ 2636965 w 4460371"/>
                <a:gd name="connsiteY249" fmla="*/ 938348 h 4389117"/>
                <a:gd name="connsiteX250" fmla="*/ 2624335 w 4460371"/>
                <a:gd name="connsiteY250" fmla="*/ 942940 h 4389117"/>
                <a:gd name="connsiteX251" fmla="*/ 2612930 w 4460371"/>
                <a:gd name="connsiteY251" fmla="*/ 945121 h 4389117"/>
                <a:gd name="connsiteX252" fmla="*/ 2607113 w 4460371"/>
                <a:gd name="connsiteY252" fmla="*/ 945236 h 4389117"/>
                <a:gd name="connsiteX253" fmla="*/ 2602176 w 4460371"/>
                <a:gd name="connsiteY253" fmla="*/ 944356 h 4389117"/>
                <a:gd name="connsiteX254" fmla="*/ 2598120 w 4460371"/>
                <a:gd name="connsiteY254" fmla="*/ 942710 h 4389117"/>
                <a:gd name="connsiteX255" fmla="*/ 2594943 w 4460371"/>
                <a:gd name="connsiteY255" fmla="*/ 940070 h 4389117"/>
                <a:gd name="connsiteX256" fmla="*/ 2592953 w 4460371"/>
                <a:gd name="connsiteY256" fmla="*/ 929086 h 4389117"/>
                <a:gd name="connsiteX257" fmla="*/ 2599229 w 4460371"/>
                <a:gd name="connsiteY257" fmla="*/ 914582 h 4389117"/>
                <a:gd name="connsiteX258" fmla="*/ 2562146 w 4460371"/>
                <a:gd name="connsiteY258" fmla="*/ 1033333 h 4389117"/>
                <a:gd name="connsiteX259" fmla="*/ 2575196 w 4460371"/>
                <a:gd name="connsiteY259" fmla="*/ 1016876 h 4389117"/>
                <a:gd name="connsiteX260" fmla="*/ 2594292 w 4460371"/>
                <a:gd name="connsiteY260" fmla="*/ 1000650 h 4389117"/>
                <a:gd name="connsiteX261" fmla="*/ 2608223 w 4460371"/>
                <a:gd name="connsiteY261" fmla="*/ 991886 h 4389117"/>
                <a:gd name="connsiteX262" fmla="*/ 2621847 w 4460371"/>
                <a:gd name="connsiteY262" fmla="*/ 985074 h 4389117"/>
                <a:gd name="connsiteX263" fmla="*/ 2634476 w 4460371"/>
                <a:gd name="connsiteY263" fmla="*/ 980482 h 4389117"/>
                <a:gd name="connsiteX264" fmla="*/ 2645881 w 4460371"/>
                <a:gd name="connsiteY264" fmla="*/ 978301 h 4389117"/>
                <a:gd name="connsiteX265" fmla="*/ 2651813 w 4460371"/>
                <a:gd name="connsiteY265" fmla="*/ 978186 h 4389117"/>
                <a:gd name="connsiteX266" fmla="*/ 2657094 w 4460371"/>
                <a:gd name="connsiteY266" fmla="*/ 979066 h 4389117"/>
                <a:gd name="connsiteX267" fmla="*/ 2661380 w 4460371"/>
                <a:gd name="connsiteY267" fmla="*/ 980482 h 4389117"/>
                <a:gd name="connsiteX268" fmla="*/ 2664442 w 4460371"/>
                <a:gd name="connsiteY268" fmla="*/ 983237 h 4389117"/>
                <a:gd name="connsiteX269" fmla="*/ 2666623 w 4460371"/>
                <a:gd name="connsiteY269" fmla="*/ 994221 h 4389117"/>
                <a:gd name="connsiteX270" fmla="*/ 2660271 w 4460371"/>
                <a:gd name="connsiteY270" fmla="*/ 1009031 h 4389117"/>
                <a:gd name="connsiteX271" fmla="*/ 2646876 w 4460371"/>
                <a:gd name="connsiteY271" fmla="*/ 1025602 h 4389117"/>
                <a:gd name="connsiteX272" fmla="*/ 2627358 w 4460371"/>
                <a:gd name="connsiteY272" fmla="*/ 1042173 h 4389117"/>
                <a:gd name="connsiteX273" fmla="*/ 2613428 w 4460371"/>
                <a:gd name="connsiteY273" fmla="*/ 1050861 h 4389117"/>
                <a:gd name="connsiteX274" fmla="*/ 2600033 w 4460371"/>
                <a:gd name="connsiteY274" fmla="*/ 1057443 h 4389117"/>
                <a:gd name="connsiteX275" fmla="*/ 2587403 w 4460371"/>
                <a:gd name="connsiteY275" fmla="*/ 1062035 h 4389117"/>
                <a:gd name="connsiteX276" fmla="*/ 2576229 w 4460371"/>
                <a:gd name="connsiteY276" fmla="*/ 1064102 h 4389117"/>
                <a:gd name="connsiteX277" fmla="*/ 2570182 w 4460371"/>
                <a:gd name="connsiteY277" fmla="*/ 1064102 h 4389117"/>
                <a:gd name="connsiteX278" fmla="*/ 2564824 w 4460371"/>
                <a:gd name="connsiteY278" fmla="*/ 1063451 h 4389117"/>
                <a:gd name="connsiteX279" fmla="*/ 2560768 w 4460371"/>
                <a:gd name="connsiteY279" fmla="*/ 1061691 h 4389117"/>
                <a:gd name="connsiteX280" fmla="*/ 2557821 w 4460371"/>
                <a:gd name="connsiteY280" fmla="*/ 1058821 h 4389117"/>
                <a:gd name="connsiteX281" fmla="*/ 2555754 w 4460371"/>
                <a:gd name="connsiteY281" fmla="*/ 1047837 h 4389117"/>
                <a:gd name="connsiteX282" fmla="*/ 2562145 w 4460371"/>
                <a:gd name="connsiteY282" fmla="*/ 1033332 h 4389117"/>
                <a:gd name="connsiteX283" fmla="*/ 2354985 w 4460371"/>
                <a:gd name="connsiteY283" fmla="*/ 795213 h 4389117"/>
                <a:gd name="connsiteX284" fmla="*/ 2364208 w 4460371"/>
                <a:gd name="connsiteY284" fmla="*/ 777877 h 4389117"/>
                <a:gd name="connsiteX285" fmla="*/ 2379478 w 4460371"/>
                <a:gd name="connsiteY285" fmla="*/ 759240 h 4389117"/>
                <a:gd name="connsiteX286" fmla="*/ 2394289 w 4460371"/>
                <a:gd name="connsiteY286" fmla="*/ 745540 h 4389117"/>
                <a:gd name="connsiteX287" fmla="*/ 2409558 w 4460371"/>
                <a:gd name="connsiteY287" fmla="*/ 734250 h 4389117"/>
                <a:gd name="connsiteX288" fmla="*/ 2423604 w 4460371"/>
                <a:gd name="connsiteY288" fmla="*/ 726903 h 4389117"/>
                <a:gd name="connsiteX289" fmla="*/ 2436003 w 4460371"/>
                <a:gd name="connsiteY289" fmla="*/ 723382 h 4389117"/>
                <a:gd name="connsiteX290" fmla="*/ 2438758 w 4460371"/>
                <a:gd name="connsiteY290" fmla="*/ 723382 h 4389117"/>
                <a:gd name="connsiteX291" fmla="*/ 2441169 w 4460371"/>
                <a:gd name="connsiteY291" fmla="*/ 723382 h 4389117"/>
                <a:gd name="connsiteX292" fmla="*/ 2443351 w 4460371"/>
                <a:gd name="connsiteY292" fmla="*/ 723917 h 4389117"/>
                <a:gd name="connsiteX293" fmla="*/ 2445532 w 4460371"/>
                <a:gd name="connsiteY293" fmla="*/ 724798 h 4389117"/>
                <a:gd name="connsiteX294" fmla="*/ 2450813 w 4460371"/>
                <a:gd name="connsiteY294" fmla="*/ 732796 h 4389117"/>
                <a:gd name="connsiteX295" fmla="*/ 2448403 w 4460371"/>
                <a:gd name="connsiteY295" fmla="*/ 746420 h 4389117"/>
                <a:gd name="connsiteX296" fmla="*/ 2439409 w 4460371"/>
                <a:gd name="connsiteY296" fmla="*/ 763412 h 4389117"/>
                <a:gd name="connsiteX297" fmla="*/ 2424063 w 4460371"/>
                <a:gd name="connsiteY297" fmla="*/ 782280 h 4389117"/>
                <a:gd name="connsiteX298" fmla="*/ 2409138 w 4460371"/>
                <a:gd name="connsiteY298" fmla="*/ 796554 h 4389117"/>
                <a:gd name="connsiteX299" fmla="*/ 2393791 w 4460371"/>
                <a:gd name="connsiteY299" fmla="*/ 807652 h 4389117"/>
                <a:gd name="connsiteX300" fmla="*/ 2379325 w 4460371"/>
                <a:gd name="connsiteY300" fmla="*/ 815230 h 4389117"/>
                <a:gd name="connsiteX301" fmla="*/ 2366811 w 4460371"/>
                <a:gd name="connsiteY301" fmla="*/ 818636 h 4389117"/>
                <a:gd name="connsiteX302" fmla="*/ 2364400 w 4460371"/>
                <a:gd name="connsiteY302" fmla="*/ 818750 h 4389117"/>
                <a:gd name="connsiteX303" fmla="*/ 2361989 w 4460371"/>
                <a:gd name="connsiteY303" fmla="*/ 818636 h 4389117"/>
                <a:gd name="connsiteX304" fmla="*/ 2359808 w 4460371"/>
                <a:gd name="connsiteY304" fmla="*/ 818100 h 4389117"/>
                <a:gd name="connsiteX305" fmla="*/ 2357741 w 4460371"/>
                <a:gd name="connsiteY305" fmla="*/ 817449 h 4389117"/>
                <a:gd name="connsiteX306" fmla="*/ 2352690 w 4460371"/>
                <a:gd name="connsiteY306" fmla="*/ 808877 h 4389117"/>
                <a:gd name="connsiteX307" fmla="*/ 2354986 w 4460371"/>
                <a:gd name="connsiteY307" fmla="*/ 795215 h 4389117"/>
                <a:gd name="connsiteX308" fmla="*/ 2227280 w 4460371"/>
                <a:gd name="connsiteY308" fmla="*/ 968231 h 4389117"/>
                <a:gd name="connsiteX309" fmla="*/ 2235737 w 4460371"/>
                <a:gd name="connsiteY309" fmla="*/ 948713 h 4389117"/>
                <a:gd name="connsiteX310" fmla="*/ 2247907 w 4460371"/>
                <a:gd name="connsiteY310" fmla="*/ 931377 h 4389117"/>
                <a:gd name="connsiteX311" fmla="*/ 2261953 w 4460371"/>
                <a:gd name="connsiteY311" fmla="*/ 917217 h 4389117"/>
                <a:gd name="connsiteX312" fmla="*/ 2276533 w 4460371"/>
                <a:gd name="connsiteY312" fmla="*/ 907764 h 4389117"/>
                <a:gd name="connsiteX313" fmla="*/ 2289928 w 4460371"/>
                <a:gd name="connsiteY313" fmla="*/ 903248 h 4389117"/>
                <a:gd name="connsiteX314" fmla="*/ 2291459 w 4460371"/>
                <a:gd name="connsiteY314" fmla="*/ 903133 h 4389117"/>
                <a:gd name="connsiteX315" fmla="*/ 2292454 w 4460371"/>
                <a:gd name="connsiteY315" fmla="*/ 903133 h 4389117"/>
                <a:gd name="connsiteX316" fmla="*/ 2293564 w 4460371"/>
                <a:gd name="connsiteY316" fmla="*/ 903133 h 4389117"/>
                <a:gd name="connsiteX317" fmla="*/ 2294674 w 4460371"/>
                <a:gd name="connsiteY317" fmla="*/ 903478 h 4389117"/>
                <a:gd name="connsiteX318" fmla="*/ 2304547 w 4460371"/>
                <a:gd name="connsiteY318" fmla="*/ 908759 h 4389117"/>
                <a:gd name="connsiteX319" fmla="*/ 2308489 w 4460371"/>
                <a:gd name="connsiteY319" fmla="*/ 920393 h 4389117"/>
                <a:gd name="connsiteX320" fmla="*/ 2306078 w 4460371"/>
                <a:gd name="connsiteY320" fmla="*/ 936964 h 4389117"/>
                <a:gd name="connsiteX321" fmla="*/ 2297199 w 4460371"/>
                <a:gd name="connsiteY321" fmla="*/ 956367 h 4389117"/>
                <a:gd name="connsiteX322" fmla="*/ 2285029 w 4460371"/>
                <a:gd name="connsiteY322" fmla="*/ 973818 h 4389117"/>
                <a:gd name="connsiteX323" fmla="*/ 2270984 w 4460371"/>
                <a:gd name="connsiteY323" fmla="*/ 988092 h 4389117"/>
                <a:gd name="connsiteX324" fmla="*/ 2256289 w 4460371"/>
                <a:gd name="connsiteY324" fmla="*/ 997622 h 4389117"/>
                <a:gd name="connsiteX325" fmla="*/ 2242588 w 4460371"/>
                <a:gd name="connsiteY325" fmla="*/ 1002023 h 4389117"/>
                <a:gd name="connsiteX326" fmla="*/ 2241593 w 4460371"/>
                <a:gd name="connsiteY326" fmla="*/ 1002138 h 4389117"/>
                <a:gd name="connsiteX327" fmla="*/ 2240368 w 4460371"/>
                <a:gd name="connsiteY327" fmla="*/ 1002138 h 4389117"/>
                <a:gd name="connsiteX328" fmla="*/ 2239144 w 4460371"/>
                <a:gd name="connsiteY328" fmla="*/ 1002138 h 4389117"/>
                <a:gd name="connsiteX329" fmla="*/ 2238034 w 4460371"/>
                <a:gd name="connsiteY329" fmla="*/ 1002023 h 4389117"/>
                <a:gd name="connsiteX330" fmla="*/ 2228505 w 4460371"/>
                <a:gd name="connsiteY330" fmla="*/ 996550 h 4389117"/>
                <a:gd name="connsiteX331" fmla="*/ 2224793 w 4460371"/>
                <a:gd name="connsiteY331" fmla="*/ 984916 h 4389117"/>
                <a:gd name="connsiteX332" fmla="*/ 2227280 w 4460371"/>
                <a:gd name="connsiteY332" fmla="*/ 968231 h 4389117"/>
                <a:gd name="connsiteX333" fmla="*/ 2131374 w 4460371"/>
                <a:gd name="connsiteY333" fmla="*/ 884534 h 4389117"/>
                <a:gd name="connsiteX334" fmla="*/ 2140062 w 4460371"/>
                <a:gd name="connsiteY334" fmla="*/ 865322 h 4389117"/>
                <a:gd name="connsiteX335" fmla="*/ 2152232 w 4460371"/>
                <a:gd name="connsiteY335" fmla="*/ 848216 h 4389117"/>
                <a:gd name="connsiteX336" fmla="*/ 2166162 w 4460371"/>
                <a:gd name="connsiteY336" fmla="*/ 834515 h 4389117"/>
                <a:gd name="connsiteX337" fmla="*/ 2180629 w 4460371"/>
                <a:gd name="connsiteY337" fmla="*/ 824642 h 4389117"/>
                <a:gd name="connsiteX338" fmla="*/ 2194023 w 4460371"/>
                <a:gd name="connsiteY338" fmla="*/ 820355 h 4389117"/>
                <a:gd name="connsiteX339" fmla="*/ 2195248 w 4460371"/>
                <a:gd name="connsiteY339" fmla="*/ 820355 h 4389117"/>
                <a:gd name="connsiteX340" fmla="*/ 2196473 w 4460371"/>
                <a:gd name="connsiteY340" fmla="*/ 820355 h 4389117"/>
                <a:gd name="connsiteX341" fmla="*/ 2197583 w 4460371"/>
                <a:gd name="connsiteY341" fmla="*/ 820355 h 4389117"/>
                <a:gd name="connsiteX342" fmla="*/ 2198578 w 4460371"/>
                <a:gd name="connsiteY342" fmla="*/ 820355 h 4389117"/>
                <a:gd name="connsiteX343" fmla="*/ 2208107 w 4460371"/>
                <a:gd name="connsiteY343" fmla="*/ 825637 h 4389117"/>
                <a:gd name="connsiteX344" fmla="*/ 2211819 w 4460371"/>
                <a:gd name="connsiteY344" fmla="*/ 836926 h 4389117"/>
                <a:gd name="connsiteX345" fmla="*/ 2209293 w 4460371"/>
                <a:gd name="connsiteY345" fmla="*/ 853152 h 4389117"/>
                <a:gd name="connsiteX346" fmla="*/ 2200606 w 4460371"/>
                <a:gd name="connsiteY346" fmla="*/ 872249 h 4389117"/>
                <a:gd name="connsiteX347" fmla="*/ 2188436 w 4460371"/>
                <a:gd name="connsiteY347" fmla="*/ 889585 h 4389117"/>
                <a:gd name="connsiteX348" fmla="*/ 2174162 w 4460371"/>
                <a:gd name="connsiteY348" fmla="*/ 903744 h 4389117"/>
                <a:gd name="connsiteX349" fmla="*/ 2159695 w 4460371"/>
                <a:gd name="connsiteY349" fmla="*/ 913618 h 4389117"/>
                <a:gd name="connsiteX350" fmla="*/ 2146186 w 4460371"/>
                <a:gd name="connsiteY350" fmla="*/ 917904 h 4389117"/>
                <a:gd name="connsiteX351" fmla="*/ 2144961 w 4460371"/>
                <a:gd name="connsiteY351" fmla="*/ 918249 h 4389117"/>
                <a:gd name="connsiteX352" fmla="*/ 2142665 w 4460371"/>
                <a:gd name="connsiteY352" fmla="*/ 918249 h 4389117"/>
                <a:gd name="connsiteX353" fmla="*/ 2141785 w 4460371"/>
                <a:gd name="connsiteY353" fmla="*/ 917904 h 4389117"/>
                <a:gd name="connsiteX354" fmla="*/ 2132255 w 4460371"/>
                <a:gd name="connsiteY354" fmla="*/ 912623 h 4389117"/>
                <a:gd name="connsiteX355" fmla="*/ 2128734 w 4460371"/>
                <a:gd name="connsiteY355" fmla="*/ 900989 h 4389117"/>
                <a:gd name="connsiteX356" fmla="*/ 2131375 w 4460371"/>
                <a:gd name="connsiteY356" fmla="*/ 884533 h 4389117"/>
                <a:gd name="connsiteX357" fmla="*/ 1941329 w 4460371"/>
                <a:gd name="connsiteY357" fmla="*/ 748255 h 4389117"/>
                <a:gd name="connsiteX358" fmla="*/ 1947682 w 4460371"/>
                <a:gd name="connsiteY358" fmla="*/ 729618 h 4389117"/>
                <a:gd name="connsiteX359" fmla="*/ 1958321 w 4460371"/>
                <a:gd name="connsiteY359" fmla="*/ 713162 h 4389117"/>
                <a:gd name="connsiteX360" fmla="*/ 1971065 w 4460371"/>
                <a:gd name="connsiteY360" fmla="*/ 700992 h 4389117"/>
                <a:gd name="connsiteX361" fmla="*/ 1984996 w 4460371"/>
                <a:gd name="connsiteY361" fmla="*/ 694295 h 4389117"/>
                <a:gd name="connsiteX362" fmla="*/ 1985417 w 4460371"/>
                <a:gd name="connsiteY362" fmla="*/ 694295 h 4389117"/>
                <a:gd name="connsiteX363" fmla="*/ 1986182 w 4460371"/>
                <a:gd name="connsiteY363" fmla="*/ 694295 h 4389117"/>
                <a:gd name="connsiteX364" fmla="*/ 1986833 w 4460371"/>
                <a:gd name="connsiteY364" fmla="*/ 694180 h 4389117"/>
                <a:gd name="connsiteX365" fmla="*/ 1987483 w 4460371"/>
                <a:gd name="connsiteY365" fmla="*/ 693950 h 4389117"/>
                <a:gd name="connsiteX366" fmla="*/ 1998467 w 4460371"/>
                <a:gd name="connsiteY366" fmla="*/ 696132 h 4389117"/>
                <a:gd name="connsiteX367" fmla="*/ 2006044 w 4460371"/>
                <a:gd name="connsiteY367" fmla="*/ 704245 h 4389117"/>
                <a:gd name="connsiteX368" fmla="*/ 2009756 w 4460371"/>
                <a:gd name="connsiteY368" fmla="*/ 717180 h 4389117"/>
                <a:gd name="connsiteX369" fmla="*/ 2008647 w 4460371"/>
                <a:gd name="connsiteY369" fmla="*/ 733980 h 4389117"/>
                <a:gd name="connsiteX370" fmla="*/ 2002064 w 4460371"/>
                <a:gd name="connsiteY370" fmla="*/ 752617 h 4389117"/>
                <a:gd name="connsiteX371" fmla="*/ 1991655 w 4460371"/>
                <a:gd name="connsiteY371" fmla="*/ 769188 h 4389117"/>
                <a:gd name="connsiteX372" fmla="*/ 1978911 w 4460371"/>
                <a:gd name="connsiteY372" fmla="*/ 781167 h 4389117"/>
                <a:gd name="connsiteX373" fmla="*/ 1965210 w 4460371"/>
                <a:gd name="connsiteY373" fmla="*/ 787520 h 4389117"/>
                <a:gd name="connsiteX374" fmla="*/ 1964675 w 4460371"/>
                <a:gd name="connsiteY374" fmla="*/ 787520 h 4389117"/>
                <a:gd name="connsiteX375" fmla="*/ 1964024 w 4460371"/>
                <a:gd name="connsiteY375" fmla="*/ 787635 h 4389117"/>
                <a:gd name="connsiteX376" fmla="*/ 1963259 w 4460371"/>
                <a:gd name="connsiteY376" fmla="*/ 787865 h 4389117"/>
                <a:gd name="connsiteX377" fmla="*/ 1962608 w 4460371"/>
                <a:gd name="connsiteY377" fmla="*/ 787865 h 4389117"/>
                <a:gd name="connsiteX378" fmla="*/ 1951319 w 4460371"/>
                <a:gd name="connsiteY378" fmla="*/ 785683 h 4389117"/>
                <a:gd name="connsiteX379" fmla="*/ 1943512 w 4460371"/>
                <a:gd name="connsiteY379" fmla="*/ 777570 h 4389117"/>
                <a:gd name="connsiteX380" fmla="*/ 1940220 w 4460371"/>
                <a:gd name="connsiteY380" fmla="*/ 764826 h 4389117"/>
                <a:gd name="connsiteX381" fmla="*/ 1941330 w 4460371"/>
                <a:gd name="connsiteY381" fmla="*/ 748255 h 4389117"/>
                <a:gd name="connsiteX382" fmla="*/ 1878987 w 4460371"/>
                <a:gd name="connsiteY382" fmla="*/ 1002717 h 4389117"/>
                <a:gd name="connsiteX383" fmla="*/ 1877342 w 4460371"/>
                <a:gd name="connsiteY383" fmla="*/ 1020053 h 4389117"/>
                <a:gd name="connsiteX384" fmla="*/ 1870644 w 4460371"/>
                <a:gd name="connsiteY384" fmla="*/ 1039456 h 4389117"/>
                <a:gd name="connsiteX385" fmla="*/ 1860120 w 4460371"/>
                <a:gd name="connsiteY385" fmla="*/ 1056027 h 4389117"/>
                <a:gd name="connsiteX386" fmla="*/ 1847185 w 4460371"/>
                <a:gd name="connsiteY386" fmla="*/ 1068311 h 4389117"/>
                <a:gd name="connsiteX387" fmla="*/ 1833254 w 4460371"/>
                <a:gd name="connsiteY387" fmla="*/ 1074664 h 4389117"/>
                <a:gd name="connsiteX388" fmla="*/ 1832604 w 4460371"/>
                <a:gd name="connsiteY388" fmla="*/ 1074779 h 4389117"/>
                <a:gd name="connsiteX389" fmla="*/ 1831953 w 4460371"/>
                <a:gd name="connsiteY389" fmla="*/ 1074779 h 4389117"/>
                <a:gd name="connsiteX390" fmla="*/ 1831188 w 4460371"/>
                <a:gd name="connsiteY390" fmla="*/ 1074894 h 4389117"/>
                <a:gd name="connsiteX391" fmla="*/ 1830767 w 4460371"/>
                <a:gd name="connsiteY391" fmla="*/ 1074894 h 4389117"/>
                <a:gd name="connsiteX392" fmla="*/ 1819478 w 4460371"/>
                <a:gd name="connsiteY392" fmla="*/ 1072598 h 4389117"/>
                <a:gd name="connsiteX393" fmla="*/ 1811670 w 4460371"/>
                <a:gd name="connsiteY393" fmla="*/ 1064370 h 4389117"/>
                <a:gd name="connsiteX394" fmla="*/ 1808264 w 4460371"/>
                <a:gd name="connsiteY394" fmla="*/ 1050860 h 4389117"/>
                <a:gd name="connsiteX395" fmla="*/ 1809680 w 4460371"/>
                <a:gd name="connsiteY395" fmla="*/ 1033753 h 4389117"/>
                <a:gd name="connsiteX396" fmla="*/ 1816033 w 4460371"/>
                <a:gd name="connsiteY396" fmla="*/ 1014542 h 4389117"/>
                <a:gd name="connsiteX397" fmla="*/ 1826788 w 4460371"/>
                <a:gd name="connsiteY397" fmla="*/ 997971 h 4389117"/>
                <a:gd name="connsiteX398" fmla="*/ 1839838 w 4460371"/>
                <a:gd name="connsiteY398" fmla="*/ 985458 h 4389117"/>
                <a:gd name="connsiteX399" fmla="*/ 1853883 w 4460371"/>
                <a:gd name="connsiteY399" fmla="*/ 978875 h 4389117"/>
                <a:gd name="connsiteX400" fmla="*/ 1854418 w 4460371"/>
                <a:gd name="connsiteY400" fmla="*/ 978875 h 4389117"/>
                <a:gd name="connsiteX401" fmla="*/ 1855069 w 4460371"/>
                <a:gd name="connsiteY401" fmla="*/ 978760 h 4389117"/>
                <a:gd name="connsiteX402" fmla="*/ 1855834 w 4460371"/>
                <a:gd name="connsiteY402" fmla="*/ 978645 h 4389117"/>
                <a:gd name="connsiteX403" fmla="*/ 1856485 w 4460371"/>
                <a:gd name="connsiteY403" fmla="*/ 978645 h 4389117"/>
                <a:gd name="connsiteX404" fmla="*/ 1867774 w 4460371"/>
                <a:gd name="connsiteY404" fmla="*/ 980712 h 4389117"/>
                <a:gd name="connsiteX405" fmla="*/ 1875352 w 4460371"/>
                <a:gd name="connsiteY405" fmla="*/ 989170 h 4389117"/>
                <a:gd name="connsiteX406" fmla="*/ 1878987 w 4460371"/>
                <a:gd name="connsiteY406" fmla="*/ 1002717 h 4389117"/>
                <a:gd name="connsiteX407" fmla="*/ 1811823 w 4460371"/>
                <a:gd name="connsiteY407" fmla="*/ 735862 h 4389117"/>
                <a:gd name="connsiteX408" fmla="*/ 1816760 w 4460371"/>
                <a:gd name="connsiteY408" fmla="*/ 719636 h 4389117"/>
                <a:gd name="connsiteX409" fmla="*/ 1825638 w 4460371"/>
                <a:gd name="connsiteY409" fmla="*/ 706241 h 4389117"/>
                <a:gd name="connsiteX410" fmla="*/ 1837273 w 4460371"/>
                <a:gd name="connsiteY410" fmla="*/ 697784 h 4389117"/>
                <a:gd name="connsiteX411" fmla="*/ 1839033 w 4460371"/>
                <a:gd name="connsiteY411" fmla="*/ 697133 h 4389117"/>
                <a:gd name="connsiteX412" fmla="*/ 1840793 w 4460371"/>
                <a:gd name="connsiteY412" fmla="*/ 696597 h 4389117"/>
                <a:gd name="connsiteX413" fmla="*/ 1842783 w 4460371"/>
                <a:gd name="connsiteY413" fmla="*/ 696061 h 4389117"/>
                <a:gd name="connsiteX414" fmla="*/ 1844544 w 4460371"/>
                <a:gd name="connsiteY414" fmla="*/ 695947 h 4389117"/>
                <a:gd name="connsiteX415" fmla="*/ 1854953 w 4460371"/>
                <a:gd name="connsiteY415" fmla="*/ 697171 h 4389117"/>
                <a:gd name="connsiteX416" fmla="*/ 1863832 w 4460371"/>
                <a:gd name="connsiteY416" fmla="*/ 703218 h 4389117"/>
                <a:gd name="connsiteX417" fmla="*/ 1870300 w 4460371"/>
                <a:gd name="connsiteY417" fmla="*/ 713436 h 4389117"/>
                <a:gd name="connsiteX418" fmla="*/ 1874012 w 4460371"/>
                <a:gd name="connsiteY418" fmla="*/ 727137 h 4389117"/>
                <a:gd name="connsiteX419" fmla="*/ 1873667 w 4460371"/>
                <a:gd name="connsiteY419" fmla="*/ 744818 h 4389117"/>
                <a:gd name="connsiteX420" fmla="*/ 1868616 w 4460371"/>
                <a:gd name="connsiteY420" fmla="*/ 761389 h 4389117"/>
                <a:gd name="connsiteX421" fmla="*/ 1859622 w 4460371"/>
                <a:gd name="connsiteY421" fmla="*/ 775012 h 4389117"/>
                <a:gd name="connsiteX422" fmla="*/ 1847643 w 4460371"/>
                <a:gd name="connsiteY422" fmla="*/ 783700 h 4389117"/>
                <a:gd name="connsiteX423" fmla="*/ 1845883 w 4460371"/>
                <a:gd name="connsiteY423" fmla="*/ 784350 h 4389117"/>
                <a:gd name="connsiteX424" fmla="*/ 1844123 w 4460371"/>
                <a:gd name="connsiteY424" fmla="*/ 784886 h 4389117"/>
                <a:gd name="connsiteX425" fmla="*/ 1842477 w 4460371"/>
                <a:gd name="connsiteY425" fmla="*/ 785422 h 4389117"/>
                <a:gd name="connsiteX426" fmla="*/ 1840831 w 4460371"/>
                <a:gd name="connsiteY426" fmla="*/ 785422 h 4389117"/>
                <a:gd name="connsiteX427" fmla="*/ 1830422 w 4460371"/>
                <a:gd name="connsiteY427" fmla="*/ 784006 h 4389117"/>
                <a:gd name="connsiteX428" fmla="*/ 1821735 w 4460371"/>
                <a:gd name="connsiteY428" fmla="*/ 777959 h 4389117"/>
                <a:gd name="connsiteX429" fmla="*/ 1814923 w 4460371"/>
                <a:gd name="connsiteY429" fmla="*/ 767741 h 4389117"/>
                <a:gd name="connsiteX430" fmla="*/ 1811401 w 4460371"/>
                <a:gd name="connsiteY430" fmla="*/ 753810 h 4389117"/>
                <a:gd name="connsiteX431" fmla="*/ 1811823 w 4460371"/>
                <a:gd name="connsiteY431" fmla="*/ 735862 h 4389117"/>
                <a:gd name="connsiteX432" fmla="*/ 1778910 w 4460371"/>
                <a:gd name="connsiteY432" fmla="*/ 900003 h 4389117"/>
                <a:gd name="connsiteX433" fmla="*/ 1784077 w 4460371"/>
                <a:gd name="connsiteY433" fmla="*/ 883203 h 4389117"/>
                <a:gd name="connsiteX434" fmla="*/ 1792955 w 4460371"/>
                <a:gd name="connsiteY434" fmla="*/ 869579 h 4389117"/>
                <a:gd name="connsiteX435" fmla="*/ 1804590 w 4460371"/>
                <a:gd name="connsiteY435" fmla="*/ 861122 h 4389117"/>
                <a:gd name="connsiteX436" fmla="*/ 1806580 w 4460371"/>
                <a:gd name="connsiteY436" fmla="*/ 860471 h 4389117"/>
                <a:gd name="connsiteX437" fmla="*/ 1808340 w 4460371"/>
                <a:gd name="connsiteY437" fmla="*/ 859820 h 4389117"/>
                <a:gd name="connsiteX438" fmla="*/ 1810100 w 4460371"/>
                <a:gd name="connsiteY438" fmla="*/ 859476 h 4389117"/>
                <a:gd name="connsiteX439" fmla="*/ 1812282 w 4460371"/>
                <a:gd name="connsiteY439" fmla="*/ 859476 h 4389117"/>
                <a:gd name="connsiteX440" fmla="*/ 1822500 w 4460371"/>
                <a:gd name="connsiteY440" fmla="*/ 860892 h 4389117"/>
                <a:gd name="connsiteX441" fmla="*/ 1831494 w 4460371"/>
                <a:gd name="connsiteY441" fmla="*/ 867130 h 4389117"/>
                <a:gd name="connsiteX442" fmla="*/ 1838076 w 4460371"/>
                <a:gd name="connsiteY442" fmla="*/ 877539 h 4389117"/>
                <a:gd name="connsiteX443" fmla="*/ 1841788 w 4460371"/>
                <a:gd name="connsiteY443" fmla="*/ 891240 h 4389117"/>
                <a:gd name="connsiteX444" fmla="*/ 1841253 w 4460371"/>
                <a:gd name="connsiteY444" fmla="*/ 909571 h 4389117"/>
                <a:gd name="connsiteX445" fmla="*/ 1836316 w 4460371"/>
                <a:gd name="connsiteY445" fmla="*/ 926257 h 4389117"/>
                <a:gd name="connsiteX446" fmla="*/ 1827437 w 4460371"/>
                <a:gd name="connsiteY446" fmla="*/ 939881 h 4389117"/>
                <a:gd name="connsiteX447" fmla="*/ 1815574 w 4460371"/>
                <a:gd name="connsiteY447" fmla="*/ 948759 h 4389117"/>
                <a:gd name="connsiteX448" fmla="*/ 1813584 w 4460371"/>
                <a:gd name="connsiteY448" fmla="*/ 949410 h 4389117"/>
                <a:gd name="connsiteX449" fmla="*/ 1811823 w 4460371"/>
                <a:gd name="connsiteY449" fmla="*/ 949946 h 4389117"/>
                <a:gd name="connsiteX450" fmla="*/ 1810063 w 4460371"/>
                <a:gd name="connsiteY450" fmla="*/ 950290 h 4389117"/>
                <a:gd name="connsiteX451" fmla="*/ 1808302 w 4460371"/>
                <a:gd name="connsiteY451" fmla="*/ 950520 h 4389117"/>
                <a:gd name="connsiteX452" fmla="*/ 1797778 w 4460371"/>
                <a:gd name="connsiteY452" fmla="*/ 949104 h 4389117"/>
                <a:gd name="connsiteX453" fmla="*/ 1788900 w 4460371"/>
                <a:gd name="connsiteY453" fmla="*/ 942751 h 4389117"/>
                <a:gd name="connsiteX454" fmla="*/ 1782202 w 4460371"/>
                <a:gd name="connsiteY454" fmla="*/ 932112 h 4389117"/>
                <a:gd name="connsiteX455" fmla="*/ 1778682 w 4460371"/>
                <a:gd name="connsiteY455" fmla="*/ 918067 h 4389117"/>
                <a:gd name="connsiteX456" fmla="*/ 1778911 w 4460371"/>
                <a:gd name="connsiteY456" fmla="*/ 900003 h 4389117"/>
                <a:gd name="connsiteX457" fmla="*/ 1494186 w 4460371"/>
                <a:gd name="connsiteY457" fmla="*/ 1004784 h 4389117"/>
                <a:gd name="connsiteX458" fmla="*/ 1500883 w 4460371"/>
                <a:gd name="connsiteY458" fmla="*/ 991083 h 4389117"/>
                <a:gd name="connsiteX459" fmla="*/ 1511866 w 4460371"/>
                <a:gd name="connsiteY459" fmla="*/ 980559 h 4389117"/>
                <a:gd name="connsiteX460" fmla="*/ 1515388 w 4460371"/>
                <a:gd name="connsiteY460" fmla="*/ 978569 h 4389117"/>
                <a:gd name="connsiteX461" fmla="*/ 1519100 w 4460371"/>
                <a:gd name="connsiteY461" fmla="*/ 977039 h 4389117"/>
                <a:gd name="connsiteX462" fmla="*/ 1522812 w 4460371"/>
                <a:gd name="connsiteY462" fmla="*/ 975929 h 4389117"/>
                <a:gd name="connsiteX463" fmla="*/ 1526333 w 4460371"/>
                <a:gd name="connsiteY463" fmla="*/ 975393 h 4389117"/>
                <a:gd name="connsiteX464" fmla="*/ 1536551 w 4460371"/>
                <a:gd name="connsiteY464" fmla="*/ 976044 h 4389117"/>
                <a:gd name="connsiteX465" fmla="*/ 1546004 w 4460371"/>
                <a:gd name="connsiteY465" fmla="*/ 979985 h 4389117"/>
                <a:gd name="connsiteX466" fmla="*/ 1554347 w 4460371"/>
                <a:gd name="connsiteY466" fmla="*/ 986912 h 4389117"/>
                <a:gd name="connsiteX467" fmla="*/ 1560585 w 4460371"/>
                <a:gd name="connsiteY467" fmla="*/ 996786 h 4389117"/>
                <a:gd name="connsiteX468" fmla="*/ 1564871 w 4460371"/>
                <a:gd name="connsiteY468" fmla="*/ 1012132 h 4389117"/>
                <a:gd name="connsiteX469" fmla="*/ 1563226 w 4460371"/>
                <a:gd name="connsiteY469" fmla="*/ 1027823 h 4389117"/>
                <a:gd name="connsiteX470" fmla="*/ 1556643 w 4460371"/>
                <a:gd name="connsiteY470" fmla="*/ 1041754 h 4389117"/>
                <a:gd name="connsiteX471" fmla="*/ 1545354 w 4460371"/>
                <a:gd name="connsiteY471" fmla="*/ 1052163 h 4389117"/>
                <a:gd name="connsiteX472" fmla="*/ 1541833 w 4460371"/>
                <a:gd name="connsiteY472" fmla="*/ 1053924 h 4389117"/>
                <a:gd name="connsiteX473" fmla="*/ 1538312 w 4460371"/>
                <a:gd name="connsiteY473" fmla="*/ 1055340 h 4389117"/>
                <a:gd name="connsiteX474" fmla="*/ 1534370 w 4460371"/>
                <a:gd name="connsiteY474" fmla="*/ 1056449 h 4389117"/>
                <a:gd name="connsiteX475" fmla="*/ 1530849 w 4460371"/>
                <a:gd name="connsiteY475" fmla="*/ 1057100 h 4389117"/>
                <a:gd name="connsiteX476" fmla="*/ 1520440 w 4460371"/>
                <a:gd name="connsiteY476" fmla="*/ 1056449 h 4389117"/>
                <a:gd name="connsiteX477" fmla="*/ 1510796 w 4460371"/>
                <a:gd name="connsiteY477" fmla="*/ 1052622 h 4389117"/>
                <a:gd name="connsiteX478" fmla="*/ 1502683 w 4460371"/>
                <a:gd name="connsiteY478" fmla="*/ 1045696 h 4389117"/>
                <a:gd name="connsiteX479" fmla="*/ 1496330 w 4460371"/>
                <a:gd name="connsiteY479" fmla="*/ 1036166 h 4389117"/>
                <a:gd name="connsiteX480" fmla="*/ 1492388 w 4460371"/>
                <a:gd name="connsiteY480" fmla="*/ 1020591 h 4389117"/>
                <a:gd name="connsiteX481" fmla="*/ 1494187 w 4460371"/>
                <a:gd name="connsiteY481" fmla="*/ 1004785 h 4389117"/>
                <a:gd name="connsiteX482" fmla="*/ 1572869 w 4460371"/>
                <a:gd name="connsiteY482" fmla="*/ 1232489 h 4389117"/>
                <a:gd name="connsiteX483" fmla="*/ 1581326 w 4460371"/>
                <a:gd name="connsiteY483" fmla="*/ 1239722 h 4389117"/>
                <a:gd name="connsiteX484" fmla="*/ 1587679 w 4460371"/>
                <a:gd name="connsiteY484" fmla="*/ 1249710 h 4389117"/>
                <a:gd name="connsiteX485" fmla="*/ 1591965 w 4460371"/>
                <a:gd name="connsiteY485" fmla="*/ 1265630 h 4389117"/>
                <a:gd name="connsiteX486" fmla="*/ 1590549 w 4460371"/>
                <a:gd name="connsiteY486" fmla="*/ 1281857 h 4389117"/>
                <a:gd name="connsiteX487" fmla="*/ 1583623 w 4460371"/>
                <a:gd name="connsiteY487" fmla="*/ 1296323 h 4389117"/>
                <a:gd name="connsiteX488" fmla="*/ 1572218 w 4460371"/>
                <a:gd name="connsiteY488" fmla="*/ 1307307 h 4389117"/>
                <a:gd name="connsiteX489" fmla="*/ 1568505 w 4460371"/>
                <a:gd name="connsiteY489" fmla="*/ 1309067 h 4389117"/>
                <a:gd name="connsiteX490" fmla="*/ 1564793 w 4460371"/>
                <a:gd name="connsiteY490" fmla="*/ 1310713 h 4389117"/>
                <a:gd name="connsiteX491" fmla="*/ 1560851 w 4460371"/>
                <a:gd name="connsiteY491" fmla="*/ 1311708 h 4389117"/>
                <a:gd name="connsiteX492" fmla="*/ 1557139 w 4460371"/>
                <a:gd name="connsiteY492" fmla="*/ 1312243 h 4389117"/>
                <a:gd name="connsiteX493" fmla="*/ 1546730 w 4460371"/>
                <a:gd name="connsiteY493" fmla="*/ 1311363 h 4389117"/>
                <a:gd name="connsiteX494" fmla="*/ 1536856 w 4460371"/>
                <a:gd name="connsiteY494" fmla="*/ 1307307 h 4389117"/>
                <a:gd name="connsiteX495" fmla="*/ 1528743 w 4460371"/>
                <a:gd name="connsiteY495" fmla="*/ 1300265 h 4389117"/>
                <a:gd name="connsiteX496" fmla="*/ 1521931 w 4460371"/>
                <a:gd name="connsiteY496" fmla="*/ 1290046 h 4389117"/>
                <a:gd name="connsiteX497" fmla="*/ 1518410 w 4460371"/>
                <a:gd name="connsiteY497" fmla="*/ 1273821 h 4389117"/>
                <a:gd name="connsiteX498" fmla="*/ 1520170 w 4460371"/>
                <a:gd name="connsiteY498" fmla="*/ 1257786 h 4389117"/>
                <a:gd name="connsiteX499" fmla="*/ 1526868 w 4460371"/>
                <a:gd name="connsiteY499" fmla="*/ 1243511 h 4389117"/>
                <a:gd name="connsiteX500" fmla="*/ 1538273 w 4460371"/>
                <a:gd name="connsiteY500" fmla="*/ 1232872 h 4389117"/>
                <a:gd name="connsiteX501" fmla="*/ 1541564 w 4460371"/>
                <a:gd name="connsiteY501" fmla="*/ 1230806 h 4389117"/>
                <a:gd name="connsiteX502" fmla="*/ 1545276 w 4460371"/>
                <a:gd name="connsiteY502" fmla="*/ 1229390 h 4389117"/>
                <a:gd name="connsiteX503" fmla="*/ 1548988 w 4460371"/>
                <a:gd name="connsiteY503" fmla="*/ 1228280 h 4389117"/>
                <a:gd name="connsiteX504" fmla="*/ 1552700 w 4460371"/>
                <a:gd name="connsiteY504" fmla="*/ 1227859 h 4389117"/>
                <a:gd name="connsiteX505" fmla="*/ 1562919 w 4460371"/>
                <a:gd name="connsiteY505" fmla="*/ 1228739 h 4389117"/>
                <a:gd name="connsiteX506" fmla="*/ 1572869 w 4460371"/>
                <a:gd name="connsiteY506" fmla="*/ 1232490 h 4389117"/>
                <a:gd name="connsiteX507" fmla="*/ 1435905 w 4460371"/>
                <a:gd name="connsiteY507" fmla="*/ 1166091 h 4389117"/>
                <a:gd name="connsiteX508" fmla="*/ 1445434 w 4460371"/>
                <a:gd name="connsiteY508" fmla="*/ 1166206 h 4389117"/>
                <a:gd name="connsiteX509" fmla="*/ 1455307 w 4460371"/>
                <a:gd name="connsiteY509" fmla="*/ 1168387 h 4389117"/>
                <a:gd name="connsiteX510" fmla="*/ 1464837 w 4460371"/>
                <a:gd name="connsiteY510" fmla="*/ 1172444 h 4389117"/>
                <a:gd name="connsiteX511" fmla="*/ 1473294 w 4460371"/>
                <a:gd name="connsiteY511" fmla="*/ 1178490 h 4389117"/>
                <a:gd name="connsiteX512" fmla="*/ 1483397 w 4460371"/>
                <a:gd name="connsiteY512" fmla="*/ 1190775 h 4389117"/>
                <a:gd name="connsiteX513" fmla="*/ 1487798 w 4460371"/>
                <a:gd name="connsiteY513" fmla="*/ 1204475 h 4389117"/>
                <a:gd name="connsiteX514" fmla="*/ 1486267 w 4460371"/>
                <a:gd name="connsiteY514" fmla="*/ 1217870 h 4389117"/>
                <a:gd name="connsiteX515" fmla="*/ 1478690 w 4460371"/>
                <a:gd name="connsiteY515" fmla="*/ 1229159 h 4389117"/>
                <a:gd name="connsiteX516" fmla="*/ 1474097 w 4460371"/>
                <a:gd name="connsiteY516" fmla="*/ 1232565 h 4389117"/>
                <a:gd name="connsiteX517" fmla="*/ 1469161 w 4460371"/>
                <a:gd name="connsiteY517" fmla="*/ 1234976 h 4389117"/>
                <a:gd name="connsiteX518" fmla="*/ 1463879 w 4460371"/>
                <a:gd name="connsiteY518" fmla="*/ 1236622 h 4389117"/>
                <a:gd name="connsiteX519" fmla="*/ 1458062 w 4460371"/>
                <a:gd name="connsiteY519" fmla="*/ 1237617 h 4389117"/>
                <a:gd name="connsiteX520" fmla="*/ 1448418 w 4460371"/>
                <a:gd name="connsiteY520" fmla="*/ 1237502 h 4389117"/>
                <a:gd name="connsiteX521" fmla="*/ 1438659 w 4460371"/>
                <a:gd name="connsiteY521" fmla="*/ 1235206 h 4389117"/>
                <a:gd name="connsiteX522" fmla="*/ 1429321 w 4460371"/>
                <a:gd name="connsiteY522" fmla="*/ 1230920 h 4389117"/>
                <a:gd name="connsiteX523" fmla="*/ 1420634 w 4460371"/>
                <a:gd name="connsiteY523" fmla="*/ 1224873 h 4389117"/>
                <a:gd name="connsiteX524" fmla="*/ 1410646 w 4460371"/>
                <a:gd name="connsiteY524" fmla="*/ 1212588 h 4389117"/>
                <a:gd name="connsiteX525" fmla="*/ 1406360 w 4460371"/>
                <a:gd name="connsiteY525" fmla="*/ 1198888 h 4389117"/>
                <a:gd name="connsiteX526" fmla="*/ 1407891 w 4460371"/>
                <a:gd name="connsiteY526" fmla="*/ 1185838 h 4389117"/>
                <a:gd name="connsiteX527" fmla="*/ 1415468 w 4460371"/>
                <a:gd name="connsiteY527" fmla="*/ 1174549 h 4389117"/>
                <a:gd name="connsiteX528" fmla="*/ 1419869 w 4460371"/>
                <a:gd name="connsiteY528" fmla="*/ 1171143 h 4389117"/>
                <a:gd name="connsiteX529" fmla="*/ 1424806 w 4460371"/>
                <a:gd name="connsiteY529" fmla="*/ 1168502 h 4389117"/>
                <a:gd name="connsiteX530" fmla="*/ 1430279 w 4460371"/>
                <a:gd name="connsiteY530" fmla="*/ 1166742 h 4389117"/>
                <a:gd name="connsiteX531" fmla="*/ 1435904 w 4460371"/>
                <a:gd name="connsiteY531" fmla="*/ 1166091 h 4389117"/>
                <a:gd name="connsiteX532" fmla="*/ 1346927 w 4460371"/>
                <a:gd name="connsiteY532" fmla="*/ 1059851 h 4389117"/>
                <a:gd name="connsiteX533" fmla="*/ 1354275 w 4460371"/>
                <a:gd name="connsiteY533" fmla="*/ 1048561 h 4389117"/>
                <a:gd name="connsiteX534" fmla="*/ 1358867 w 4460371"/>
                <a:gd name="connsiteY534" fmla="*/ 1045385 h 4389117"/>
                <a:gd name="connsiteX535" fmla="*/ 1363804 w 4460371"/>
                <a:gd name="connsiteY535" fmla="*/ 1042974 h 4389117"/>
                <a:gd name="connsiteX536" fmla="*/ 1369085 w 4460371"/>
                <a:gd name="connsiteY536" fmla="*/ 1041213 h 4389117"/>
                <a:gd name="connsiteX537" fmla="*/ 1374673 w 4460371"/>
                <a:gd name="connsiteY537" fmla="*/ 1040333 h 4389117"/>
                <a:gd name="connsiteX538" fmla="*/ 1384202 w 4460371"/>
                <a:gd name="connsiteY538" fmla="*/ 1040563 h 4389117"/>
                <a:gd name="connsiteX539" fmla="*/ 1393731 w 4460371"/>
                <a:gd name="connsiteY539" fmla="*/ 1042629 h 4389117"/>
                <a:gd name="connsiteX540" fmla="*/ 1402839 w 4460371"/>
                <a:gd name="connsiteY540" fmla="*/ 1046571 h 4389117"/>
                <a:gd name="connsiteX541" fmla="*/ 1411297 w 4460371"/>
                <a:gd name="connsiteY541" fmla="*/ 1052618 h 4389117"/>
                <a:gd name="connsiteX542" fmla="*/ 1421171 w 4460371"/>
                <a:gd name="connsiteY542" fmla="*/ 1064597 h 4389117"/>
                <a:gd name="connsiteX543" fmla="*/ 1425457 w 4460371"/>
                <a:gd name="connsiteY543" fmla="*/ 1077992 h 4389117"/>
                <a:gd name="connsiteX544" fmla="*/ 1423811 w 4460371"/>
                <a:gd name="connsiteY544" fmla="*/ 1091386 h 4389117"/>
                <a:gd name="connsiteX545" fmla="*/ 1416234 w 4460371"/>
                <a:gd name="connsiteY545" fmla="*/ 1102676 h 4389117"/>
                <a:gd name="connsiteX546" fmla="*/ 1411642 w 4460371"/>
                <a:gd name="connsiteY546" fmla="*/ 1105852 h 4389117"/>
                <a:gd name="connsiteX547" fmla="*/ 1406934 w 4460371"/>
                <a:gd name="connsiteY547" fmla="*/ 1108378 h 4389117"/>
                <a:gd name="connsiteX548" fmla="*/ 1401462 w 4460371"/>
                <a:gd name="connsiteY548" fmla="*/ 1109909 h 4389117"/>
                <a:gd name="connsiteX549" fmla="*/ 1395874 w 4460371"/>
                <a:gd name="connsiteY549" fmla="*/ 1110789 h 4389117"/>
                <a:gd name="connsiteX550" fmla="*/ 1386345 w 4460371"/>
                <a:gd name="connsiteY550" fmla="*/ 1110789 h 4389117"/>
                <a:gd name="connsiteX551" fmla="*/ 1376816 w 4460371"/>
                <a:gd name="connsiteY551" fmla="*/ 1108607 h 4389117"/>
                <a:gd name="connsiteX552" fmla="*/ 1367822 w 4460371"/>
                <a:gd name="connsiteY552" fmla="*/ 1104321 h 4389117"/>
                <a:gd name="connsiteX553" fmla="*/ 1359479 w 4460371"/>
                <a:gd name="connsiteY553" fmla="*/ 1098274 h 4389117"/>
                <a:gd name="connsiteX554" fmla="*/ 1349376 w 4460371"/>
                <a:gd name="connsiteY554" fmla="*/ 1086295 h 4389117"/>
                <a:gd name="connsiteX555" fmla="*/ 1344975 w 4460371"/>
                <a:gd name="connsiteY555" fmla="*/ 1072901 h 4389117"/>
                <a:gd name="connsiteX556" fmla="*/ 1346927 w 4460371"/>
                <a:gd name="connsiteY556" fmla="*/ 1059851 h 4389117"/>
                <a:gd name="connsiteX557" fmla="*/ 1127373 w 4460371"/>
                <a:gd name="connsiteY557" fmla="*/ 1556938 h 4389117"/>
                <a:gd name="connsiteX558" fmla="*/ 1133420 w 4460371"/>
                <a:gd name="connsiteY558" fmla="*/ 1550891 h 4389117"/>
                <a:gd name="connsiteX559" fmla="*/ 1141303 w 4460371"/>
                <a:gd name="connsiteY559" fmla="*/ 1546375 h 4389117"/>
                <a:gd name="connsiteX560" fmla="*/ 1150297 w 4460371"/>
                <a:gd name="connsiteY560" fmla="*/ 1543429 h 4389117"/>
                <a:gd name="connsiteX561" fmla="*/ 1160515 w 4460371"/>
                <a:gd name="connsiteY561" fmla="*/ 1542013 h 4389117"/>
                <a:gd name="connsiteX562" fmla="*/ 1167978 w 4460371"/>
                <a:gd name="connsiteY562" fmla="*/ 1541668 h 4389117"/>
                <a:gd name="connsiteX563" fmla="*/ 1175785 w 4460371"/>
                <a:gd name="connsiteY563" fmla="*/ 1542434 h 4389117"/>
                <a:gd name="connsiteX564" fmla="*/ 1183592 w 4460371"/>
                <a:gd name="connsiteY564" fmla="*/ 1543850 h 4389117"/>
                <a:gd name="connsiteX565" fmla="*/ 1190940 w 4460371"/>
                <a:gd name="connsiteY565" fmla="*/ 1546261 h 4389117"/>
                <a:gd name="connsiteX566" fmla="*/ 1205750 w 4460371"/>
                <a:gd name="connsiteY566" fmla="*/ 1554718 h 4389117"/>
                <a:gd name="connsiteX567" fmla="*/ 1214744 w 4460371"/>
                <a:gd name="connsiteY567" fmla="*/ 1566007 h 4389117"/>
                <a:gd name="connsiteX568" fmla="*/ 1217040 w 4460371"/>
                <a:gd name="connsiteY568" fmla="*/ 1578407 h 4389117"/>
                <a:gd name="connsiteX569" fmla="*/ 1212103 w 4460371"/>
                <a:gd name="connsiteY569" fmla="*/ 1590041 h 4389117"/>
                <a:gd name="connsiteX570" fmla="*/ 1206056 w 4460371"/>
                <a:gd name="connsiteY570" fmla="*/ 1596088 h 4389117"/>
                <a:gd name="connsiteX571" fmla="*/ 1198173 w 4460371"/>
                <a:gd name="connsiteY571" fmla="*/ 1600374 h 4389117"/>
                <a:gd name="connsiteX572" fmla="*/ 1188835 w 4460371"/>
                <a:gd name="connsiteY572" fmla="*/ 1603550 h 4389117"/>
                <a:gd name="connsiteX573" fmla="*/ 1178961 w 4460371"/>
                <a:gd name="connsiteY573" fmla="*/ 1604966 h 4389117"/>
                <a:gd name="connsiteX574" fmla="*/ 1171154 w 4460371"/>
                <a:gd name="connsiteY574" fmla="*/ 1605311 h 4389117"/>
                <a:gd name="connsiteX575" fmla="*/ 1163347 w 4460371"/>
                <a:gd name="connsiteY575" fmla="*/ 1604660 h 4389117"/>
                <a:gd name="connsiteX576" fmla="*/ 1155770 w 4460371"/>
                <a:gd name="connsiteY576" fmla="*/ 1603015 h 4389117"/>
                <a:gd name="connsiteX577" fmla="*/ 1148192 w 4460371"/>
                <a:gd name="connsiteY577" fmla="*/ 1600603 h 4389117"/>
                <a:gd name="connsiteX578" fmla="*/ 1133382 w 4460371"/>
                <a:gd name="connsiteY578" fmla="*/ 1591916 h 4389117"/>
                <a:gd name="connsiteX579" fmla="*/ 1124618 w 4460371"/>
                <a:gd name="connsiteY579" fmla="*/ 1580933 h 4389117"/>
                <a:gd name="connsiteX580" fmla="*/ 1122437 w 4460371"/>
                <a:gd name="connsiteY580" fmla="*/ 1568533 h 4389117"/>
                <a:gd name="connsiteX581" fmla="*/ 1127373 w 4460371"/>
                <a:gd name="connsiteY581" fmla="*/ 1556937 h 4389117"/>
                <a:gd name="connsiteX582" fmla="*/ 1006329 w 4460371"/>
                <a:gd name="connsiteY582" fmla="*/ 1464439 h 4389117"/>
                <a:gd name="connsiteX583" fmla="*/ 1012682 w 4460371"/>
                <a:gd name="connsiteY583" fmla="*/ 1458737 h 4389117"/>
                <a:gd name="connsiteX584" fmla="*/ 1020489 w 4460371"/>
                <a:gd name="connsiteY584" fmla="*/ 1454145 h 4389117"/>
                <a:gd name="connsiteX585" fmla="*/ 1029598 w 4460371"/>
                <a:gd name="connsiteY585" fmla="*/ 1451198 h 4389117"/>
                <a:gd name="connsiteX586" fmla="*/ 1039471 w 4460371"/>
                <a:gd name="connsiteY586" fmla="*/ 1449552 h 4389117"/>
                <a:gd name="connsiteX587" fmla="*/ 1046819 w 4460371"/>
                <a:gd name="connsiteY587" fmla="*/ 1449552 h 4389117"/>
                <a:gd name="connsiteX588" fmla="*/ 1054396 w 4460371"/>
                <a:gd name="connsiteY588" fmla="*/ 1450088 h 4389117"/>
                <a:gd name="connsiteX589" fmla="*/ 1061974 w 4460371"/>
                <a:gd name="connsiteY589" fmla="*/ 1451504 h 4389117"/>
                <a:gd name="connsiteX590" fmla="*/ 1069437 w 4460371"/>
                <a:gd name="connsiteY590" fmla="*/ 1453800 h 4389117"/>
                <a:gd name="connsiteX591" fmla="*/ 1083903 w 4460371"/>
                <a:gd name="connsiteY591" fmla="*/ 1462143 h 4389117"/>
                <a:gd name="connsiteX592" fmla="*/ 1092590 w 4460371"/>
                <a:gd name="connsiteY592" fmla="*/ 1473127 h 4389117"/>
                <a:gd name="connsiteX593" fmla="*/ 1094772 w 4460371"/>
                <a:gd name="connsiteY593" fmla="*/ 1485297 h 4389117"/>
                <a:gd name="connsiteX594" fmla="*/ 1089605 w 4460371"/>
                <a:gd name="connsiteY594" fmla="*/ 1496931 h 4389117"/>
                <a:gd name="connsiteX595" fmla="*/ 1083559 w 4460371"/>
                <a:gd name="connsiteY595" fmla="*/ 1502518 h 4389117"/>
                <a:gd name="connsiteX596" fmla="*/ 1076211 w 4460371"/>
                <a:gd name="connsiteY596" fmla="*/ 1507034 h 4389117"/>
                <a:gd name="connsiteX597" fmla="*/ 1067103 w 4460371"/>
                <a:gd name="connsiteY597" fmla="*/ 1509981 h 4389117"/>
                <a:gd name="connsiteX598" fmla="*/ 1057229 w 4460371"/>
                <a:gd name="connsiteY598" fmla="*/ 1511512 h 4389117"/>
                <a:gd name="connsiteX599" fmla="*/ 1049652 w 4460371"/>
                <a:gd name="connsiteY599" fmla="*/ 1511741 h 4389117"/>
                <a:gd name="connsiteX600" fmla="*/ 1042074 w 4460371"/>
                <a:gd name="connsiteY600" fmla="*/ 1510976 h 4389117"/>
                <a:gd name="connsiteX601" fmla="*/ 1034496 w 4460371"/>
                <a:gd name="connsiteY601" fmla="*/ 1509560 h 4389117"/>
                <a:gd name="connsiteX602" fmla="*/ 1027263 w 4460371"/>
                <a:gd name="connsiteY602" fmla="*/ 1507264 h 4389117"/>
                <a:gd name="connsiteX603" fmla="*/ 1012682 w 4460371"/>
                <a:gd name="connsiteY603" fmla="*/ 1498806 h 4389117"/>
                <a:gd name="connsiteX604" fmla="*/ 1003995 w 4460371"/>
                <a:gd name="connsiteY604" fmla="*/ 1487822 h 4389117"/>
                <a:gd name="connsiteX605" fmla="*/ 1001928 w 4460371"/>
                <a:gd name="connsiteY605" fmla="*/ 1475959 h 4389117"/>
                <a:gd name="connsiteX606" fmla="*/ 1006329 w 4460371"/>
                <a:gd name="connsiteY606" fmla="*/ 1464440 h 4389117"/>
                <a:gd name="connsiteX607" fmla="*/ 712611 w 4460371"/>
                <a:gd name="connsiteY607" fmla="*/ 2162407 h 4389117"/>
                <a:gd name="connsiteX608" fmla="*/ 697800 w 4460371"/>
                <a:gd name="connsiteY608" fmla="*/ 2173162 h 4389117"/>
                <a:gd name="connsiteX609" fmla="*/ 678168 w 4460371"/>
                <a:gd name="connsiteY609" fmla="*/ 2181619 h 4389117"/>
                <a:gd name="connsiteX610" fmla="*/ 655895 w 4460371"/>
                <a:gd name="connsiteY610" fmla="*/ 2186556 h 4389117"/>
                <a:gd name="connsiteX611" fmla="*/ 653905 w 4460371"/>
                <a:gd name="connsiteY611" fmla="*/ 2186901 h 4389117"/>
                <a:gd name="connsiteX612" fmla="*/ 652145 w 4460371"/>
                <a:gd name="connsiteY612" fmla="*/ 2186901 h 4389117"/>
                <a:gd name="connsiteX613" fmla="*/ 650155 w 4460371"/>
                <a:gd name="connsiteY613" fmla="*/ 2187015 h 4389117"/>
                <a:gd name="connsiteX614" fmla="*/ 648394 w 4460371"/>
                <a:gd name="connsiteY614" fmla="*/ 2187245 h 4389117"/>
                <a:gd name="connsiteX615" fmla="*/ 630408 w 4460371"/>
                <a:gd name="connsiteY615" fmla="*/ 2186135 h 4389117"/>
                <a:gd name="connsiteX616" fmla="*/ 617128 w 4460371"/>
                <a:gd name="connsiteY616" fmla="*/ 2181543 h 4389117"/>
                <a:gd name="connsiteX617" fmla="*/ 610086 w 4460371"/>
                <a:gd name="connsiteY617" fmla="*/ 2173736 h 4389117"/>
                <a:gd name="connsiteX618" fmla="*/ 609741 w 4460371"/>
                <a:gd name="connsiteY618" fmla="*/ 2163862 h 4389117"/>
                <a:gd name="connsiteX619" fmla="*/ 617740 w 4460371"/>
                <a:gd name="connsiteY619" fmla="*/ 2151883 h 4389117"/>
                <a:gd name="connsiteX620" fmla="*/ 632321 w 4460371"/>
                <a:gd name="connsiteY620" fmla="*/ 2140900 h 4389117"/>
                <a:gd name="connsiteX621" fmla="*/ 651724 w 4460371"/>
                <a:gd name="connsiteY621" fmla="*/ 2132557 h 4389117"/>
                <a:gd name="connsiteX622" fmla="*/ 673997 w 4460371"/>
                <a:gd name="connsiteY622" fmla="*/ 2127620 h 4389117"/>
                <a:gd name="connsiteX623" fmla="*/ 675987 w 4460371"/>
                <a:gd name="connsiteY623" fmla="*/ 2127390 h 4389117"/>
                <a:gd name="connsiteX624" fmla="*/ 677977 w 4460371"/>
                <a:gd name="connsiteY624" fmla="*/ 2127275 h 4389117"/>
                <a:gd name="connsiteX625" fmla="*/ 679737 w 4460371"/>
                <a:gd name="connsiteY625" fmla="*/ 2127161 h 4389117"/>
                <a:gd name="connsiteX626" fmla="*/ 681498 w 4460371"/>
                <a:gd name="connsiteY626" fmla="*/ 2127046 h 4389117"/>
                <a:gd name="connsiteX627" fmla="*/ 699255 w 4460371"/>
                <a:gd name="connsiteY627" fmla="*/ 2127926 h 4389117"/>
                <a:gd name="connsiteX628" fmla="*/ 712535 w 4460371"/>
                <a:gd name="connsiteY628" fmla="*/ 2132518 h 4389117"/>
                <a:gd name="connsiteX629" fmla="*/ 719998 w 4460371"/>
                <a:gd name="connsiteY629" fmla="*/ 2140326 h 4389117"/>
                <a:gd name="connsiteX630" fmla="*/ 720534 w 4460371"/>
                <a:gd name="connsiteY630" fmla="*/ 2150199 h 4389117"/>
                <a:gd name="connsiteX631" fmla="*/ 712612 w 4460371"/>
                <a:gd name="connsiteY631" fmla="*/ 2162407 h 4389117"/>
                <a:gd name="connsiteX632" fmla="*/ 847900 w 4460371"/>
                <a:gd name="connsiteY632" fmla="*/ 2002626 h 4389117"/>
                <a:gd name="connsiteX633" fmla="*/ 833089 w 4460371"/>
                <a:gd name="connsiteY633" fmla="*/ 2013609 h 4389117"/>
                <a:gd name="connsiteX634" fmla="*/ 813686 w 4460371"/>
                <a:gd name="connsiteY634" fmla="*/ 2021837 h 4389117"/>
                <a:gd name="connsiteX635" fmla="*/ 791413 w 4460371"/>
                <a:gd name="connsiteY635" fmla="*/ 2027004 h 4389117"/>
                <a:gd name="connsiteX636" fmla="*/ 789232 w 4460371"/>
                <a:gd name="connsiteY636" fmla="*/ 2027119 h 4389117"/>
                <a:gd name="connsiteX637" fmla="*/ 787471 w 4460371"/>
                <a:gd name="connsiteY637" fmla="*/ 2027233 h 4389117"/>
                <a:gd name="connsiteX638" fmla="*/ 785711 w 4460371"/>
                <a:gd name="connsiteY638" fmla="*/ 2027233 h 4389117"/>
                <a:gd name="connsiteX639" fmla="*/ 783950 w 4460371"/>
                <a:gd name="connsiteY639" fmla="*/ 2027463 h 4389117"/>
                <a:gd name="connsiteX640" fmla="*/ 765964 w 4460371"/>
                <a:gd name="connsiteY640" fmla="*/ 2026583 h 4389117"/>
                <a:gd name="connsiteX641" fmla="*/ 752684 w 4460371"/>
                <a:gd name="connsiteY641" fmla="*/ 2022182 h 4389117"/>
                <a:gd name="connsiteX642" fmla="*/ 745336 w 4460371"/>
                <a:gd name="connsiteY642" fmla="*/ 2014604 h 4389117"/>
                <a:gd name="connsiteX643" fmla="*/ 744800 w 4460371"/>
                <a:gd name="connsiteY643" fmla="*/ 2004960 h 4389117"/>
                <a:gd name="connsiteX644" fmla="*/ 752684 w 4460371"/>
                <a:gd name="connsiteY644" fmla="*/ 1992981 h 4389117"/>
                <a:gd name="connsiteX645" fmla="*/ 767380 w 4460371"/>
                <a:gd name="connsiteY645" fmla="*/ 1982227 h 4389117"/>
                <a:gd name="connsiteX646" fmla="*/ 786783 w 4460371"/>
                <a:gd name="connsiteY646" fmla="*/ 1973884 h 4389117"/>
                <a:gd name="connsiteX647" fmla="*/ 809056 w 4460371"/>
                <a:gd name="connsiteY647" fmla="*/ 1968832 h 4389117"/>
                <a:gd name="connsiteX648" fmla="*/ 810816 w 4460371"/>
                <a:gd name="connsiteY648" fmla="*/ 1968718 h 4389117"/>
                <a:gd name="connsiteX649" fmla="*/ 812577 w 4460371"/>
                <a:gd name="connsiteY649" fmla="*/ 1968488 h 4389117"/>
                <a:gd name="connsiteX650" fmla="*/ 814643 w 4460371"/>
                <a:gd name="connsiteY650" fmla="*/ 1968373 h 4389117"/>
                <a:gd name="connsiteX651" fmla="*/ 816404 w 4460371"/>
                <a:gd name="connsiteY651" fmla="*/ 1968258 h 4389117"/>
                <a:gd name="connsiteX652" fmla="*/ 834276 w 4460371"/>
                <a:gd name="connsiteY652" fmla="*/ 1969139 h 4389117"/>
                <a:gd name="connsiteX653" fmla="*/ 847556 w 4460371"/>
                <a:gd name="connsiteY653" fmla="*/ 1973540 h 4389117"/>
                <a:gd name="connsiteX654" fmla="*/ 855133 w 4460371"/>
                <a:gd name="connsiteY654" fmla="*/ 1981002 h 4389117"/>
                <a:gd name="connsiteX655" fmla="*/ 855669 w 4460371"/>
                <a:gd name="connsiteY655" fmla="*/ 1990876 h 4389117"/>
                <a:gd name="connsiteX656" fmla="*/ 847900 w 4460371"/>
                <a:gd name="connsiteY656" fmla="*/ 2002625 h 4389117"/>
                <a:gd name="connsiteX657" fmla="*/ 1040590 w 4460371"/>
                <a:gd name="connsiteY657" fmla="*/ 2298793 h 4389117"/>
                <a:gd name="connsiteX658" fmla="*/ 1031252 w 4460371"/>
                <a:gd name="connsiteY658" fmla="*/ 2314140 h 4389117"/>
                <a:gd name="connsiteX659" fmla="*/ 1015332 w 4460371"/>
                <a:gd name="connsiteY659" fmla="*/ 2330060 h 4389117"/>
                <a:gd name="connsiteX660" fmla="*/ 994360 w 4460371"/>
                <a:gd name="connsiteY660" fmla="*/ 2344756 h 4389117"/>
                <a:gd name="connsiteX661" fmla="*/ 981961 w 4460371"/>
                <a:gd name="connsiteY661" fmla="*/ 2350802 h 4389117"/>
                <a:gd name="connsiteX662" fmla="*/ 970326 w 4460371"/>
                <a:gd name="connsiteY662" fmla="*/ 2355395 h 4389117"/>
                <a:gd name="connsiteX663" fmla="*/ 959572 w 4460371"/>
                <a:gd name="connsiteY663" fmla="*/ 2358342 h 4389117"/>
                <a:gd name="connsiteX664" fmla="*/ 949813 w 4460371"/>
                <a:gd name="connsiteY664" fmla="*/ 2359566 h 4389117"/>
                <a:gd name="connsiteX665" fmla="*/ 942772 w 4460371"/>
                <a:gd name="connsiteY665" fmla="*/ 2359222 h 4389117"/>
                <a:gd name="connsiteX666" fmla="*/ 936725 w 4460371"/>
                <a:gd name="connsiteY666" fmla="*/ 2357461 h 4389117"/>
                <a:gd name="connsiteX667" fmla="*/ 932439 w 4460371"/>
                <a:gd name="connsiteY667" fmla="*/ 2354591 h 4389117"/>
                <a:gd name="connsiteX668" fmla="*/ 930028 w 4460371"/>
                <a:gd name="connsiteY668" fmla="*/ 2349999 h 4389117"/>
                <a:gd name="connsiteX669" fmla="*/ 931023 w 4460371"/>
                <a:gd name="connsiteY669" fmla="*/ 2337178 h 4389117"/>
                <a:gd name="connsiteX670" fmla="*/ 940246 w 4460371"/>
                <a:gd name="connsiteY670" fmla="*/ 2321832 h 4389117"/>
                <a:gd name="connsiteX671" fmla="*/ 956166 w 4460371"/>
                <a:gd name="connsiteY671" fmla="*/ 2305912 h 4389117"/>
                <a:gd name="connsiteX672" fmla="*/ 977330 w 4460371"/>
                <a:gd name="connsiteY672" fmla="*/ 2291445 h 4389117"/>
                <a:gd name="connsiteX673" fmla="*/ 989309 w 4460371"/>
                <a:gd name="connsiteY673" fmla="*/ 2284978 h 4389117"/>
                <a:gd name="connsiteX674" fmla="*/ 1000943 w 4460371"/>
                <a:gd name="connsiteY674" fmla="*/ 2280385 h 4389117"/>
                <a:gd name="connsiteX675" fmla="*/ 1011467 w 4460371"/>
                <a:gd name="connsiteY675" fmla="*/ 2277438 h 4389117"/>
                <a:gd name="connsiteX676" fmla="*/ 1021226 w 4460371"/>
                <a:gd name="connsiteY676" fmla="*/ 2276214 h 4389117"/>
                <a:gd name="connsiteX677" fmla="*/ 1028459 w 4460371"/>
                <a:gd name="connsiteY677" fmla="*/ 2276558 h 4389117"/>
                <a:gd name="connsiteX678" fmla="*/ 1034506 w 4460371"/>
                <a:gd name="connsiteY678" fmla="*/ 2278433 h 4389117"/>
                <a:gd name="connsiteX679" fmla="*/ 1039098 w 4460371"/>
                <a:gd name="connsiteY679" fmla="*/ 2281380 h 4389117"/>
                <a:gd name="connsiteX680" fmla="*/ 1041509 w 4460371"/>
                <a:gd name="connsiteY680" fmla="*/ 2285781 h 4389117"/>
                <a:gd name="connsiteX681" fmla="*/ 1040591 w 4460371"/>
                <a:gd name="connsiteY681" fmla="*/ 2298793 h 4389117"/>
                <a:gd name="connsiteX682" fmla="*/ 1089614 w 4460371"/>
                <a:gd name="connsiteY682" fmla="*/ 1825082 h 4389117"/>
                <a:gd name="connsiteX683" fmla="*/ 1074803 w 4460371"/>
                <a:gd name="connsiteY683" fmla="*/ 1835836 h 4389117"/>
                <a:gd name="connsiteX684" fmla="*/ 1055056 w 4460371"/>
                <a:gd name="connsiteY684" fmla="*/ 1844524 h 4389117"/>
                <a:gd name="connsiteX685" fmla="*/ 1032438 w 4460371"/>
                <a:gd name="connsiteY685" fmla="*/ 1849460 h 4389117"/>
                <a:gd name="connsiteX686" fmla="*/ 1030678 w 4460371"/>
                <a:gd name="connsiteY686" fmla="*/ 1849805 h 4389117"/>
                <a:gd name="connsiteX687" fmla="*/ 1028688 w 4460371"/>
                <a:gd name="connsiteY687" fmla="*/ 1849920 h 4389117"/>
                <a:gd name="connsiteX688" fmla="*/ 1026928 w 4460371"/>
                <a:gd name="connsiteY688" fmla="*/ 1850034 h 4389117"/>
                <a:gd name="connsiteX689" fmla="*/ 1024938 w 4460371"/>
                <a:gd name="connsiteY689" fmla="*/ 1850034 h 4389117"/>
                <a:gd name="connsiteX690" fmla="*/ 1006951 w 4460371"/>
                <a:gd name="connsiteY690" fmla="*/ 1849384 h 4389117"/>
                <a:gd name="connsiteX691" fmla="*/ 993671 w 4460371"/>
                <a:gd name="connsiteY691" fmla="*/ 1845098 h 4389117"/>
                <a:gd name="connsiteX692" fmla="*/ 986094 w 4460371"/>
                <a:gd name="connsiteY692" fmla="*/ 1837750 h 4389117"/>
                <a:gd name="connsiteX693" fmla="*/ 985443 w 4460371"/>
                <a:gd name="connsiteY693" fmla="*/ 1827647 h 4389117"/>
                <a:gd name="connsiteX694" fmla="*/ 993250 w 4460371"/>
                <a:gd name="connsiteY694" fmla="*/ 1816013 h 4389117"/>
                <a:gd name="connsiteX695" fmla="*/ 1007717 w 4460371"/>
                <a:gd name="connsiteY695" fmla="*/ 1805374 h 4389117"/>
                <a:gd name="connsiteX696" fmla="*/ 1027349 w 4460371"/>
                <a:gd name="connsiteY696" fmla="*/ 1796916 h 4389117"/>
                <a:gd name="connsiteX697" fmla="*/ 1049738 w 4460371"/>
                <a:gd name="connsiteY697" fmla="*/ 1791750 h 4389117"/>
                <a:gd name="connsiteX698" fmla="*/ 1051498 w 4460371"/>
                <a:gd name="connsiteY698" fmla="*/ 1791406 h 4389117"/>
                <a:gd name="connsiteX699" fmla="*/ 1053488 w 4460371"/>
                <a:gd name="connsiteY699" fmla="*/ 1791406 h 4389117"/>
                <a:gd name="connsiteX700" fmla="*/ 1055478 w 4460371"/>
                <a:gd name="connsiteY700" fmla="*/ 1791061 h 4389117"/>
                <a:gd name="connsiteX701" fmla="*/ 1057238 w 4460371"/>
                <a:gd name="connsiteY701" fmla="*/ 1791061 h 4389117"/>
                <a:gd name="connsiteX702" fmla="*/ 1075570 w 4460371"/>
                <a:gd name="connsiteY702" fmla="*/ 1791712 h 4389117"/>
                <a:gd name="connsiteX703" fmla="*/ 1088964 w 4460371"/>
                <a:gd name="connsiteY703" fmla="*/ 1795998 h 4389117"/>
                <a:gd name="connsiteX704" fmla="*/ 1096542 w 4460371"/>
                <a:gd name="connsiteY704" fmla="*/ 1803461 h 4389117"/>
                <a:gd name="connsiteX705" fmla="*/ 1097193 w 4460371"/>
                <a:gd name="connsiteY705" fmla="*/ 1812990 h 4389117"/>
                <a:gd name="connsiteX706" fmla="*/ 1089615 w 4460371"/>
                <a:gd name="connsiteY706" fmla="*/ 1825084 h 4389117"/>
                <a:gd name="connsiteX707" fmla="*/ 1104884 w 4460371"/>
                <a:gd name="connsiteY707" fmla="*/ 1910578 h 4389117"/>
                <a:gd name="connsiteX708" fmla="*/ 1118584 w 4460371"/>
                <a:gd name="connsiteY708" fmla="*/ 1914979 h 4389117"/>
                <a:gd name="connsiteX709" fmla="*/ 1126161 w 4460371"/>
                <a:gd name="connsiteY709" fmla="*/ 1922441 h 4389117"/>
                <a:gd name="connsiteX710" fmla="*/ 1126697 w 4460371"/>
                <a:gd name="connsiteY710" fmla="*/ 1932430 h 4389117"/>
                <a:gd name="connsiteX711" fmla="*/ 1119349 w 4460371"/>
                <a:gd name="connsiteY711" fmla="*/ 1944409 h 4389117"/>
                <a:gd name="connsiteX712" fmla="*/ 1104080 w 4460371"/>
                <a:gd name="connsiteY712" fmla="*/ 1955392 h 4389117"/>
                <a:gd name="connsiteX713" fmla="*/ 1084332 w 4460371"/>
                <a:gd name="connsiteY713" fmla="*/ 1964079 h 4389117"/>
                <a:gd name="connsiteX714" fmla="*/ 1061409 w 4460371"/>
                <a:gd name="connsiteY714" fmla="*/ 1969131 h 4389117"/>
                <a:gd name="connsiteX715" fmla="*/ 1059649 w 4460371"/>
                <a:gd name="connsiteY715" fmla="*/ 1969476 h 4389117"/>
                <a:gd name="connsiteX716" fmla="*/ 1057659 w 4460371"/>
                <a:gd name="connsiteY716" fmla="*/ 1969476 h 4389117"/>
                <a:gd name="connsiteX717" fmla="*/ 1055898 w 4460371"/>
                <a:gd name="connsiteY717" fmla="*/ 1969590 h 4389117"/>
                <a:gd name="connsiteX718" fmla="*/ 1053908 w 4460371"/>
                <a:gd name="connsiteY718" fmla="*/ 1969820 h 4389117"/>
                <a:gd name="connsiteX719" fmla="*/ 1035691 w 4460371"/>
                <a:gd name="connsiteY719" fmla="*/ 1968940 h 4389117"/>
                <a:gd name="connsiteX720" fmla="*/ 1022182 w 4460371"/>
                <a:gd name="connsiteY720" fmla="*/ 1964539 h 4389117"/>
                <a:gd name="connsiteX721" fmla="*/ 1014375 w 4460371"/>
                <a:gd name="connsiteY721" fmla="*/ 1956731 h 4389117"/>
                <a:gd name="connsiteX722" fmla="*/ 1013724 w 4460371"/>
                <a:gd name="connsiteY722" fmla="*/ 1946513 h 4389117"/>
                <a:gd name="connsiteX723" fmla="*/ 1021531 w 4460371"/>
                <a:gd name="connsiteY723" fmla="*/ 1934879 h 4389117"/>
                <a:gd name="connsiteX724" fmla="*/ 1036227 w 4460371"/>
                <a:gd name="connsiteY724" fmla="*/ 1924355 h 4389117"/>
                <a:gd name="connsiteX725" fmla="*/ 1055974 w 4460371"/>
                <a:gd name="connsiteY725" fmla="*/ 1915897 h 4389117"/>
                <a:gd name="connsiteX726" fmla="*/ 1078592 w 4460371"/>
                <a:gd name="connsiteY726" fmla="*/ 1910731 h 4389117"/>
                <a:gd name="connsiteX727" fmla="*/ 1080582 w 4460371"/>
                <a:gd name="connsiteY727" fmla="*/ 1910386 h 4389117"/>
                <a:gd name="connsiteX728" fmla="*/ 1082572 w 4460371"/>
                <a:gd name="connsiteY728" fmla="*/ 1910157 h 4389117"/>
                <a:gd name="connsiteX729" fmla="*/ 1084639 w 4460371"/>
                <a:gd name="connsiteY729" fmla="*/ 1910042 h 4389117"/>
                <a:gd name="connsiteX730" fmla="*/ 1086399 w 4460371"/>
                <a:gd name="connsiteY730" fmla="*/ 1909927 h 4389117"/>
                <a:gd name="connsiteX731" fmla="*/ 1104883 w 4460371"/>
                <a:gd name="connsiteY731" fmla="*/ 1910578 h 4389117"/>
                <a:gd name="connsiteX732" fmla="*/ 1113341 w 4460371"/>
                <a:gd name="connsiteY732" fmla="*/ 2173376 h 4389117"/>
                <a:gd name="connsiteX733" fmla="*/ 1107295 w 4460371"/>
                <a:gd name="connsiteY733" fmla="*/ 2171616 h 4389117"/>
                <a:gd name="connsiteX734" fmla="*/ 1102702 w 4460371"/>
                <a:gd name="connsiteY734" fmla="*/ 2168669 h 4389117"/>
                <a:gd name="connsiteX735" fmla="*/ 1100061 w 4460371"/>
                <a:gd name="connsiteY735" fmla="*/ 2164077 h 4389117"/>
                <a:gd name="connsiteX736" fmla="*/ 1100942 w 4460371"/>
                <a:gd name="connsiteY736" fmla="*/ 2151677 h 4389117"/>
                <a:gd name="connsiteX737" fmla="*/ 1110050 w 4460371"/>
                <a:gd name="connsiteY737" fmla="*/ 2136522 h 4389117"/>
                <a:gd name="connsiteX738" fmla="*/ 1125970 w 4460371"/>
                <a:gd name="connsiteY738" fmla="*/ 2120831 h 4389117"/>
                <a:gd name="connsiteX739" fmla="*/ 1146828 w 4460371"/>
                <a:gd name="connsiteY739" fmla="*/ 2106250 h 4389117"/>
                <a:gd name="connsiteX740" fmla="*/ 1158807 w 4460371"/>
                <a:gd name="connsiteY740" fmla="*/ 2099897 h 4389117"/>
                <a:gd name="connsiteX741" fmla="*/ 1170096 w 4460371"/>
                <a:gd name="connsiteY741" fmla="*/ 2095496 h 4389117"/>
                <a:gd name="connsiteX742" fmla="*/ 1180735 w 4460371"/>
                <a:gd name="connsiteY742" fmla="*/ 2092549 h 4389117"/>
                <a:gd name="connsiteX743" fmla="*/ 1190379 w 4460371"/>
                <a:gd name="connsiteY743" fmla="*/ 2091133 h 4389117"/>
                <a:gd name="connsiteX744" fmla="*/ 1197726 w 4460371"/>
                <a:gd name="connsiteY744" fmla="*/ 2091478 h 4389117"/>
                <a:gd name="connsiteX745" fmla="*/ 1203964 w 4460371"/>
                <a:gd name="connsiteY745" fmla="*/ 2093238 h 4389117"/>
                <a:gd name="connsiteX746" fmla="*/ 1208366 w 4460371"/>
                <a:gd name="connsiteY746" fmla="*/ 2095993 h 4389117"/>
                <a:gd name="connsiteX747" fmla="*/ 1211006 w 4460371"/>
                <a:gd name="connsiteY747" fmla="*/ 2100586 h 4389117"/>
                <a:gd name="connsiteX748" fmla="*/ 1210241 w 4460371"/>
                <a:gd name="connsiteY748" fmla="*/ 2113100 h 4389117"/>
                <a:gd name="connsiteX749" fmla="*/ 1201132 w 4460371"/>
                <a:gd name="connsiteY749" fmla="*/ 2128140 h 4389117"/>
                <a:gd name="connsiteX750" fmla="*/ 1185212 w 4460371"/>
                <a:gd name="connsiteY750" fmla="*/ 2144061 h 4389117"/>
                <a:gd name="connsiteX751" fmla="*/ 1164240 w 4460371"/>
                <a:gd name="connsiteY751" fmla="*/ 2158871 h 4389117"/>
                <a:gd name="connsiteX752" fmla="*/ 1152377 w 4460371"/>
                <a:gd name="connsiteY752" fmla="*/ 2165033 h 4389117"/>
                <a:gd name="connsiteX753" fmla="*/ 1140743 w 4460371"/>
                <a:gd name="connsiteY753" fmla="*/ 2169549 h 4389117"/>
                <a:gd name="connsiteX754" fmla="*/ 1130104 w 4460371"/>
                <a:gd name="connsiteY754" fmla="*/ 2172495 h 4389117"/>
                <a:gd name="connsiteX755" fmla="*/ 1120575 w 4460371"/>
                <a:gd name="connsiteY755" fmla="*/ 2173720 h 4389117"/>
                <a:gd name="connsiteX756" fmla="*/ 1113342 w 4460371"/>
                <a:gd name="connsiteY756" fmla="*/ 2173376 h 4389117"/>
                <a:gd name="connsiteX757" fmla="*/ 1136609 w 4460371"/>
                <a:gd name="connsiteY757" fmla="*/ 2270697 h 4389117"/>
                <a:gd name="connsiteX758" fmla="*/ 1132017 w 4460371"/>
                <a:gd name="connsiteY758" fmla="*/ 2267750 h 4389117"/>
                <a:gd name="connsiteX759" fmla="*/ 1129376 w 4460371"/>
                <a:gd name="connsiteY759" fmla="*/ 2263464 h 4389117"/>
                <a:gd name="connsiteX760" fmla="*/ 1130257 w 4460371"/>
                <a:gd name="connsiteY760" fmla="*/ 2250414 h 4389117"/>
                <a:gd name="connsiteX761" fmla="*/ 1139594 w 4460371"/>
                <a:gd name="connsiteY761" fmla="*/ 2235068 h 4389117"/>
                <a:gd name="connsiteX762" fmla="*/ 1155629 w 4460371"/>
                <a:gd name="connsiteY762" fmla="*/ 2219377 h 4389117"/>
                <a:gd name="connsiteX763" fmla="*/ 1176487 w 4460371"/>
                <a:gd name="connsiteY763" fmla="*/ 2204796 h 4389117"/>
                <a:gd name="connsiteX764" fmla="*/ 1188886 w 4460371"/>
                <a:gd name="connsiteY764" fmla="*/ 2198213 h 4389117"/>
                <a:gd name="connsiteX765" fmla="*/ 1200520 w 4460371"/>
                <a:gd name="connsiteY765" fmla="*/ 2193621 h 4389117"/>
                <a:gd name="connsiteX766" fmla="*/ 1211504 w 4460371"/>
                <a:gd name="connsiteY766" fmla="*/ 2190674 h 4389117"/>
                <a:gd name="connsiteX767" fmla="*/ 1221033 w 4460371"/>
                <a:gd name="connsiteY767" fmla="*/ 2189449 h 4389117"/>
                <a:gd name="connsiteX768" fmla="*/ 1228381 w 4460371"/>
                <a:gd name="connsiteY768" fmla="*/ 2189679 h 4389117"/>
                <a:gd name="connsiteX769" fmla="*/ 1234427 w 4460371"/>
                <a:gd name="connsiteY769" fmla="*/ 2191210 h 4389117"/>
                <a:gd name="connsiteX770" fmla="*/ 1239020 w 4460371"/>
                <a:gd name="connsiteY770" fmla="*/ 2194386 h 4389117"/>
                <a:gd name="connsiteX771" fmla="*/ 1241661 w 4460371"/>
                <a:gd name="connsiteY771" fmla="*/ 2198979 h 4389117"/>
                <a:gd name="connsiteX772" fmla="*/ 1240780 w 4460371"/>
                <a:gd name="connsiteY772" fmla="*/ 2211723 h 4389117"/>
                <a:gd name="connsiteX773" fmla="*/ 1231672 w 4460371"/>
                <a:gd name="connsiteY773" fmla="*/ 2227069 h 4389117"/>
                <a:gd name="connsiteX774" fmla="*/ 1215752 w 4460371"/>
                <a:gd name="connsiteY774" fmla="*/ 2243104 h 4389117"/>
                <a:gd name="connsiteX775" fmla="*/ 1194473 w 4460371"/>
                <a:gd name="connsiteY775" fmla="*/ 2257685 h 4389117"/>
                <a:gd name="connsiteX776" fmla="*/ 1182494 w 4460371"/>
                <a:gd name="connsiteY776" fmla="*/ 2263923 h 4389117"/>
                <a:gd name="connsiteX777" fmla="*/ 1170631 w 4460371"/>
                <a:gd name="connsiteY777" fmla="*/ 2268439 h 4389117"/>
                <a:gd name="connsiteX778" fmla="*/ 1159876 w 4460371"/>
                <a:gd name="connsiteY778" fmla="*/ 2271386 h 4389117"/>
                <a:gd name="connsiteX779" fmla="*/ 1150232 w 4460371"/>
                <a:gd name="connsiteY779" fmla="*/ 2272687 h 4389117"/>
                <a:gd name="connsiteX780" fmla="*/ 1142770 w 4460371"/>
                <a:gd name="connsiteY780" fmla="*/ 2272343 h 4389117"/>
                <a:gd name="connsiteX781" fmla="*/ 1136608 w 4460371"/>
                <a:gd name="connsiteY781" fmla="*/ 2270697 h 4389117"/>
                <a:gd name="connsiteX782" fmla="*/ 1321609 w 4460371"/>
                <a:gd name="connsiteY782" fmla="*/ 2520103 h 4389117"/>
                <a:gd name="connsiteX783" fmla="*/ 1308559 w 4460371"/>
                <a:gd name="connsiteY783" fmla="*/ 2538856 h 4389117"/>
                <a:gd name="connsiteX784" fmla="*/ 1289156 w 4460371"/>
                <a:gd name="connsiteY784" fmla="*/ 2558374 h 4389117"/>
                <a:gd name="connsiteX785" fmla="*/ 1273236 w 4460371"/>
                <a:gd name="connsiteY785" fmla="*/ 2570887 h 4389117"/>
                <a:gd name="connsiteX786" fmla="*/ 1257544 w 4460371"/>
                <a:gd name="connsiteY786" fmla="*/ 2580646 h 4389117"/>
                <a:gd name="connsiteX787" fmla="*/ 1243270 w 4460371"/>
                <a:gd name="connsiteY787" fmla="*/ 2586884 h 4389117"/>
                <a:gd name="connsiteX788" fmla="*/ 1231291 w 4460371"/>
                <a:gd name="connsiteY788" fmla="*/ 2589181 h 4389117"/>
                <a:gd name="connsiteX789" fmla="*/ 1227579 w 4460371"/>
                <a:gd name="connsiteY789" fmla="*/ 2588951 h 4389117"/>
                <a:gd name="connsiteX790" fmla="*/ 1224632 w 4460371"/>
                <a:gd name="connsiteY790" fmla="*/ 2588300 h 4389117"/>
                <a:gd name="connsiteX791" fmla="*/ 1221762 w 4460371"/>
                <a:gd name="connsiteY791" fmla="*/ 2586999 h 4389117"/>
                <a:gd name="connsiteX792" fmla="*/ 1219695 w 4460371"/>
                <a:gd name="connsiteY792" fmla="*/ 2585239 h 4389117"/>
                <a:gd name="connsiteX793" fmla="*/ 1216825 w 4460371"/>
                <a:gd name="connsiteY793" fmla="*/ 2573834 h 4389117"/>
                <a:gd name="connsiteX794" fmla="*/ 1222412 w 4460371"/>
                <a:gd name="connsiteY794" fmla="*/ 2557914 h 4389117"/>
                <a:gd name="connsiteX795" fmla="*/ 1235156 w 4460371"/>
                <a:gd name="connsiteY795" fmla="*/ 2539046 h 4389117"/>
                <a:gd name="connsiteX796" fmla="*/ 1254138 w 4460371"/>
                <a:gd name="connsiteY796" fmla="*/ 2519719 h 4389117"/>
                <a:gd name="connsiteX797" fmla="*/ 1270364 w 4460371"/>
                <a:gd name="connsiteY797" fmla="*/ 2507206 h 4389117"/>
                <a:gd name="connsiteX798" fmla="*/ 1286055 w 4460371"/>
                <a:gd name="connsiteY798" fmla="*/ 2497561 h 4389117"/>
                <a:gd name="connsiteX799" fmla="*/ 1300330 w 4460371"/>
                <a:gd name="connsiteY799" fmla="*/ 2491323 h 4389117"/>
                <a:gd name="connsiteX800" fmla="*/ 1312500 w 4460371"/>
                <a:gd name="connsiteY800" fmla="*/ 2488912 h 4389117"/>
                <a:gd name="connsiteX801" fmla="*/ 1316212 w 4460371"/>
                <a:gd name="connsiteY801" fmla="*/ 2489257 h 4389117"/>
                <a:gd name="connsiteX802" fmla="*/ 1319389 w 4460371"/>
                <a:gd name="connsiteY802" fmla="*/ 2490022 h 4389117"/>
                <a:gd name="connsiteX803" fmla="*/ 1322029 w 4460371"/>
                <a:gd name="connsiteY803" fmla="*/ 2491132 h 4389117"/>
                <a:gd name="connsiteX804" fmla="*/ 1324325 w 4460371"/>
                <a:gd name="connsiteY804" fmla="*/ 2492893 h 4389117"/>
                <a:gd name="connsiteX805" fmla="*/ 1327196 w 4460371"/>
                <a:gd name="connsiteY805" fmla="*/ 2504297 h 4389117"/>
                <a:gd name="connsiteX806" fmla="*/ 1321608 w 4460371"/>
                <a:gd name="connsiteY806" fmla="*/ 2520103 h 4389117"/>
                <a:gd name="connsiteX807" fmla="*/ 1526585 w 4460371"/>
                <a:gd name="connsiteY807" fmla="*/ 2419144 h 4389117"/>
                <a:gd name="connsiteX808" fmla="*/ 1513841 w 4460371"/>
                <a:gd name="connsiteY808" fmla="*/ 2440651 h 4389117"/>
                <a:gd name="connsiteX809" fmla="*/ 1499259 w 4460371"/>
                <a:gd name="connsiteY809" fmla="*/ 2457758 h 4389117"/>
                <a:gd name="connsiteX810" fmla="*/ 1483454 w 4460371"/>
                <a:gd name="connsiteY810" fmla="*/ 2470923 h 4389117"/>
                <a:gd name="connsiteX811" fmla="*/ 1467993 w 4460371"/>
                <a:gd name="connsiteY811" fmla="*/ 2479802 h 4389117"/>
                <a:gd name="connsiteX812" fmla="*/ 1454293 w 4460371"/>
                <a:gd name="connsiteY812" fmla="*/ 2483323 h 4389117"/>
                <a:gd name="connsiteX813" fmla="*/ 1452532 w 4460371"/>
                <a:gd name="connsiteY813" fmla="*/ 2483323 h 4389117"/>
                <a:gd name="connsiteX814" fmla="*/ 1450351 w 4460371"/>
                <a:gd name="connsiteY814" fmla="*/ 2482902 h 4389117"/>
                <a:gd name="connsiteX815" fmla="*/ 1448590 w 4460371"/>
                <a:gd name="connsiteY815" fmla="*/ 2482787 h 4389117"/>
                <a:gd name="connsiteX816" fmla="*/ 1446830 w 4460371"/>
                <a:gd name="connsiteY816" fmla="*/ 2482251 h 4389117"/>
                <a:gd name="connsiteX817" fmla="*/ 1439482 w 4460371"/>
                <a:gd name="connsiteY817" fmla="*/ 2473373 h 4389117"/>
                <a:gd name="connsiteX818" fmla="*/ 1438831 w 4460371"/>
                <a:gd name="connsiteY818" fmla="*/ 2458562 h 4389117"/>
                <a:gd name="connsiteX819" fmla="*/ 1445184 w 4460371"/>
                <a:gd name="connsiteY819" fmla="*/ 2439466 h 4389117"/>
                <a:gd name="connsiteX820" fmla="*/ 1457698 w 4460371"/>
                <a:gd name="connsiteY820" fmla="*/ 2418302 h 4389117"/>
                <a:gd name="connsiteX821" fmla="*/ 1472394 w 4460371"/>
                <a:gd name="connsiteY821" fmla="*/ 2401310 h 4389117"/>
                <a:gd name="connsiteX822" fmla="*/ 1487855 w 4460371"/>
                <a:gd name="connsiteY822" fmla="*/ 2387686 h 4389117"/>
                <a:gd name="connsiteX823" fmla="*/ 1503124 w 4460371"/>
                <a:gd name="connsiteY823" fmla="*/ 2378807 h 4389117"/>
                <a:gd name="connsiteX824" fmla="*/ 1516825 w 4460371"/>
                <a:gd name="connsiteY824" fmla="*/ 2375401 h 4389117"/>
                <a:gd name="connsiteX825" fmla="*/ 1518585 w 4460371"/>
                <a:gd name="connsiteY825" fmla="*/ 2375401 h 4389117"/>
                <a:gd name="connsiteX826" fmla="*/ 1520575 w 4460371"/>
                <a:gd name="connsiteY826" fmla="*/ 2375746 h 4389117"/>
                <a:gd name="connsiteX827" fmla="*/ 1522336 w 4460371"/>
                <a:gd name="connsiteY827" fmla="*/ 2376090 h 4389117"/>
                <a:gd name="connsiteX828" fmla="*/ 1523867 w 4460371"/>
                <a:gd name="connsiteY828" fmla="*/ 2376434 h 4389117"/>
                <a:gd name="connsiteX829" fmla="*/ 1531980 w 4460371"/>
                <a:gd name="connsiteY829" fmla="*/ 2385122 h 4389117"/>
                <a:gd name="connsiteX830" fmla="*/ 1532630 w 4460371"/>
                <a:gd name="connsiteY830" fmla="*/ 2400162 h 4389117"/>
                <a:gd name="connsiteX831" fmla="*/ 1526584 w 4460371"/>
                <a:gd name="connsiteY831" fmla="*/ 2419144 h 4389117"/>
                <a:gd name="connsiteX832" fmla="*/ 1561908 w 4460371"/>
                <a:gd name="connsiteY832" fmla="*/ 2205056 h 4389117"/>
                <a:gd name="connsiteX833" fmla="*/ 1549509 w 4460371"/>
                <a:gd name="connsiteY833" fmla="*/ 2226028 h 4389117"/>
                <a:gd name="connsiteX834" fmla="*/ 1535043 w 4460371"/>
                <a:gd name="connsiteY834" fmla="*/ 2242828 h 4389117"/>
                <a:gd name="connsiteX835" fmla="*/ 1519467 w 4460371"/>
                <a:gd name="connsiteY835" fmla="*/ 2256108 h 4389117"/>
                <a:gd name="connsiteX836" fmla="*/ 1504657 w 4460371"/>
                <a:gd name="connsiteY836" fmla="*/ 2264987 h 4389117"/>
                <a:gd name="connsiteX837" fmla="*/ 1491147 w 4460371"/>
                <a:gd name="connsiteY837" fmla="*/ 2268393 h 4389117"/>
                <a:gd name="connsiteX838" fmla="*/ 1489081 w 4460371"/>
                <a:gd name="connsiteY838" fmla="*/ 2268393 h 4389117"/>
                <a:gd name="connsiteX839" fmla="*/ 1487091 w 4460371"/>
                <a:gd name="connsiteY839" fmla="*/ 2268393 h 4389117"/>
                <a:gd name="connsiteX840" fmla="*/ 1485445 w 4460371"/>
                <a:gd name="connsiteY840" fmla="*/ 2267972 h 4389117"/>
                <a:gd name="connsiteX841" fmla="*/ 1483685 w 4460371"/>
                <a:gd name="connsiteY841" fmla="*/ 2267436 h 4389117"/>
                <a:gd name="connsiteX842" fmla="*/ 1475801 w 4460371"/>
                <a:gd name="connsiteY842" fmla="*/ 2258978 h 4389117"/>
                <a:gd name="connsiteX843" fmla="*/ 1475151 w 4460371"/>
                <a:gd name="connsiteY843" fmla="*/ 2244512 h 4389117"/>
                <a:gd name="connsiteX844" fmla="*/ 1481197 w 4460371"/>
                <a:gd name="connsiteY844" fmla="*/ 2225875 h 4389117"/>
                <a:gd name="connsiteX845" fmla="*/ 1493711 w 4460371"/>
                <a:gd name="connsiteY845" fmla="*/ 2205018 h 4389117"/>
                <a:gd name="connsiteX846" fmla="*/ 1507986 w 4460371"/>
                <a:gd name="connsiteY846" fmla="*/ 2188102 h 4389117"/>
                <a:gd name="connsiteX847" fmla="*/ 1523561 w 4460371"/>
                <a:gd name="connsiteY847" fmla="*/ 2174822 h 4389117"/>
                <a:gd name="connsiteX848" fmla="*/ 1538602 w 4460371"/>
                <a:gd name="connsiteY848" fmla="*/ 2166135 h 4389117"/>
                <a:gd name="connsiteX849" fmla="*/ 1551996 w 4460371"/>
                <a:gd name="connsiteY849" fmla="*/ 2162422 h 4389117"/>
                <a:gd name="connsiteX850" fmla="*/ 1553986 w 4460371"/>
                <a:gd name="connsiteY850" fmla="*/ 2162422 h 4389117"/>
                <a:gd name="connsiteX851" fmla="*/ 1555976 w 4460371"/>
                <a:gd name="connsiteY851" fmla="*/ 2162652 h 4389117"/>
                <a:gd name="connsiteX852" fmla="*/ 1557737 w 4460371"/>
                <a:gd name="connsiteY852" fmla="*/ 2162996 h 4389117"/>
                <a:gd name="connsiteX853" fmla="*/ 1559497 w 4460371"/>
                <a:gd name="connsiteY853" fmla="*/ 2163341 h 4389117"/>
                <a:gd name="connsiteX854" fmla="*/ 1567304 w 4460371"/>
                <a:gd name="connsiteY854" fmla="*/ 2171799 h 4389117"/>
                <a:gd name="connsiteX855" fmla="*/ 1568184 w 4460371"/>
                <a:gd name="connsiteY855" fmla="*/ 2186265 h 4389117"/>
                <a:gd name="connsiteX856" fmla="*/ 1561908 w 4460371"/>
                <a:gd name="connsiteY856" fmla="*/ 2205056 h 4389117"/>
                <a:gd name="connsiteX857" fmla="*/ 1734505 w 4460371"/>
                <a:gd name="connsiteY857" fmla="*/ 2568393 h 4389117"/>
                <a:gd name="connsiteX858" fmla="*/ 1726047 w 4460371"/>
                <a:gd name="connsiteY858" fmla="*/ 2588600 h 4389117"/>
                <a:gd name="connsiteX859" fmla="*/ 1714413 w 4460371"/>
                <a:gd name="connsiteY859" fmla="*/ 2603870 h 4389117"/>
                <a:gd name="connsiteX860" fmla="*/ 1700253 w 4460371"/>
                <a:gd name="connsiteY860" fmla="*/ 2611983 h 4389117"/>
                <a:gd name="connsiteX861" fmla="*/ 1699258 w 4460371"/>
                <a:gd name="connsiteY861" fmla="*/ 2612327 h 4389117"/>
                <a:gd name="connsiteX862" fmla="*/ 1698033 w 4460371"/>
                <a:gd name="connsiteY862" fmla="*/ 2612442 h 4389117"/>
                <a:gd name="connsiteX863" fmla="*/ 1696924 w 4460371"/>
                <a:gd name="connsiteY863" fmla="*/ 2612672 h 4389117"/>
                <a:gd name="connsiteX864" fmla="*/ 1695699 w 4460371"/>
                <a:gd name="connsiteY864" fmla="*/ 2612672 h 4389117"/>
                <a:gd name="connsiteX865" fmla="*/ 1684410 w 4460371"/>
                <a:gd name="connsiteY865" fmla="*/ 2609495 h 4389117"/>
                <a:gd name="connsiteX866" fmla="*/ 1675722 w 4460371"/>
                <a:gd name="connsiteY866" fmla="*/ 2599277 h 4389117"/>
                <a:gd name="connsiteX867" fmla="*/ 1670556 w 4460371"/>
                <a:gd name="connsiteY867" fmla="*/ 2583701 h 4389117"/>
                <a:gd name="connsiteX868" fmla="*/ 1669905 w 4460371"/>
                <a:gd name="connsiteY868" fmla="*/ 2563954 h 4389117"/>
                <a:gd name="connsiteX869" fmla="*/ 1673962 w 4460371"/>
                <a:gd name="connsiteY869" fmla="*/ 2541337 h 4389117"/>
                <a:gd name="connsiteX870" fmla="*/ 1682190 w 4460371"/>
                <a:gd name="connsiteY870" fmla="*/ 2521359 h 4389117"/>
                <a:gd name="connsiteX871" fmla="*/ 1693824 w 4460371"/>
                <a:gd name="connsiteY871" fmla="*/ 2506319 h 4389117"/>
                <a:gd name="connsiteX872" fmla="*/ 1707219 w 4460371"/>
                <a:gd name="connsiteY872" fmla="*/ 2498511 h 4389117"/>
                <a:gd name="connsiteX873" fmla="*/ 1708635 w 4460371"/>
                <a:gd name="connsiteY873" fmla="*/ 2498167 h 4389117"/>
                <a:gd name="connsiteX874" fmla="*/ 1709936 w 4460371"/>
                <a:gd name="connsiteY874" fmla="*/ 2497823 h 4389117"/>
                <a:gd name="connsiteX875" fmla="*/ 1711160 w 4460371"/>
                <a:gd name="connsiteY875" fmla="*/ 2497593 h 4389117"/>
                <a:gd name="connsiteX876" fmla="*/ 1712576 w 4460371"/>
                <a:gd name="connsiteY876" fmla="*/ 2497593 h 4389117"/>
                <a:gd name="connsiteX877" fmla="*/ 1723866 w 4460371"/>
                <a:gd name="connsiteY877" fmla="*/ 2500884 h 4389117"/>
                <a:gd name="connsiteX878" fmla="*/ 1732323 w 4460371"/>
                <a:gd name="connsiteY878" fmla="*/ 2510643 h 4389117"/>
                <a:gd name="connsiteX879" fmla="*/ 1737375 w 4460371"/>
                <a:gd name="connsiteY879" fmla="*/ 2525989 h 4389117"/>
                <a:gd name="connsiteX880" fmla="*/ 1738600 w 4460371"/>
                <a:gd name="connsiteY880" fmla="*/ 2545393 h 4389117"/>
                <a:gd name="connsiteX881" fmla="*/ 1734505 w 4460371"/>
                <a:gd name="connsiteY881" fmla="*/ 2568393 h 4389117"/>
                <a:gd name="connsiteX882" fmla="*/ 1839745 w 4460371"/>
                <a:gd name="connsiteY882" fmla="*/ 2328863 h 4389117"/>
                <a:gd name="connsiteX883" fmla="*/ 1826045 w 4460371"/>
                <a:gd name="connsiteY883" fmla="*/ 2336976 h 4389117"/>
                <a:gd name="connsiteX884" fmla="*/ 1824935 w 4460371"/>
                <a:gd name="connsiteY884" fmla="*/ 2337321 h 4389117"/>
                <a:gd name="connsiteX885" fmla="*/ 1823825 w 4460371"/>
                <a:gd name="connsiteY885" fmla="*/ 2337435 h 4389117"/>
                <a:gd name="connsiteX886" fmla="*/ 1822601 w 4460371"/>
                <a:gd name="connsiteY886" fmla="*/ 2337665 h 4389117"/>
                <a:gd name="connsiteX887" fmla="*/ 1821376 w 4460371"/>
                <a:gd name="connsiteY887" fmla="*/ 2337665 h 4389117"/>
                <a:gd name="connsiteX888" fmla="*/ 1810087 w 4460371"/>
                <a:gd name="connsiteY888" fmla="*/ 2334489 h 4389117"/>
                <a:gd name="connsiteX889" fmla="*/ 1801323 w 4460371"/>
                <a:gd name="connsiteY889" fmla="*/ 2325036 h 4389117"/>
                <a:gd name="connsiteX890" fmla="*/ 1796042 w 4460371"/>
                <a:gd name="connsiteY890" fmla="*/ 2309995 h 4389117"/>
                <a:gd name="connsiteX891" fmla="*/ 1794932 w 4460371"/>
                <a:gd name="connsiteY891" fmla="*/ 2290668 h 4389117"/>
                <a:gd name="connsiteX892" fmla="*/ 1798759 w 4460371"/>
                <a:gd name="connsiteY892" fmla="*/ 2268396 h 4389117"/>
                <a:gd name="connsiteX893" fmla="*/ 1807102 w 4460371"/>
                <a:gd name="connsiteY893" fmla="*/ 2249069 h 4389117"/>
                <a:gd name="connsiteX894" fmla="*/ 1818736 w 4460371"/>
                <a:gd name="connsiteY894" fmla="*/ 2234258 h 4389117"/>
                <a:gd name="connsiteX895" fmla="*/ 1832360 w 4460371"/>
                <a:gd name="connsiteY895" fmla="*/ 2226451 h 4389117"/>
                <a:gd name="connsiteX896" fmla="*/ 1833585 w 4460371"/>
                <a:gd name="connsiteY896" fmla="*/ 2226107 h 4389117"/>
                <a:gd name="connsiteX897" fmla="*/ 1835001 w 4460371"/>
                <a:gd name="connsiteY897" fmla="*/ 2225992 h 4389117"/>
                <a:gd name="connsiteX898" fmla="*/ 1836225 w 4460371"/>
                <a:gd name="connsiteY898" fmla="*/ 2225877 h 4389117"/>
                <a:gd name="connsiteX899" fmla="*/ 1837450 w 4460371"/>
                <a:gd name="connsiteY899" fmla="*/ 2225762 h 4389117"/>
                <a:gd name="connsiteX900" fmla="*/ 1848739 w 4460371"/>
                <a:gd name="connsiteY900" fmla="*/ 2228939 h 4389117"/>
                <a:gd name="connsiteX901" fmla="*/ 1857427 w 4460371"/>
                <a:gd name="connsiteY901" fmla="*/ 2238277 h 4389117"/>
                <a:gd name="connsiteX902" fmla="*/ 1862593 w 4460371"/>
                <a:gd name="connsiteY902" fmla="*/ 2253202 h 4389117"/>
                <a:gd name="connsiteX903" fmla="*/ 1863817 w 4460371"/>
                <a:gd name="connsiteY903" fmla="*/ 2272184 h 4389117"/>
                <a:gd name="connsiteX904" fmla="*/ 1859761 w 4460371"/>
                <a:gd name="connsiteY904" fmla="*/ 2294686 h 4389117"/>
                <a:gd name="connsiteX905" fmla="*/ 1851418 w 4460371"/>
                <a:gd name="connsiteY905" fmla="*/ 2314205 h 4389117"/>
                <a:gd name="connsiteX906" fmla="*/ 1839746 w 4460371"/>
                <a:gd name="connsiteY906" fmla="*/ 2328862 h 4389117"/>
                <a:gd name="connsiteX907" fmla="*/ 1891946 w 4460371"/>
                <a:gd name="connsiteY907" fmla="*/ 2506397 h 4389117"/>
                <a:gd name="connsiteX908" fmla="*/ 1876676 w 4460371"/>
                <a:gd name="connsiteY908" fmla="*/ 2511334 h 4389117"/>
                <a:gd name="connsiteX909" fmla="*/ 1876025 w 4460371"/>
                <a:gd name="connsiteY909" fmla="*/ 2511334 h 4389117"/>
                <a:gd name="connsiteX910" fmla="*/ 1863741 w 4460371"/>
                <a:gd name="connsiteY910" fmla="*/ 2506741 h 4389117"/>
                <a:gd name="connsiteX911" fmla="*/ 1856278 w 4460371"/>
                <a:gd name="connsiteY911" fmla="*/ 2494762 h 4389117"/>
                <a:gd name="connsiteX912" fmla="*/ 1854747 w 4460371"/>
                <a:gd name="connsiteY912" fmla="*/ 2476776 h 4389117"/>
                <a:gd name="connsiteX913" fmla="*/ 1859454 w 4460371"/>
                <a:gd name="connsiteY913" fmla="*/ 2454732 h 4389117"/>
                <a:gd name="connsiteX914" fmla="*/ 1869864 w 4460371"/>
                <a:gd name="connsiteY914" fmla="*/ 2432689 h 4389117"/>
                <a:gd name="connsiteX915" fmla="*/ 1883794 w 4460371"/>
                <a:gd name="connsiteY915" fmla="*/ 2414586 h 4389117"/>
                <a:gd name="connsiteX916" fmla="*/ 1899370 w 4460371"/>
                <a:gd name="connsiteY916" fmla="*/ 2402073 h 4389117"/>
                <a:gd name="connsiteX917" fmla="*/ 1914945 w 4460371"/>
                <a:gd name="connsiteY917" fmla="*/ 2397021 h 4389117"/>
                <a:gd name="connsiteX918" fmla="*/ 1927690 w 4460371"/>
                <a:gd name="connsiteY918" fmla="*/ 2401307 h 4389117"/>
                <a:gd name="connsiteX919" fmla="*/ 1934923 w 4460371"/>
                <a:gd name="connsiteY919" fmla="*/ 2413286 h 4389117"/>
                <a:gd name="connsiteX920" fmla="*/ 1936339 w 4460371"/>
                <a:gd name="connsiteY920" fmla="*/ 2431273 h 4389117"/>
                <a:gd name="connsiteX921" fmla="*/ 1931287 w 4460371"/>
                <a:gd name="connsiteY921" fmla="*/ 2453316 h 4389117"/>
                <a:gd name="connsiteX922" fmla="*/ 1921069 w 4460371"/>
                <a:gd name="connsiteY922" fmla="*/ 2475474 h 4389117"/>
                <a:gd name="connsiteX923" fmla="*/ 1907368 w 4460371"/>
                <a:gd name="connsiteY923" fmla="*/ 2493921 h 4389117"/>
                <a:gd name="connsiteX924" fmla="*/ 1891946 w 4460371"/>
                <a:gd name="connsiteY924" fmla="*/ 2506396 h 4389117"/>
                <a:gd name="connsiteX925" fmla="*/ 1985669 w 4460371"/>
                <a:gd name="connsiteY925" fmla="*/ 2604593 h 4389117"/>
                <a:gd name="connsiteX926" fmla="*/ 1975260 w 4460371"/>
                <a:gd name="connsiteY926" fmla="*/ 2626982 h 4389117"/>
                <a:gd name="connsiteX927" fmla="*/ 1961559 w 4460371"/>
                <a:gd name="connsiteY927" fmla="*/ 2645313 h 4389117"/>
                <a:gd name="connsiteX928" fmla="*/ 1946098 w 4460371"/>
                <a:gd name="connsiteY928" fmla="*/ 2657713 h 4389117"/>
                <a:gd name="connsiteX929" fmla="*/ 1930523 w 4460371"/>
                <a:gd name="connsiteY929" fmla="*/ 2662650 h 4389117"/>
                <a:gd name="connsiteX930" fmla="*/ 1929872 w 4460371"/>
                <a:gd name="connsiteY930" fmla="*/ 2662650 h 4389117"/>
                <a:gd name="connsiteX931" fmla="*/ 1917128 w 4460371"/>
                <a:gd name="connsiteY931" fmla="*/ 2658363 h 4389117"/>
                <a:gd name="connsiteX932" fmla="*/ 1909895 w 4460371"/>
                <a:gd name="connsiteY932" fmla="*/ 2646384 h 4389117"/>
                <a:gd name="connsiteX933" fmla="*/ 1908364 w 4460371"/>
                <a:gd name="connsiteY933" fmla="*/ 2627824 h 4389117"/>
                <a:gd name="connsiteX934" fmla="*/ 1913301 w 4460371"/>
                <a:gd name="connsiteY934" fmla="*/ 2605435 h 4389117"/>
                <a:gd name="connsiteX935" fmla="*/ 1923520 w 4460371"/>
                <a:gd name="connsiteY935" fmla="*/ 2583047 h 4389117"/>
                <a:gd name="connsiteX936" fmla="*/ 1937565 w 4460371"/>
                <a:gd name="connsiteY936" fmla="*/ 2564486 h 4389117"/>
                <a:gd name="connsiteX937" fmla="*/ 1953140 w 4460371"/>
                <a:gd name="connsiteY937" fmla="*/ 2551972 h 4389117"/>
                <a:gd name="connsiteX938" fmla="*/ 1968487 w 4460371"/>
                <a:gd name="connsiteY938" fmla="*/ 2547035 h 4389117"/>
                <a:gd name="connsiteX939" fmla="*/ 1969367 w 4460371"/>
                <a:gd name="connsiteY939" fmla="*/ 2547035 h 4389117"/>
                <a:gd name="connsiteX940" fmla="*/ 1981766 w 4460371"/>
                <a:gd name="connsiteY940" fmla="*/ 2551436 h 4389117"/>
                <a:gd name="connsiteX941" fmla="*/ 1988999 w 4460371"/>
                <a:gd name="connsiteY941" fmla="*/ 2563836 h 4389117"/>
                <a:gd name="connsiteX942" fmla="*/ 1990645 w 4460371"/>
                <a:gd name="connsiteY942" fmla="*/ 2582167 h 4389117"/>
                <a:gd name="connsiteX943" fmla="*/ 1985670 w 4460371"/>
                <a:gd name="connsiteY943" fmla="*/ 2604594 h 4389117"/>
                <a:gd name="connsiteX944" fmla="*/ 2245940 w 4460371"/>
                <a:gd name="connsiteY944" fmla="*/ 2084159 h 4389117"/>
                <a:gd name="connsiteX945" fmla="*/ 2235416 w 4460371"/>
                <a:gd name="connsiteY945" fmla="*/ 2096904 h 4389117"/>
                <a:gd name="connsiteX946" fmla="*/ 2230479 w 4460371"/>
                <a:gd name="connsiteY946" fmla="*/ 2100080 h 4389117"/>
                <a:gd name="connsiteX947" fmla="*/ 2225198 w 4460371"/>
                <a:gd name="connsiteY947" fmla="*/ 2102376 h 4389117"/>
                <a:gd name="connsiteX948" fmla="*/ 2219725 w 4460371"/>
                <a:gd name="connsiteY948" fmla="*/ 2104022 h 4389117"/>
                <a:gd name="connsiteX949" fmla="*/ 2214253 w 4460371"/>
                <a:gd name="connsiteY949" fmla="*/ 2104673 h 4389117"/>
                <a:gd name="connsiteX950" fmla="*/ 2202963 w 4460371"/>
                <a:gd name="connsiteY950" fmla="*/ 2103563 h 4389117"/>
                <a:gd name="connsiteX951" fmla="*/ 2191980 w 4460371"/>
                <a:gd name="connsiteY951" fmla="*/ 2099850 h 4389117"/>
                <a:gd name="connsiteX952" fmla="*/ 2181761 w 4460371"/>
                <a:gd name="connsiteY952" fmla="*/ 2093268 h 4389117"/>
                <a:gd name="connsiteX953" fmla="*/ 2172998 w 4460371"/>
                <a:gd name="connsiteY953" fmla="*/ 2084504 h 4389117"/>
                <a:gd name="connsiteX954" fmla="*/ 2164655 w 4460371"/>
                <a:gd name="connsiteY954" fmla="*/ 2067512 h 4389117"/>
                <a:gd name="connsiteX955" fmla="*/ 2162894 w 4460371"/>
                <a:gd name="connsiteY955" fmla="*/ 2050405 h 4389117"/>
                <a:gd name="connsiteX956" fmla="*/ 2167295 w 4460371"/>
                <a:gd name="connsiteY956" fmla="*/ 2034714 h 4389117"/>
                <a:gd name="connsiteX957" fmla="*/ 2178050 w 4460371"/>
                <a:gd name="connsiteY957" fmla="*/ 2021970 h 4389117"/>
                <a:gd name="connsiteX958" fmla="*/ 2182986 w 4460371"/>
                <a:gd name="connsiteY958" fmla="*/ 2018793 h 4389117"/>
                <a:gd name="connsiteX959" fmla="*/ 2188268 w 4460371"/>
                <a:gd name="connsiteY959" fmla="*/ 2016497 h 4389117"/>
                <a:gd name="connsiteX960" fmla="*/ 2193740 w 4460371"/>
                <a:gd name="connsiteY960" fmla="*/ 2014852 h 4389117"/>
                <a:gd name="connsiteX961" fmla="*/ 2199443 w 4460371"/>
                <a:gd name="connsiteY961" fmla="*/ 2014201 h 4389117"/>
                <a:gd name="connsiteX962" fmla="*/ 2210541 w 4460371"/>
                <a:gd name="connsiteY962" fmla="*/ 2015196 h 4389117"/>
                <a:gd name="connsiteX963" fmla="*/ 2221295 w 4460371"/>
                <a:gd name="connsiteY963" fmla="*/ 2018717 h 4389117"/>
                <a:gd name="connsiteX964" fmla="*/ 2231513 w 4460371"/>
                <a:gd name="connsiteY964" fmla="*/ 2025070 h 4389117"/>
                <a:gd name="connsiteX965" fmla="*/ 2240392 w 4460371"/>
                <a:gd name="connsiteY965" fmla="*/ 2034178 h 4389117"/>
                <a:gd name="connsiteX966" fmla="*/ 2248735 w 4460371"/>
                <a:gd name="connsiteY966" fmla="*/ 2050634 h 4389117"/>
                <a:gd name="connsiteX967" fmla="*/ 2250725 w 4460371"/>
                <a:gd name="connsiteY967" fmla="*/ 2067856 h 4389117"/>
                <a:gd name="connsiteX968" fmla="*/ 2245941 w 4460371"/>
                <a:gd name="connsiteY968" fmla="*/ 2084159 h 4389117"/>
                <a:gd name="connsiteX969" fmla="*/ 2341615 w 4460371"/>
                <a:gd name="connsiteY969" fmla="*/ 2361536 h 4389117"/>
                <a:gd name="connsiteX970" fmla="*/ 2330631 w 4460371"/>
                <a:gd name="connsiteY970" fmla="*/ 2374280 h 4389117"/>
                <a:gd name="connsiteX971" fmla="*/ 2325695 w 4460371"/>
                <a:gd name="connsiteY971" fmla="*/ 2377342 h 4389117"/>
                <a:gd name="connsiteX972" fmla="*/ 2320413 w 4460371"/>
                <a:gd name="connsiteY972" fmla="*/ 2379753 h 4389117"/>
                <a:gd name="connsiteX973" fmla="*/ 2314711 w 4460371"/>
                <a:gd name="connsiteY973" fmla="*/ 2381284 h 4389117"/>
                <a:gd name="connsiteX974" fmla="*/ 2308664 w 4460371"/>
                <a:gd name="connsiteY974" fmla="*/ 2381935 h 4389117"/>
                <a:gd name="connsiteX975" fmla="*/ 2297375 w 4460371"/>
                <a:gd name="connsiteY975" fmla="*/ 2380825 h 4389117"/>
                <a:gd name="connsiteX976" fmla="*/ 2285970 w 4460371"/>
                <a:gd name="connsiteY976" fmla="*/ 2376653 h 4389117"/>
                <a:gd name="connsiteX977" fmla="*/ 2275446 w 4460371"/>
                <a:gd name="connsiteY977" fmla="*/ 2369841 h 4389117"/>
                <a:gd name="connsiteX978" fmla="*/ 2266453 w 4460371"/>
                <a:gd name="connsiteY978" fmla="*/ 2360503 h 4389117"/>
                <a:gd name="connsiteX979" fmla="*/ 2257765 w 4460371"/>
                <a:gd name="connsiteY979" fmla="*/ 2343397 h 4389117"/>
                <a:gd name="connsiteX980" fmla="*/ 2255775 w 4460371"/>
                <a:gd name="connsiteY980" fmla="*/ 2325410 h 4389117"/>
                <a:gd name="connsiteX981" fmla="*/ 2260177 w 4460371"/>
                <a:gd name="connsiteY981" fmla="*/ 2308839 h 4389117"/>
                <a:gd name="connsiteX982" fmla="*/ 2271160 w 4460371"/>
                <a:gd name="connsiteY982" fmla="*/ 2296210 h 4389117"/>
                <a:gd name="connsiteX983" fmla="*/ 2276097 w 4460371"/>
                <a:gd name="connsiteY983" fmla="*/ 2292803 h 4389117"/>
                <a:gd name="connsiteX984" fmla="*/ 2281378 w 4460371"/>
                <a:gd name="connsiteY984" fmla="*/ 2290507 h 4389117"/>
                <a:gd name="connsiteX985" fmla="*/ 2286966 w 4460371"/>
                <a:gd name="connsiteY985" fmla="*/ 2289091 h 4389117"/>
                <a:gd name="connsiteX986" fmla="*/ 2292668 w 4460371"/>
                <a:gd name="connsiteY986" fmla="*/ 2288326 h 4389117"/>
                <a:gd name="connsiteX987" fmla="*/ 2303957 w 4460371"/>
                <a:gd name="connsiteY987" fmla="*/ 2289436 h 4389117"/>
                <a:gd name="connsiteX988" fmla="*/ 2315362 w 4460371"/>
                <a:gd name="connsiteY988" fmla="*/ 2293262 h 4389117"/>
                <a:gd name="connsiteX989" fmla="*/ 2325580 w 4460371"/>
                <a:gd name="connsiteY989" fmla="*/ 2300074 h 4389117"/>
                <a:gd name="connsiteX990" fmla="*/ 2334344 w 4460371"/>
                <a:gd name="connsiteY990" fmla="*/ 2309604 h 4389117"/>
                <a:gd name="connsiteX991" fmla="*/ 2343567 w 4460371"/>
                <a:gd name="connsiteY991" fmla="*/ 2326825 h 4389117"/>
                <a:gd name="connsiteX992" fmla="*/ 2345749 w 4460371"/>
                <a:gd name="connsiteY992" fmla="*/ 2344812 h 4389117"/>
                <a:gd name="connsiteX993" fmla="*/ 2341616 w 4460371"/>
                <a:gd name="connsiteY993" fmla="*/ 2361536 h 4389117"/>
                <a:gd name="connsiteX994" fmla="*/ 2396609 w 4460371"/>
                <a:gd name="connsiteY994" fmla="*/ 2146685 h 4389117"/>
                <a:gd name="connsiteX995" fmla="*/ 2390678 w 4460371"/>
                <a:gd name="connsiteY995" fmla="*/ 2151966 h 4389117"/>
                <a:gd name="connsiteX996" fmla="*/ 2383636 w 4460371"/>
                <a:gd name="connsiteY996" fmla="*/ 2155678 h 4389117"/>
                <a:gd name="connsiteX997" fmla="*/ 2375637 w 4460371"/>
                <a:gd name="connsiteY997" fmla="*/ 2158089 h 4389117"/>
                <a:gd name="connsiteX998" fmla="*/ 2366758 w 4460371"/>
                <a:gd name="connsiteY998" fmla="*/ 2159199 h 4389117"/>
                <a:gd name="connsiteX999" fmla="*/ 2356885 w 4460371"/>
                <a:gd name="connsiteY999" fmla="*/ 2159084 h 4389117"/>
                <a:gd name="connsiteX1000" fmla="*/ 2346552 w 4460371"/>
                <a:gd name="connsiteY1000" fmla="*/ 2157094 h 4389117"/>
                <a:gd name="connsiteX1001" fmla="*/ 2336333 w 4460371"/>
                <a:gd name="connsiteY1001" fmla="*/ 2153803 h 4389117"/>
                <a:gd name="connsiteX1002" fmla="*/ 2326460 w 4460371"/>
                <a:gd name="connsiteY1002" fmla="*/ 2148866 h 4389117"/>
                <a:gd name="connsiteX1003" fmla="*/ 2310884 w 4460371"/>
                <a:gd name="connsiteY1003" fmla="*/ 2136122 h 4389117"/>
                <a:gd name="connsiteX1004" fmla="*/ 2302006 w 4460371"/>
                <a:gd name="connsiteY1004" fmla="*/ 2121656 h 4389117"/>
                <a:gd name="connsiteX1005" fmla="*/ 2300245 w 4460371"/>
                <a:gd name="connsiteY1005" fmla="*/ 2107189 h 4389117"/>
                <a:gd name="connsiteX1006" fmla="*/ 2306598 w 4460371"/>
                <a:gd name="connsiteY1006" fmla="*/ 2093909 h 4389117"/>
                <a:gd name="connsiteX1007" fmla="*/ 2312645 w 4460371"/>
                <a:gd name="connsiteY1007" fmla="*/ 2088858 h 4389117"/>
                <a:gd name="connsiteX1008" fmla="*/ 2319687 w 4460371"/>
                <a:gd name="connsiteY1008" fmla="*/ 2085145 h 4389117"/>
                <a:gd name="connsiteX1009" fmla="*/ 2327570 w 4460371"/>
                <a:gd name="connsiteY1009" fmla="*/ 2082849 h 4389117"/>
                <a:gd name="connsiteX1010" fmla="*/ 2336449 w 4460371"/>
                <a:gd name="connsiteY1010" fmla="*/ 2081624 h 4389117"/>
                <a:gd name="connsiteX1011" fmla="*/ 2346437 w 4460371"/>
                <a:gd name="connsiteY1011" fmla="*/ 2081739 h 4389117"/>
                <a:gd name="connsiteX1012" fmla="*/ 2356770 w 4460371"/>
                <a:gd name="connsiteY1012" fmla="*/ 2083729 h 4389117"/>
                <a:gd name="connsiteX1013" fmla="*/ 2366989 w 4460371"/>
                <a:gd name="connsiteY1013" fmla="*/ 2087250 h 4389117"/>
                <a:gd name="connsiteX1014" fmla="*/ 2376977 w 4460371"/>
                <a:gd name="connsiteY1014" fmla="*/ 2092187 h 4389117"/>
                <a:gd name="connsiteX1015" fmla="*/ 2392552 w 4460371"/>
                <a:gd name="connsiteY1015" fmla="*/ 2104701 h 4389117"/>
                <a:gd name="connsiteX1016" fmla="*/ 2401316 w 4460371"/>
                <a:gd name="connsiteY1016" fmla="*/ 2118861 h 4389117"/>
                <a:gd name="connsiteX1017" fmla="*/ 2402962 w 4460371"/>
                <a:gd name="connsiteY1017" fmla="*/ 2133671 h 4389117"/>
                <a:gd name="connsiteX1018" fmla="*/ 2396609 w 4460371"/>
                <a:gd name="connsiteY1018" fmla="*/ 2146683 h 4389117"/>
                <a:gd name="connsiteX1019" fmla="*/ 2506984 w 4460371"/>
                <a:gd name="connsiteY1019" fmla="*/ 2281435 h 4389117"/>
                <a:gd name="connsiteX1020" fmla="*/ 2501052 w 4460371"/>
                <a:gd name="connsiteY1020" fmla="*/ 2286372 h 4389117"/>
                <a:gd name="connsiteX1021" fmla="*/ 2493934 w 4460371"/>
                <a:gd name="connsiteY1021" fmla="*/ 2290314 h 4389117"/>
                <a:gd name="connsiteX1022" fmla="*/ 2485591 w 4460371"/>
                <a:gd name="connsiteY1022" fmla="*/ 2292380 h 4389117"/>
                <a:gd name="connsiteX1023" fmla="*/ 2476827 w 4460371"/>
                <a:gd name="connsiteY1023" fmla="*/ 2293490 h 4389117"/>
                <a:gd name="connsiteX1024" fmla="*/ 2466418 w 4460371"/>
                <a:gd name="connsiteY1024" fmla="*/ 2293375 h 4389117"/>
                <a:gd name="connsiteX1025" fmla="*/ 2456008 w 4460371"/>
                <a:gd name="connsiteY1025" fmla="*/ 2291385 h 4389117"/>
                <a:gd name="connsiteX1026" fmla="*/ 2445369 w 4460371"/>
                <a:gd name="connsiteY1026" fmla="*/ 2287864 h 4389117"/>
                <a:gd name="connsiteX1027" fmla="*/ 2435036 w 4460371"/>
                <a:gd name="connsiteY1027" fmla="*/ 2282927 h 4389117"/>
                <a:gd name="connsiteX1028" fmla="*/ 2419345 w 4460371"/>
                <a:gd name="connsiteY1028" fmla="*/ 2269878 h 4389117"/>
                <a:gd name="connsiteX1029" fmla="*/ 2410352 w 4460371"/>
                <a:gd name="connsiteY1029" fmla="*/ 2254953 h 4389117"/>
                <a:gd name="connsiteX1030" fmla="*/ 2408821 w 4460371"/>
                <a:gd name="connsiteY1030" fmla="*/ 2240142 h 4389117"/>
                <a:gd name="connsiteX1031" fmla="*/ 2415289 w 4460371"/>
                <a:gd name="connsiteY1031" fmla="*/ 2227093 h 4389117"/>
                <a:gd name="connsiteX1032" fmla="*/ 2420876 w 4460371"/>
                <a:gd name="connsiteY1032" fmla="*/ 2222041 h 4389117"/>
                <a:gd name="connsiteX1033" fmla="*/ 2427918 w 4460371"/>
                <a:gd name="connsiteY1033" fmla="*/ 2218329 h 4389117"/>
                <a:gd name="connsiteX1034" fmla="*/ 2436031 w 4460371"/>
                <a:gd name="connsiteY1034" fmla="*/ 2215918 h 4389117"/>
                <a:gd name="connsiteX1035" fmla="*/ 2445254 w 4460371"/>
                <a:gd name="connsiteY1035" fmla="*/ 2214693 h 4389117"/>
                <a:gd name="connsiteX1036" fmla="*/ 2455473 w 4460371"/>
                <a:gd name="connsiteY1036" fmla="*/ 2215229 h 4389117"/>
                <a:gd name="connsiteX1037" fmla="*/ 2465882 w 4460371"/>
                <a:gd name="connsiteY1037" fmla="*/ 2216989 h 4389117"/>
                <a:gd name="connsiteX1038" fmla="*/ 2476521 w 4460371"/>
                <a:gd name="connsiteY1038" fmla="*/ 2220395 h 4389117"/>
                <a:gd name="connsiteX1039" fmla="*/ 2486854 w 4460371"/>
                <a:gd name="connsiteY1039" fmla="*/ 2225332 h 4389117"/>
                <a:gd name="connsiteX1040" fmla="*/ 2502545 w 4460371"/>
                <a:gd name="connsiteY1040" fmla="*/ 2238382 h 4389117"/>
                <a:gd name="connsiteX1041" fmla="*/ 2511768 w 4460371"/>
                <a:gd name="connsiteY1041" fmla="*/ 2253423 h 4389117"/>
                <a:gd name="connsiteX1042" fmla="*/ 2513528 w 4460371"/>
                <a:gd name="connsiteY1042" fmla="*/ 2268233 h 4389117"/>
                <a:gd name="connsiteX1043" fmla="*/ 2506984 w 4460371"/>
                <a:gd name="connsiteY1043" fmla="*/ 2281436 h 4389117"/>
                <a:gd name="connsiteX1044" fmla="*/ 2584136 w 4460371"/>
                <a:gd name="connsiteY1044" fmla="*/ 1669270 h 4389117"/>
                <a:gd name="connsiteX1045" fmla="*/ 2577018 w 4460371"/>
                <a:gd name="connsiteY1045" fmla="*/ 1677154 h 4389117"/>
                <a:gd name="connsiteX1046" fmla="*/ 2566149 w 4460371"/>
                <a:gd name="connsiteY1046" fmla="*/ 1683507 h 4389117"/>
                <a:gd name="connsiteX1047" fmla="*/ 2552755 w 4460371"/>
                <a:gd name="connsiteY1047" fmla="*/ 1687908 h 4389117"/>
                <a:gd name="connsiteX1048" fmla="*/ 2537408 w 4460371"/>
                <a:gd name="connsiteY1048" fmla="*/ 1690204 h 4389117"/>
                <a:gd name="connsiteX1049" fmla="*/ 2530941 w 4460371"/>
                <a:gd name="connsiteY1049" fmla="*/ 1690319 h 4389117"/>
                <a:gd name="connsiteX1050" fmla="*/ 2524473 w 4460371"/>
                <a:gd name="connsiteY1050" fmla="*/ 1690204 h 4389117"/>
                <a:gd name="connsiteX1051" fmla="*/ 2517891 w 4460371"/>
                <a:gd name="connsiteY1051" fmla="*/ 1689553 h 4389117"/>
                <a:gd name="connsiteX1052" fmla="*/ 2511308 w 4460371"/>
                <a:gd name="connsiteY1052" fmla="*/ 1688673 h 4389117"/>
                <a:gd name="connsiteX1053" fmla="*/ 2491446 w 4460371"/>
                <a:gd name="connsiteY1053" fmla="*/ 1682091 h 4389117"/>
                <a:gd name="connsiteX1054" fmla="*/ 2477746 w 4460371"/>
                <a:gd name="connsiteY1054" fmla="*/ 1672638 h 4389117"/>
                <a:gd name="connsiteX1055" fmla="*/ 2471699 w 4460371"/>
                <a:gd name="connsiteY1055" fmla="*/ 1660775 h 4389117"/>
                <a:gd name="connsiteX1056" fmla="*/ 2474110 w 4460371"/>
                <a:gd name="connsiteY1056" fmla="*/ 1648261 h 4389117"/>
                <a:gd name="connsiteX1057" fmla="*/ 2481152 w 4460371"/>
                <a:gd name="connsiteY1057" fmla="*/ 1640148 h 4389117"/>
                <a:gd name="connsiteX1058" fmla="*/ 2492135 w 4460371"/>
                <a:gd name="connsiteY1058" fmla="*/ 1633910 h 4389117"/>
                <a:gd name="connsiteX1059" fmla="*/ 2505301 w 4460371"/>
                <a:gd name="connsiteY1059" fmla="*/ 1629508 h 4389117"/>
                <a:gd name="connsiteX1060" fmla="*/ 2520571 w 4460371"/>
                <a:gd name="connsiteY1060" fmla="*/ 1627327 h 4389117"/>
                <a:gd name="connsiteX1061" fmla="*/ 2527153 w 4460371"/>
                <a:gd name="connsiteY1061" fmla="*/ 1626982 h 4389117"/>
                <a:gd name="connsiteX1062" fmla="*/ 2533506 w 4460371"/>
                <a:gd name="connsiteY1062" fmla="*/ 1627327 h 4389117"/>
                <a:gd name="connsiteX1063" fmla="*/ 2540318 w 4460371"/>
                <a:gd name="connsiteY1063" fmla="*/ 1627671 h 4389117"/>
                <a:gd name="connsiteX1064" fmla="*/ 2546671 w 4460371"/>
                <a:gd name="connsiteY1064" fmla="*/ 1628781 h 4389117"/>
                <a:gd name="connsiteX1065" fmla="*/ 2566878 w 4460371"/>
                <a:gd name="connsiteY1065" fmla="*/ 1635134 h 4389117"/>
                <a:gd name="connsiteX1066" fmla="*/ 2580578 w 4460371"/>
                <a:gd name="connsiteY1066" fmla="*/ 1644778 h 4389117"/>
                <a:gd name="connsiteX1067" fmla="*/ 2586816 w 4460371"/>
                <a:gd name="connsiteY1067" fmla="*/ 1656642 h 4389117"/>
                <a:gd name="connsiteX1068" fmla="*/ 2584137 w 4460371"/>
                <a:gd name="connsiteY1068" fmla="*/ 1669271 h 4389117"/>
                <a:gd name="connsiteX1069" fmla="*/ 2739823 w 4460371"/>
                <a:gd name="connsiteY1069" fmla="*/ 1723920 h 4389117"/>
                <a:gd name="connsiteX1070" fmla="*/ 2732475 w 4460371"/>
                <a:gd name="connsiteY1070" fmla="*/ 1732262 h 4389117"/>
                <a:gd name="connsiteX1071" fmla="*/ 2721300 w 4460371"/>
                <a:gd name="connsiteY1071" fmla="*/ 1738845 h 4389117"/>
                <a:gd name="connsiteX1072" fmla="*/ 2707485 w 4460371"/>
                <a:gd name="connsiteY1072" fmla="*/ 1743437 h 4389117"/>
                <a:gd name="connsiteX1073" fmla="*/ 2691793 w 4460371"/>
                <a:gd name="connsiteY1073" fmla="*/ 1745733 h 4389117"/>
                <a:gd name="connsiteX1074" fmla="*/ 2685440 w 4460371"/>
                <a:gd name="connsiteY1074" fmla="*/ 1745733 h 4389117"/>
                <a:gd name="connsiteX1075" fmla="*/ 2678858 w 4460371"/>
                <a:gd name="connsiteY1075" fmla="*/ 1745733 h 4389117"/>
                <a:gd name="connsiteX1076" fmla="*/ 2672275 w 4460371"/>
                <a:gd name="connsiteY1076" fmla="*/ 1745083 h 4389117"/>
                <a:gd name="connsiteX1077" fmla="*/ 2665463 w 4460371"/>
                <a:gd name="connsiteY1077" fmla="*/ 1743973 h 4389117"/>
                <a:gd name="connsiteX1078" fmla="*/ 2644950 w 4460371"/>
                <a:gd name="connsiteY1078" fmla="*/ 1737276 h 4389117"/>
                <a:gd name="connsiteX1079" fmla="*/ 2631250 w 4460371"/>
                <a:gd name="connsiteY1079" fmla="*/ 1727402 h 4389117"/>
                <a:gd name="connsiteX1080" fmla="*/ 2624782 w 4460371"/>
                <a:gd name="connsiteY1080" fmla="*/ 1715423 h 4389117"/>
                <a:gd name="connsiteX1081" fmla="*/ 2627653 w 4460371"/>
                <a:gd name="connsiteY1081" fmla="*/ 1703024 h 4389117"/>
                <a:gd name="connsiteX1082" fmla="*/ 2634694 w 4460371"/>
                <a:gd name="connsiteY1082" fmla="*/ 1694566 h 4389117"/>
                <a:gd name="connsiteX1083" fmla="*/ 2645678 w 4460371"/>
                <a:gd name="connsiteY1083" fmla="*/ 1688213 h 4389117"/>
                <a:gd name="connsiteX1084" fmla="*/ 2659072 w 4460371"/>
                <a:gd name="connsiteY1084" fmla="*/ 1683621 h 4389117"/>
                <a:gd name="connsiteX1085" fmla="*/ 2674648 w 4460371"/>
                <a:gd name="connsiteY1085" fmla="*/ 1681440 h 4389117"/>
                <a:gd name="connsiteX1086" fmla="*/ 2681001 w 4460371"/>
                <a:gd name="connsiteY1086" fmla="*/ 1681095 h 4389117"/>
                <a:gd name="connsiteX1087" fmla="*/ 2687813 w 4460371"/>
                <a:gd name="connsiteY1087" fmla="*/ 1681440 h 4389117"/>
                <a:gd name="connsiteX1088" fmla="*/ 2694166 w 4460371"/>
                <a:gd name="connsiteY1088" fmla="*/ 1681975 h 4389117"/>
                <a:gd name="connsiteX1089" fmla="*/ 2700978 w 4460371"/>
                <a:gd name="connsiteY1089" fmla="*/ 1683085 h 4389117"/>
                <a:gd name="connsiteX1090" fmla="*/ 2721491 w 4460371"/>
                <a:gd name="connsiteY1090" fmla="*/ 1689668 h 4389117"/>
                <a:gd name="connsiteX1091" fmla="*/ 2735536 w 4460371"/>
                <a:gd name="connsiteY1091" fmla="*/ 1699541 h 4389117"/>
                <a:gd name="connsiteX1092" fmla="*/ 2742119 w 4460371"/>
                <a:gd name="connsiteY1092" fmla="*/ 1711520 h 4389117"/>
                <a:gd name="connsiteX1093" fmla="*/ 2739822 w 4460371"/>
                <a:gd name="connsiteY1093" fmla="*/ 1723920 h 4389117"/>
                <a:gd name="connsiteX1094" fmla="*/ 2952264 w 4460371"/>
                <a:gd name="connsiteY1094" fmla="*/ 1223119 h 4389117"/>
                <a:gd name="connsiteX1095" fmla="*/ 2938104 w 4460371"/>
                <a:gd name="connsiteY1095" fmla="*/ 1235633 h 4389117"/>
                <a:gd name="connsiteX1096" fmla="*/ 2917476 w 4460371"/>
                <a:gd name="connsiteY1096" fmla="*/ 1246922 h 4389117"/>
                <a:gd name="connsiteX1097" fmla="*/ 2892562 w 4460371"/>
                <a:gd name="connsiteY1097" fmla="*/ 1255609 h 4389117"/>
                <a:gd name="connsiteX1098" fmla="*/ 2886209 w 4460371"/>
                <a:gd name="connsiteY1098" fmla="*/ 1257255 h 4389117"/>
                <a:gd name="connsiteX1099" fmla="*/ 2879971 w 4460371"/>
                <a:gd name="connsiteY1099" fmla="*/ 1258480 h 4389117"/>
                <a:gd name="connsiteX1100" fmla="*/ 2873925 w 4460371"/>
                <a:gd name="connsiteY1100" fmla="*/ 1259360 h 4389117"/>
                <a:gd name="connsiteX1101" fmla="*/ 2868337 w 4460371"/>
                <a:gd name="connsiteY1101" fmla="*/ 1259896 h 4389117"/>
                <a:gd name="connsiteX1102" fmla="*/ 2852531 w 4460371"/>
                <a:gd name="connsiteY1102" fmla="*/ 1259896 h 4389117"/>
                <a:gd name="connsiteX1103" fmla="*/ 2840553 w 4460371"/>
                <a:gd name="connsiteY1103" fmla="*/ 1257025 h 4389117"/>
                <a:gd name="connsiteX1104" fmla="*/ 2832746 w 4460371"/>
                <a:gd name="connsiteY1104" fmla="*/ 1251744 h 4389117"/>
                <a:gd name="connsiteX1105" fmla="*/ 2830334 w 4460371"/>
                <a:gd name="connsiteY1105" fmla="*/ 1243937 h 4389117"/>
                <a:gd name="connsiteX1106" fmla="*/ 2836037 w 4460371"/>
                <a:gd name="connsiteY1106" fmla="*/ 1231538 h 4389117"/>
                <a:gd name="connsiteX1107" fmla="*/ 2849967 w 4460371"/>
                <a:gd name="connsiteY1107" fmla="*/ 1219024 h 4389117"/>
                <a:gd name="connsiteX1108" fmla="*/ 2870365 w 4460371"/>
                <a:gd name="connsiteY1108" fmla="*/ 1207735 h 4389117"/>
                <a:gd name="connsiteX1109" fmla="*/ 2895049 w 4460371"/>
                <a:gd name="connsiteY1109" fmla="*/ 1199277 h 4389117"/>
                <a:gd name="connsiteX1110" fmla="*/ 2901516 w 4460371"/>
                <a:gd name="connsiteY1110" fmla="*/ 1197861 h 4389117"/>
                <a:gd name="connsiteX1111" fmla="*/ 2907869 w 4460371"/>
                <a:gd name="connsiteY1111" fmla="*/ 1196445 h 4389117"/>
                <a:gd name="connsiteX1112" fmla="*/ 2913916 w 4460371"/>
                <a:gd name="connsiteY1112" fmla="*/ 1195565 h 4389117"/>
                <a:gd name="connsiteX1113" fmla="*/ 2919504 w 4460371"/>
                <a:gd name="connsiteY1113" fmla="*/ 1195029 h 4389117"/>
                <a:gd name="connsiteX1114" fmla="*/ 2935538 w 4460371"/>
                <a:gd name="connsiteY1114" fmla="*/ 1195029 h 4389117"/>
                <a:gd name="connsiteX1115" fmla="*/ 2947708 w 4460371"/>
                <a:gd name="connsiteY1115" fmla="*/ 1197670 h 4389117"/>
                <a:gd name="connsiteX1116" fmla="*/ 2955592 w 4460371"/>
                <a:gd name="connsiteY1116" fmla="*/ 1202951 h 4389117"/>
                <a:gd name="connsiteX1117" fmla="*/ 2957888 w 4460371"/>
                <a:gd name="connsiteY1117" fmla="*/ 1210758 h 4389117"/>
                <a:gd name="connsiteX1118" fmla="*/ 2952263 w 4460371"/>
                <a:gd name="connsiteY1118" fmla="*/ 1223119 h 4389117"/>
                <a:gd name="connsiteX1119" fmla="*/ 3061679 w 4460371"/>
                <a:gd name="connsiteY1119" fmla="*/ 1053050 h 4389117"/>
                <a:gd name="connsiteX1120" fmla="*/ 3047519 w 4460371"/>
                <a:gd name="connsiteY1120" fmla="*/ 1065564 h 4389117"/>
                <a:gd name="connsiteX1121" fmla="*/ 3027005 w 4460371"/>
                <a:gd name="connsiteY1121" fmla="*/ 1076854 h 4389117"/>
                <a:gd name="connsiteX1122" fmla="*/ 3001862 w 4460371"/>
                <a:gd name="connsiteY1122" fmla="*/ 1085311 h 4389117"/>
                <a:gd name="connsiteX1123" fmla="*/ 2995509 w 4460371"/>
                <a:gd name="connsiteY1123" fmla="*/ 1086957 h 4389117"/>
                <a:gd name="connsiteX1124" fmla="*/ 2989462 w 4460371"/>
                <a:gd name="connsiteY1124" fmla="*/ 1088181 h 4389117"/>
                <a:gd name="connsiteX1125" fmla="*/ 2983416 w 4460371"/>
                <a:gd name="connsiteY1125" fmla="*/ 1089291 h 4389117"/>
                <a:gd name="connsiteX1126" fmla="*/ 2977714 w 4460371"/>
                <a:gd name="connsiteY1126" fmla="*/ 1089827 h 4389117"/>
                <a:gd name="connsiteX1127" fmla="*/ 2962022 w 4460371"/>
                <a:gd name="connsiteY1127" fmla="*/ 1089942 h 4389117"/>
                <a:gd name="connsiteX1128" fmla="*/ 2949853 w 4460371"/>
                <a:gd name="connsiteY1128" fmla="*/ 1087301 h 4389117"/>
                <a:gd name="connsiteX1129" fmla="*/ 2942160 w 4460371"/>
                <a:gd name="connsiteY1129" fmla="*/ 1082020 h 4389117"/>
                <a:gd name="connsiteX1130" fmla="*/ 2939749 w 4460371"/>
                <a:gd name="connsiteY1130" fmla="*/ 1074443 h 4389117"/>
                <a:gd name="connsiteX1131" fmla="*/ 2945031 w 4460371"/>
                <a:gd name="connsiteY1131" fmla="*/ 1062272 h 4389117"/>
                <a:gd name="connsiteX1132" fmla="*/ 2958731 w 4460371"/>
                <a:gd name="connsiteY1132" fmla="*/ 1049759 h 4389117"/>
                <a:gd name="connsiteX1133" fmla="*/ 2979244 w 4460371"/>
                <a:gd name="connsiteY1133" fmla="*/ 1038469 h 4389117"/>
                <a:gd name="connsiteX1134" fmla="*/ 3004042 w 4460371"/>
                <a:gd name="connsiteY1134" fmla="*/ 1030012 h 4389117"/>
                <a:gd name="connsiteX1135" fmla="*/ 3010395 w 4460371"/>
                <a:gd name="connsiteY1135" fmla="*/ 1028596 h 4389117"/>
                <a:gd name="connsiteX1136" fmla="*/ 3016633 w 4460371"/>
                <a:gd name="connsiteY1136" fmla="*/ 1027180 h 4389117"/>
                <a:gd name="connsiteX1137" fmla="*/ 3022450 w 4460371"/>
                <a:gd name="connsiteY1137" fmla="*/ 1026299 h 4389117"/>
                <a:gd name="connsiteX1138" fmla="*/ 3028153 w 4460371"/>
                <a:gd name="connsiteY1138" fmla="*/ 1025764 h 4389117"/>
                <a:gd name="connsiteX1139" fmla="*/ 3044073 w 4460371"/>
                <a:gd name="connsiteY1139" fmla="*/ 1025419 h 4389117"/>
                <a:gd name="connsiteX1140" fmla="*/ 3056472 w 4460371"/>
                <a:gd name="connsiteY1140" fmla="*/ 1028290 h 4389117"/>
                <a:gd name="connsiteX1141" fmla="*/ 3064471 w 4460371"/>
                <a:gd name="connsiteY1141" fmla="*/ 1033226 h 4389117"/>
                <a:gd name="connsiteX1142" fmla="*/ 3067112 w 4460371"/>
                <a:gd name="connsiteY1142" fmla="*/ 1041034 h 4389117"/>
                <a:gd name="connsiteX1143" fmla="*/ 3061677 w 4460371"/>
                <a:gd name="connsiteY1143" fmla="*/ 1053051 h 4389117"/>
                <a:gd name="connsiteX1144" fmla="*/ 3082957 w 4460371"/>
                <a:gd name="connsiteY1144" fmla="*/ 869579 h 4389117"/>
                <a:gd name="connsiteX1145" fmla="*/ 3075839 w 4460371"/>
                <a:gd name="connsiteY1145" fmla="*/ 881443 h 4389117"/>
                <a:gd name="connsiteX1146" fmla="*/ 3064205 w 4460371"/>
                <a:gd name="connsiteY1146" fmla="*/ 891852 h 4389117"/>
                <a:gd name="connsiteX1147" fmla="*/ 2255940 w 4460371"/>
                <a:gd name="connsiteY1147" fmla="*/ 1445087 h 4389117"/>
                <a:gd name="connsiteX1148" fmla="*/ 2246717 w 4460371"/>
                <a:gd name="connsiteY1148" fmla="*/ 1452664 h 4389117"/>
                <a:gd name="connsiteX1149" fmla="*/ 2239790 w 4460371"/>
                <a:gd name="connsiteY1149" fmla="*/ 1461543 h 4389117"/>
                <a:gd name="connsiteX1150" fmla="*/ 2235389 w 4460371"/>
                <a:gd name="connsiteY1150" fmla="*/ 1471072 h 4389117"/>
                <a:gd name="connsiteX1151" fmla="*/ 2233973 w 4460371"/>
                <a:gd name="connsiteY1151" fmla="*/ 1480066 h 4389117"/>
                <a:gd name="connsiteX1152" fmla="*/ 2235734 w 4460371"/>
                <a:gd name="connsiteY1152" fmla="*/ 1488179 h 4389117"/>
                <a:gd name="connsiteX1153" fmla="*/ 2240671 w 4460371"/>
                <a:gd name="connsiteY1153" fmla="*/ 1494417 h 4389117"/>
                <a:gd name="connsiteX1154" fmla="*/ 2247712 w 4460371"/>
                <a:gd name="connsiteY1154" fmla="*/ 1498703 h 4389117"/>
                <a:gd name="connsiteX1155" fmla="*/ 2257242 w 4460371"/>
                <a:gd name="connsiteY1155" fmla="*/ 1500119 h 4389117"/>
                <a:gd name="connsiteX1156" fmla="*/ 2512467 w 4460371"/>
                <a:gd name="connsiteY1156" fmla="*/ 1503640 h 4389117"/>
                <a:gd name="connsiteX1157" fmla="*/ 2516409 w 4460371"/>
                <a:gd name="connsiteY1157" fmla="*/ 1503755 h 4389117"/>
                <a:gd name="connsiteX1158" fmla="*/ 2772163 w 4460371"/>
                <a:gd name="connsiteY1158" fmla="*/ 1478535 h 4389117"/>
                <a:gd name="connsiteX1159" fmla="*/ 2772507 w 4460371"/>
                <a:gd name="connsiteY1159" fmla="*/ 1478535 h 4389117"/>
                <a:gd name="connsiteX1160" fmla="*/ 2772928 w 4460371"/>
                <a:gd name="connsiteY1160" fmla="*/ 1478535 h 4389117"/>
                <a:gd name="connsiteX1161" fmla="*/ 2773273 w 4460371"/>
                <a:gd name="connsiteY1161" fmla="*/ 1478535 h 4389117"/>
                <a:gd name="connsiteX1162" fmla="*/ 2773388 w 4460371"/>
                <a:gd name="connsiteY1162" fmla="*/ 1478535 h 4389117"/>
                <a:gd name="connsiteX1163" fmla="*/ 2786323 w 4460371"/>
                <a:gd name="connsiteY1163" fmla="*/ 1479645 h 4389117"/>
                <a:gd name="connsiteX1164" fmla="*/ 2795661 w 4460371"/>
                <a:gd name="connsiteY1164" fmla="*/ 1485462 h 4389117"/>
                <a:gd name="connsiteX1165" fmla="*/ 2800827 w 4460371"/>
                <a:gd name="connsiteY1165" fmla="*/ 1494456 h 4389117"/>
                <a:gd name="connsiteX1166" fmla="*/ 2801172 w 4460371"/>
                <a:gd name="connsiteY1166" fmla="*/ 1506090 h 4389117"/>
                <a:gd name="connsiteX1167" fmla="*/ 2796235 w 4460371"/>
                <a:gd name="connsiteY1167" fmla="*/ 1518834 h 4389117"/>
                <a:gd name="connsiteX1168" fmla="*/ 2786361 w 4460371"/>
                <a:gd name="connsiteY1168" fmla="*/ 1530123 h 4389117"/>
                <a:gd name="connsiteX1169" fmla="*/ 2773617 w 4460371"/>
                <a:gd name="connsiteY1169" fmla="*/ 1539002 h 4389117"/>
                <a:gd name="connsiteX1170" fmla="*/ 2758807 w 4460371"/>
                <a:gd name="connsiteY1170" fmla="*/ 1544283 h 4389117"/>
                <a:gd name="connsiteX1171" fmla="*/ 2192601 w 4460371"/>
                <a:gd name="connsiteY1171" fmla="*/ 1652590 h 4389117"/>
                <a:gd name="connsiteX1172" fmla="*/ 2180966 w 4460371"/>
                <a:gd name="connsiteY1172" fmla="*/ 1656111 h 4389117"/>
                <a:gd name="connsiteX1173" fmla="*/ 2169983 w 4460371"/>
                <a:gd name="connsiteY1173" fmla="*/ 1662464 h 4389117"/>
                <a:gd name="connsiteX1174" fmla="*/ 2160989 w 4460371"/>
                <a:gd name="connsiteY1174" fmla="*/ 1670922 h 4389117"/>
                <a:gd name="connsiteX1175" fmla="*/ 2154292 w 4460371"/>
                <a:gd name="connsiteY1175" fmla="*/ 1680795 h 4389117"/>
                <a:gd name="connsiteX1176" fmla="*/ 2150580 w 4460371"/>
                <a:gd name="connsiteY1176" fmla="*/ 1691434 h 4389117"/>
                <a:gd name="connsiteX1177" fmla="*/ 2150580 w 4460371"/>
                <a:gd name="connsiteY1177" fmla="*/ 1700772 h 4389117"/>
                <a:gd name="connsiteX1178" fmla="*/ 2153756 w 4460371"/>
                <a:gd name="connsiteY1178" fmla="*/ 1708770 h 4389117"/>
                <a:gd name="connsiteX1179" fmla="*/ 2160798 w 4460371"/>
                <a:gd name="connsiteY1179" fmla="*/ 1714588 h 4389117"/>
                <a:gd name="connsiteX1180" fmla="*/ 2570515 w 4460371"/>
                <a:gd name="connsiteY1180" fmla="*/ 1927450 h 4389117"/>
                <a:gd name="connsiteX1181" fmla="*/ 2578972 w 4460371"/>
                <a:gd name="connsiteY1181" fmla="*/ 1935028 h 4389117"/>
                <a:gd name="connsiteX1182" fmla="*/ 2582493 w 4460371"/>
                <a:gd name="connsiteY1182" fmla="*/ 1945666 h 4389117"/>
                <a:gd name="connsiteX1183" fmla="*/ 2580312 w 4460371"/>
                <a:gd name="connsiteY1183" fmla="*/ 1958410 h 4389117"/>
                <a:gd name="connsiteX1184" fmla="*/ 2573194 w 4460371"/>
                <a:gd name="connsiteY1184" fmla="*/ 1971346 h 4389117"/>
                <a:gd name="connsiteX1185" fmla="*/ 2564851 w 4460371"/>
                <a:gd name="connsiteY1185" fmla="*/ 1980033 h 4389117"/>
                <a:gd name="connsiteX1186" fmla="*/ 2554977 w 4460371"/>
                <a:gd name="connsiteY1186" fmla="*/ 1986730 h 4389117"/>
                <a:gd name="connsiteX1187" fmla="*/ 2544339 w 4460371"/>
                <a:gd name="connsiteY1187" fmla="*/ 1991016 h 4389117"/>
                <a:gd name="connsiteX1188" fmla="*/ 2533584 w 4460371"/>
                <a:gd name="connsiteY1188" fmla="*/ 1993006 h 4389117"/>
                <a:gd name="connsiteX1189" fmla="*/ 2530063 w 4460371"/>
                <a:gd name="connsiteY1189" fmla="*/ 1993006 h 4389117"/>
                <a:gd name="connsiteX1190" fmla="*/ 2526542 w 4460371"/>
                <a:gd name="connsiteY1190" fmla="*/ 1992777 h 4389117"/>
                <a:gd name="connsiteX1191" fmla="*/ 2523251 w 4460371"/>
                <a:gd name="connsiteY1191" fmla="*/ 1992126 h 4389117"/>
                <a:gd name="connsiteX1192" fmla="*/ 2520075 w 4460371"/>
                <a:gd name="connsiteY1192" fmla="*/ 1991016 h 4389117"/>
                <a:gd name="connsiteX1193" fmla="*/ 2259265 w 4460371"/>
                <a:gd name="connsiteY1193" fmla="*/ 1897982 h 4389117"/>
                <a:gd name="connsiteX1194" fmla="*/ 2257619 w 4460371"/>
                <a:gd name="connsiteY1194" fmla="*/ 1897446 h 4389117"/>
                <a:gd name="connsiteX1195" fmla="*/ 2255859 w 4460371"/>
                <a:gd name="connsiteY1195" fmla="*/ 1897101 h 4389117"/>
                <a:gd name="connsiteX1196" fmla="*/ 2253869 w 4460371"/>
                <a:gd name="connsiteY1196" fmla="*/ 1896987 h 4389117"/>
                <a:gd name="connsiteX1197" fmla="*/ 2252108 w 4460371"/>
                <a:gd name="connsiteY1197" fmla="*/ 1896987 h 4389117"/>
                <a:gd name="connsiteX1198" fmla="*/ 2246942 w 4460371"/>
                <a:gd name="connsiteY1198" fmla="*/ 1897867 h 4389117"/>
                <a:gd name="connsiteX1199" fmla="*/ 2241890 w 4460371"/>
                <a:gd name="connsiteY1199" fmla="*/ 1899627 h 4389117"/>
                <a:gd name="connsiteX1200" fmla="*/ 2236953 w 4460371"/>
                <a:gd name="connsiteY1200" fmla="*/ 1902498 h 4389117"/>
                <a:gd name="connsiteX1201" fmla="*/ 2232361 w 4460371"/>
                <a:gd name="connsiteY1201" fmla="*/ 1906325 h 4389117"/>
                <a:gd name="connsiteX1202" fmla="*/ 2227769 w 4460371"/>
                <a:gd name="connsiteY1202" fmla="*/ 1912371 h 4389117"/>
                <a:gd name="connsiteX1203" fmla="*/ 2225358 w 4460371"/>
                <a:gd name="connsiteY1203" fmla="*/ 1918724 h 4389117"/>
                <a:gd name="connsiteX1204" fmla="*/ 2225013 w 4460371"/>
                <a:gd name="connsiteY1204" fmla="*/ 1924771 h 4389117"/>
                <a:gd name="connsiteX1205" fmla="*/ 2227310 w 4460371"/>
                <a:gd name="connsiteY1205" fmla="*/ 1930052 h 4389117"/>
                <a:gd name="connsiteX1206" fmla="*/ 2229950 w 4460371"/>
                <a:gd name="connsiteY1206" fmla="*/ 1935869 h 4389117"/>
                <a:gd name="connsiteX1207" fmla="*/ 2229414 w 4460371"/>
                <a:gd name="connsiteY1207" fmla="*/ 1942566 h 4389117"/>
                <a:gd name="connsiteX1208" fmla="*/ 2226008 w 4460371"/>
                <a:gd name="connsiteY1208" fmla="*/ 1949493 h 4389117"/>
                <a:gd name="connsiteX1209" fmla="*/ 2220421 w 4460371"/>
                <a:gd name="connsiteY1209" fmla="*/ 1955846 h 4389117"/>
                <a:gd name="connsiteX1210" fmla="*/ 2216135 w 4460371"/>
                <a:gd name="connsiteY1210" fmla="*/ 1959022 h 4389117"/>
                <a:gd name="connsiteX1211" fmla="*/ 2211733 w 4460371"/>
                <a:gd name="connsiteY1211" fmla="*/ 1961089 h 4389117"/>
                <a:gd name="connsiteX1212" fmla="*/ 2207141 w 4460371"/>
                <a:gd name="connsiteY1212" fmla="*/ 1962505 h 4389117"/>
                <a:gd name="connsiteX1213" fmla="*/ 2202740 w 4460371"/>
                <a:gd name="connsiteY1213" fmla="*/ 1963156 h 4389117"/>
                <a:gd name="connsiteX1214" fmla="*/ 2199564 w 4460371"/>
                <a:gd name="connsiteY1214" fmla="*/ 1963156 h 4389117"/>
                <a:gd name="connsiteX1215" fmla="*/ 2196617 w 4460371"/>
                <a:gd name="connsiteY1215" fmla="*/ 1962811 h 4389117"/>
                <a:gd name="connsiteX1216" fmla="*/ 2193976 w 4460371"/>
                <a:gd name="connsiteY1216" fmla="*/ 1961816 h 4389117"/>
                <a:gd name="connsiteX1217" fmla="*/ 2191565 w 4460371"/>
                <a:gd name="connsiteY1217" fmla="*/ 1960400 h 4389117"/>
                <a:gd name="connsiteX1218" fmla="*/ 2010622 w 4460371"/>
                <a:gd name="connsiteY1218" fmla="*/ 1809426 h 4389117"/>
                <a:gd name="connsiteX1219" fmla="*/ 2008326 w 4460371"/>
                <a:gd name="connsiteY1219" fmla="*/ 1808010 h 4389117"/>
                <a:gd name="connsiteX1220" fmla="*/ 1994625 w 4460371"/>
                <a:gd name="connsiteY1220" fmla="*/ 1811531 h 4389117"/>
                <a:gd name="connsiteX1221" fmla="*/ 1989344 w 4460371"/>
                <a:gd name="connsiteY1221" fmla="*/ 1824275 h 4389117"/>
                <a:gd name="connsiteX1222" fmla="*/ 2203774 w 4460371"/>
                <a:gd name="connsiteY1222" fmla="*/ 2544404 h 4389117"/>
                <a:gd name="connsiteX1223" fmla="*/ 2204310 w 4460371"/>
                <a:gd name="connsiteY1223" fmla="*/ 2557454 h 4389117"/>
                <a:gd name="connsiteX1224" fmla="*/ 2199373 w 4460371"/>
                <a:gd name="connsiteY1224" fmla="*/ 2570849 h 4389117"/>
                <a:gd name="connsiteX1225" fmla="*/ 2189614 w 4460371"/>
                <a:gd name="connsiteY1225" fmla="*/ 2583479 h 4389117"/>
                <a:gd name="connsiteX1226" fmla="*/ 2175990 w 4460371"/>
                <a:gd name="connsiteY1226" fmla="*/ 2593467 h 4389117"/>
                <a:gd name="connsiteX1227" fmla="*/ 2170288 w 4460371"/>
                <a:gd name="connsiteY1227" fmla="*/ 2595993 h 4389117"/>
                <a:gd name="connsiteX1228" fmla="*/ 2165007 w 4460371"/>
                <a:gd name="connsiteY1228" fmla="*/ 2597983 h 4389117"/>
                <a:gd name="connsiteX1229" fmla="*/ 2159726 w 4460371"/>
                <a:gd name="connsiteY1229" fmla="*/ 2599092 h 4389117"/>
                <a:gd name="connsiteX1230" fmla="*/ 2154559 w 4460371"/>
                <a:gd name="connsiteY1230" fmla="*/ 2599628 h 4389117"/>
                <a:gd name="connsiteX1231" fmla="*/ 2145872 w 4460371"/>
                <a:gd name="connsiteY1231" fmla="*/ 2598978 h 4389117"/>
                <a:gd name="connsiteX1232" fmla="*/ 2138524 w 4460371"/>
                <a:gd name="connsiteY1232" fmla="*/ 2596337 h 4389117"/>
                <a:gd name="connsiteX1233" fmla="*/ 2132477 w 4460371"/>
                <a:gd name="connsiteY1233" fmla="*/ 2591630 h 4389117"/>
                <a:gd name="connsiteX1234" fmla="*/ 2128191 w 4460371"/>
                <a:gd name="connsiteY1234" fmla="*/ 2585162 h 4389117"/>
                <a:gd name="connsiteX1235" fmla="*/ 1875797 w 4460371"/>
                <a:gd name="connsiteY1235" fmla="*/ 1970813 h 4389117"/>
                <a:gd name="connsiteX1236" fmla="*/ 1871970 w 4460371"/>
                <a:gd name="connsiteY1236" fmla="*/ 1964996 h 4389117"/>
                <a:gd name="connsiteX1237" fmla="*/ 1866268 w 4460371"/>
                <a:gd name="connsiteY1237" fmla="*/ 1960939 h 4389117"/>
                <a:gd name="connsiteX1238" fmla="*/ 1859226 w 4460371"/>
                <a:gd name="connsiteY1238" fmla="*/ 1958643 h 4389117"/>
                <a:gd name="connsiteX1239" fmla="*/ 1851228 w 4460371"/>
                <a:gd name="connsiteY1239" fmla="*/ 1958107 h 4389117"/>
                <a:gd name="connsiteX1240" fmla="*/ 1848472 w 4460371"/>
                <a:gd name="connsiteY1240" fmla="*/ 1958451 h 4389117"/>
                <a:gd name="connsiteX1241" fmla="*/ 1845525 w 4460371"/>
                <a:gd name="connsiteY1241" fmla="*/ 1958796 h 4389117"/>
                <a:gd name="connsiteX1242" fmla="*/ 1842655 w 4460371"/>
                <a:gd name="connsiteY1242" fmla="*/ 1959446 h 4389117"/>
                <a:gd name="connsiteX1243" fmla="*/ 1839708 w 4460371"/>
                <a:gd name="connsiteY1243" fmla="*/ 1960326 h 4389117"/>
                <a:gd name="connsiteX1244" fmla="*/ 1828074 w 4460371"/>
                <a:gd name="connsiteY1244" fmla="*/ 1965799 h 4389117"/>
                <a:gd name="connsiteX1245" fmla="*/ 1818086 w 4460371"/>
                <a:gd name="connsiteY1245" fmla="*/ 1973683 h 4389117"/>
                <a:gd name="connsiteX1246" fmla="*/ 1809973 w 4460371"/>
                <a:gd name="connsiteY1246" fmla="*/ 1983327 h 4389117"/>
                <a:gd name="connsiteX1247" fmla="*/ 1804921 w 4460371"/>
                <a:gd name="connsiteY1247" fmla="*/ 1994081 h 4389117"/>
                <a:gd name="connsiteX1248" fmla="*/ 1727463 w 4460371"/>
                <a:gd name="connsiteY1248" fmla="*/ 2247239 h 4389117"/>
                <a:gd name="connsiteX1249" fmla="*/ 1726697 w 4460371"/>
                <a:gd name="connsiteY1249" fmla="*/ 2249000 h 4389117"/>
                <a:gd name="connsiteX1250" fmla="*/ 1686858 w 4460371"/>
                <a:gd name="connsiteY1250" fmla="*/ 2408429 h 4389117"/>
                <a:gd name="connsiteX1251" fmla="*/ 1684448 w 4460371"/>
                <a:gd name="connsiteY1251" fmla="*/ 2410495 h 4389117"/>
                <a:gd name="connsiteX1252" fmla="*/ 1682266 w 4460371"/>
                <a:gd name="connsiteY1252" fmla="*/ 2409271 h 4389117"/>
                <a:gd name="connsiteX1253" fmla="*/ 1680505 w 4460371"/>
                <a:gd name="connsiteY1253" fmla="*/ 2407625 h 4389117"/>
                <a:gd name="connsiteX1254" fmla="*/ 1678094 w 4460371"/>
                <a:gd name="connsiteY1254" fmla="*/ 2409386 h 4389117"/>
                <a:gd name="connsiteX1255" fmla="*/ 1650540 w 4460371"/>
                <a:gd name="connsiteY1255" fmla="*/ 2499052 h 4389117"/>
                <a:gd name="connsiteX1256" fmla="*/ 1644072 w 4460371"/>
                <a:gd name="connsiteY1256" fmla="*/ 2512447 h 4389117"/>
                <a:gd name="connsiteX1257" fmla="*/ 1633663 w 4460371"/>
                <a:gd name="connsiteY1257" fmla="*/ 2523851 h 4389117"/>
                <a:gd name="connsiteX1258" fmla="*/ 1620842 w 4460371"/>
                <a:gd name="connsiteY1258" fmla="*/ 2531735 h 4389117"/>
                <a:gd name="connsiteX1259" fmla="*/ 1606568 w 4460371"/>
                <a:gd name="connsiteY1259" fmla="*/ 2535371 h 4389117"/>
                <a:gd name="connsiteX1260" fmla="*/ 1605458 w 4460371"/>
                <a:gd name="connsiteY1260" fmla="*/ 2535792 h 4389117"/>
                <a:gd name="connsiteX1261" fmla="*/ 1604807 w 4460371"/>
                <a:gd name="connsiteY1261" fmla="*/ 2535792 h 4389117"/>
                <a:gd name="connsiteX1262" fmla="*/ 1603927 w 4460371"/>
                <a:gd name="connsiteY1262" fmla="*/ 2535792 h 4389117"/>
                <a:gd name="connsiteX1263" fmla="*/ 1603047 w 4460371"/>
                <a:gd name="connsiteY1263" fmla="*/ 2535792 h 4389117"/>
                <a:gd name="connsiteX1264" fmla="*/ 1591413 w 4460371"/>
                <a:gd name="connsiteY1264" fmla="*/ 2533916 h 4389117"/>
                <a:gd name="connsiteX1265" fmla="*/ 1582726 w 4460371"/>
                <a:gd name="connsiteY1265" fmla="*/ 2528099 h 4389117"/>
                <a:gd name="connsiteX1266" fmla="*/ 1578133 w 4460371"/>
                <a:gd name="connsiteY1266" fmla="*/ 2519106 h 4389117"/>
                <a:gd name="connsiteX1267" fmla="*/ 1578133 w 4460371"/>
                <a:gd name="connsiteY1267" fmla="*/ 2507472 h 4389117"/>
                <a:gd name="connsiteX1268" fmla="*/ 1676105 w 4460371"/>
                <a:gd name="connsiteY1268" fmla="*/ 1999970 h 4389117"/>
                <a:gd name="connsiteX1269" fmla="*/ 1676105 w 4460371"/>
                <a:gd name="connsiteY1269" fmla="*/ 1990326 h 4389117"/>
                <a:gd name="connsiteX1270" fmla="*/ 1672699 w 4460371"/>
                <a:gd name="connsiteY1270" fmla="*/ 1982442 h 4389117"/>
                <a:gd name="connsiteX1271" fmla="*/ 1666116 w 4460371"/>
                <a:gd name="connsiteY1271" fmla="*/ 1976740 h 4389117"/>
                <a:gd name="connsiteX1272" fmla="*/ 1657008 w 4460371"/>
                <a:gd name="connsiteY1272" fmla="*/ 1973870 h 4389117"/>
                <a:gd name="connsiteX1273" fmla="*/ 1655592 w 4460371"/>
                <a:gd name="connsiteY1273" fmla="*/ 1973870 h 4389117"/>
                <a:gd name="connsiteX1274" fmla="*/ 1653831 w 4460371"/>
                <a:gd name="connsiteY1274" fmla="*/ 1973755 h 4389117"/>
                <a:gd name="connsiteX1275" fmla="*/ 1652415 w 4460371"/>
                <a:gd name="connsiteY1275" fmla="*/ 1973755 h 4389117"/>
                <a:gd name="connsiteX1276" fmla="*/ 1650655 w 4460371"/>
                <a:gd name="connsiteY1276" fmla="*/ 1973755 h 4389117"/>
                <a:gd name="connsiteX1277" fmla="*/ 1641317 w 4460371"/>
                <a:gd name="connsiteY1277" fmla="*/ 1975515 h 4389117"/>
                <a:gd name="connsiteX1278" fmla="*/ 1631979 w 4460371"/>
                <a:gd name="connsiteY1278" fmla="*/ 1979457 h 4389117"/>
                <a:gd name="connsiteX1279" fmla="*/ 1623215 w 4460371"/>
                <a:gd name="connsiteY1279" fmla="*/ 1985274 h 4389117"/>
                <a:gd name="connsiteX1280" fmla="*/ 1615217 w 4460371"/>
                <a:gd name="connsiteY1280" fmla="*/ 1993081 h 4389117"/>
                <a:gd name="connsiteX1281" fmla="*/ 1210203 w 4460371"/>
                <a:gd name="connsiteY1281" fmla="*/ 2452626 h 4389117"/>
                <a:gd name="connsiteX1282" fmla="*/ 1202090 w 4460371"/>
                <a:gd name="connsiteY1282" fmla="*/ 2460433 h 4389117"/>
                <a:gd name="connsiteX1283" fmla="*/ 1192982 w 4460371"/>
                <a:gd name="connsiteY1283" fmla="*/ 2466250 h 4389117"/>
                <a:gd name="connsiteX1284" fmla="*/ 1183452 w 4460371"/>
                <a:gd name="connsiteY1284" fmla="*/ 2469963 h 4389117"/>
                <a:gd name="connsiteX1285" fmla="*/ 1173923 w 4460371"/>
                <a:gd name="connsiteY1285" fmla="*/ 2471723 h 4389117"/>
                <a:gd name="connsiteX1286" fmla="*/ 1170402 w 4460371"/>
                <a:gd name="connsiteY1286" fmla="*/ 2471608 h 4389117"/>
                <a:gd name="connsiteX1287" fmla="*/ 1167111 w 4460371"/>
                <a:gd name="connsiteY1287" fmla="*/ 2471072 h 4389117"/>
                <a:gd name="connsiteX1288" fmla="*/ 1163705 w 4460371"/>
                <a:gd name="connsiteY1288" fmla="*/ 2470307 h 4389117"/>
                <a:gd name="connsiteX1289" fmla="*/ 1160758 w 4460371"/>
                <a:gd name="connsiteY1289" fmla="*/ 2468891 h 4389117"/>
                <a:gd name="connsiteX1290" fmla="*/ 1152951 w 4460371"/>
                <a:gd name="connsiteY1290" fmla="*/ 2461658 h 4389117"/>
                <a:gd name="connsiteX1291" fmla="*/ 1150004 w 4460371"/>
                <a:gd name="connsiteY1291" fmla="*/ 2451249 h 4389117"/>
                <a:gd name="connsiteX1292" fmla="*/ 1152185 w 4460371"/>
                <a:gd name="connsiteY1292" fmla="*/ 2439270 h 4389117"/>
                <a:gd name="connsiteX1293" fmla="*/ 1159227 w 4460371"/>
                <a:gd name="connsiteY1293" fmla="*/ 2426640 h 4389117"/>
                <a:gd name="connsiteX1294" fmla="*/ 1406684 w 4460371"/>
                <a:gd name="connsiteY1294" fmla="*/ 2095487 h 4389117"/>
                <a:gd name="connsiteX1295" fmla="*/ 1411391 w 4460371"/>
                <a:gd name="connsiteY1295" fmla="*/ 2086608 h 4389117"/>
                <a:gd name="connsiteX1296" fmla="*/ 1412922 w 4460371"/>
                <a:gd name="connsiteY1296" fmla="*/ 2078495 h 4389117"/>
                <a:gd name="connsiteX1297" fmla="*/ 1411161 w 4460371"/>
                <a:gd name="connsiteY1297" fmla="*/ 2071683 h 4389117"/>
                <a:gd name="connsiteX1298" fmla="*/ 1406224 w 4460371"/>
                <a:gd name="connsiteY1298" fmla="*/ 2067090 h 4389117"/>
                <a:gd name="connsiteX1299" fmla="*/ 1403813 w 4460371"/>
                <a:gd name="connsiteY1299" fmla="*/ 2065674 h 4389117"/>
                <a:gd name="connsiteX1300" fmla="*/ 1401402 w 4460371"/>
                <a:gd name="connsiteY1300" fmla="*/ 2065024 h 4389117"/>
                <a:gd name="connsiteX1301" fmla="*/ 1398762 w 4460371"/>
                <a:gd name="connsiteY1301" fmla="*/ 2064679 h 4389117"/>
                <a:gd name="connsiteX1302" fmla="*/ 1396006 w 4460371"/>
                <a:gd name="connsiteY1302" fmla="*/ 2064450 h 4389117"/>
                <a:gd name="connsiteX1303" fmla="*/ 1390189 w 4460371"/>
                <a:gd name="connsiteY1303" fmla="*/ 2065330 h 4389117"/>
                <a:gd name="connsiteX1304" fmla="*/ 1384142 w 4460371"/>
                <a:gd name="connsiteY1304" fmla="*/ 2067626 h 4389117"/>
                <a:gd name="connsiteX1305" fmla="*/ 1378555 w 4460371"/>
                <a:gd name="connsiteY1305" fmla="*/ 2070918 h 4389117"/>
                <a:gd name="connsiteX1306" fmla="*/ 1373274 w 4460371"/>
                <a:gd name="connsiteY1306" fmla="*/ 2075433 h 4389117"/>
                <a:gd name="connsiteX1307" fmla="*/ 1367571 w 4460371"/>
                <a:gd name="connsiteY1307" fmla="*/ 2079835 h 4389117"/>
                <a:gd name="connsiteX1308" fmla="*/ 1361754 w 4460371"/>
                <a:gd name="connsiteY1308" fmla="*/ 2083011 h 4389117"/>
                <a:gd name="connsiteX1309" fmla="*/ 1355937 w 4460371"/>
                <a:gd name="connsiteY1309" fmla="*/ 2085192 h 4389117"/>
                <a:gd name="connsiteX1310" fmla="*/ 1349891 w 4460371"/>
                <a:gd name="connsiteY1310" fmla="*/ 2086073 h 4389117"/>
                <a:gd name="connsiteX1311" fmla="*/ 1346944 w 4460371"/>
                <a:gd name="connsiteY1311" fmla="*/ 2086073 h 4389117"/>
                <a:gd name="connsiteX1312" fmla="*/ 1343997 w 4460371"/>
                <a:gd name="connsiteY1312" fmla="*/ 2085537 h 4389117"/>
                <a:gd name="connsiteX1313" fmla="*/ 1341586 w 4460371"/>
                <a:gd name="connsiteY1313" fmla="*/ 2084657 h 4389117"/>
                <a:gd name="connsiteX1314" fmla="*/ 1339175 w 4460371"/>
                <a:gd name="connsiteY1314" fmla="*/ 2083432 h 4389117"/>
                <a:gd name="connsiteX1315" fmla="*/ 1334659 w 4460371"/>
                <a:gd name="connsiteY1315" fmla="*/ 2077959 h 4389117"/>
                <a:gd name="connsiteX1316" fmla="*/ 1333435 w 4460371"/>
                <a:gd name="connsiteY1316" fmla="*/ 2070726 h 4389117"/>
                <a:gd name="connsiteX1317" fmla="*/ 1335616 w 4460371"/>
                <a:gd name="connsiteY1317" fmla="*/ 2062154 h 4389117"/>
                <a:gd name="connsiteX1318" fmla="*/ 1341203 w 4460371"/>
                <a:gd name="connsiteY1318" fmla="*/ 2053390 h 4389117"/>
                <a:gd name="connsiteX1319" fmla="*/ 1364701 w 4460371"/>
                <a:gd name="connsiteY1319" fmla="*/ 2025721 h 4389117"/>
                <a:gd name="connsiteX1320" fmla="*/ 1371628 w 4460371"/>
                <a:gd name="connsiteY1320" fmla="*/ 2015311 h 4389117"/>
                <a:gd name="connsiteX1321" fmla="*/ 1375149 w 4460371"/>
                <a:gd name="connsiteY1321" fmla="*/ 2005093 h 4389117"/>
                <a:gd name="connsiteX1322" fmla="*/ 1375149 w 4460371"/>
                <a:gd name="connsiteY1322" fmla="*/ 1995564 h 4389117"/>
                <a:gd name="connsiteX1323" fmla="*/ 1371628 w 4460371"/>
                <a:gd name="connsiteY1323" fmla="*/ 1987450 h 4389117"/>
                <a:gd name="connsiteX1324" fmla="*/ 1367686 w 4460371"/>
                <a:gd name="connsiteY1324" fmla="*/ 1983930 h 4389117"/>
                <a:gd name="connsiteX1325" fmla="*/ 1363094 w 4460371"/>
                <a:gd name="connsiteY1325" fmla="*/ 1981519 h 4389117"/>
                <a:gd name="connsiteX1326" fmla="*/ 1357621 w 4460371"/>
                <a:gd name="connsiteY1326" fmla="*/ 1980103 h 4389117"/>
                <a:gd name="connsiteX1327" fmla="*/ 1351804 w 4460371"/>
                <a:gd name="connsiteY1327" fmla="*/ 1979988 h 4389117"/>
                <a:gd name="connsiteX1328" fmla="*/ 1347212 w 4460371"/>
                <a:gd name="connsiteY1328" fmla="*/ 1980524 h 4389117"/>
                <a:gd name="connsiteX1329" fmla="*/ 1342619 w 4460371"/>
                <a:gd name="connsiteY1329" fmla="*/ 1981634 h 4389117"/>
                <a:gd name="connsiteX1330" fmla="*/ 1338027 w 4460371"/>
                <a:gd name="connsiteY1330" fmla="*/ 1983394 h 4389117"/>
                <a:gd name="connsiteX1331" fmla="*/ 1333090 w 4460371"/>
                <a:gd name="connsiteY1331" fmla="*/ 1985461 h 4389117"/>
                <a:gd name="connsiteX1332" fmla="*/ 1062483 w 4460371"/>
                <a:gd name="connsiteY1332" fmla="*/ 2125569 h 4389117"/>
                <a:gd name="connsiteX1333" fmla="*/ 1057776 w 4460371"/>
                <a:gd name="connsiteY1333" fmla="*/ 2127636 h 4389117"/>
                <a:gd name="connsiteX1334" fmla="*/ 1052839 w 4460371"/>
                <a:gd name="connsiteY1334" fmla="*/ 2129396 h 4389117"/>
                <a:gd name="connsiteX1335" fmla="*/ 1048246 w 4460371"/>
                <a:gd name="connsiteY1335" fmla="*/ 2130506 h 4389117"/>
                <a:gd name="connsiteX1336" fmla="*/ 1043845 w 4460371"/>
                <a:gd name="connsiteY1336" fmla="*/ 2130851 h 4389117"/>
                <a:gd name="connsiteX1337" fmla="*/ 1036268 w 4460371"/>
                <a:gd name="connsiteY1337" fmla="*/ 2130506 h 4389117"/>
                <a:gd name="connsiteX1338" fmla="*/ 1029915 w 4460371"/>
                <a:gd name="connsiteY1338" fmla="*/ 2128095 h 4389117"/>
                <a:gd name="connsiteX1339" fmla="*/ 1024978 w 4460371"/>
                <a:gd name="connsiteY1339" fmla="*/ 2123809 h 4389117"/>
                <a:gd name="connsiteX1340" fmla="*/ 1021802 w 4460371"/>
                <a:gd name="connsiteY1340" fmla="*/ 2118107 h 4389117"/>
                <a:gd name="connsiteX1341" fmla="*/ 1021151 w 4460371"/>
                <a:gd name="connsiteY1341" fmla="*/ 2106818 h 4389117"/>
                <a:gd name="connsiteX1342" fmla="*/ 1025093 w 4460371"/>
                <a:gd name="connsiteY1342" fmla="*/ 2094954 h 4389117"/>
                <a:gd name="connsiteX1343" fmla="*/ 1033206 w 4460371"/>
                <a:gd name="connsiteY1343" fmla="*/ 2083549 h 4389117"/>
                <a:gd name="connsiteX1344" fmla="*/ 1044840 w 4460371"/>
                <a:gd name="connsiteY1344" fmla="*/ 2073676 h 4389117"/>
                <a:gd name="connsiteX1345" fmla="*/ 1465539 w 4460371"/>
                <a:gd name="connsiteY1345" fmla="*/ 1803187 h 4389117"/>
                <a:gd name="connsiteX1346" fmla="*/ 1474762 w 4460371"/>
                <a:gd name="connsiteY1346" fmla="*/ 1795724 h 4389117"/>
                <a:gd name="connsiteX1347" fmla="*/ 1481995 w 4460371"/>
                <a:gd name="connsiteY1347" fmla="*/ 1787037 h 4389117"/>
                <a:gd name="connsiteX1348" fmla="*/ 1486932 w 4460371"/>
                <a:gd name="connsiteY1348" fmla="*/ 1777928 h 4389117"/>
                <a:gd name="connsiteX1349" fmla="*/ 1488999 w 4460371"/>
                <a:gd name="connsiteY1349" fmla="*/ 1768399 h 4389117"/>
                <a:gd name="connsiteX1350" fmla="*/ 1487774 w 4460371"/>
                <a:gd name="connsiteY1350" fmla="*/ 1759941 h 4389117"/>
                <a:gd name="connsiteX1351" fmla="*/ 1483947 w 4460371"/>
                <a:gd name="connsiteY1351" fmla="*/ 1753129 h 4389117"/>
                <a:gd name="connsiteX1352" fmla="*/ 1477365 w 4460371"/>
                <a:gd name="connsiteY1352" fmla="*/ 1748843 h 4389117"/>
                <a:gd name="connsiteX1353" fmla="*/ 1468371 w 4460371"/>
                <a:gd name="connsiteY1353" fmla="*/ 1747082 h 4389117"/>
                <a:gd name="connsiteX1354" fmla="*/ 1407790 w 4460371"/>
                <a:gd name="connsiteY1354" fmla="*/ 1744786 h 4389117"/>
                <a:gd name="connsiteX1355" fmla="*/ 1394969 w 4460371"/>
                <a:gd name="connsiteY1355" fmla="*/ 1746011 h 4389117"/>
                <a:gd name="connsiteX1356" fmla="*/ 1177708 w 4460371"/>
                <a:gd name="connsiteY1356" fmla="*/ 1809233 h 4389117"/>
                <a:gd name="connsiteX1357" fmla="*/ 1176483 w 4460371"/>
                <a:gd name="connsiteY1357" fmla="*/ 1809577 h 4389117"/>
                <a:gd name="connsiteX1358" fmla="*/ 1175373 w 4460371"/>
                <a:gd name="connsiteY1358" fmla="*/ 1809692 h 4389117"/>
                <a:gd name="connsiteX1359" fmla="*/ 1173957 w 4460371"/>
                <a:gd name="connsiteY1359" fmla="*/ 1809807 h 4389117"/>
                <a:gd name="connsiteX1360" fmla="*/ 1172847 w 4460371"/>
                <a:gd name="connsiteY1360" fmla="*/ 1809922 h 4389117"/>
                <a:gd name="connsiteX1361" fmla="*/ 1166495 w 4460371"/>
                <a:gd name="connsiteY1361" fmla="*/ 1809501 h 4389117"/>
                <a:gd name="connsiteX1362" fmla="*/ 1161902 w 4460371"/>
                <a:gd name="connsiteY1362" fmla="*/ 1806975 h 4389117"/>
                <a:gd name="connsiteX1363" fmla="*/ 1158726 w 4460371"/>
                <a:gd name="connsiteY1363" fmla="*/ 1803148 h 4389117"/>
                <a:gd name="connsiteX1364" fmla="*/ 1157731 w 4460371"/>
                <a:gd name="connsiteY1364" fmla="*/ 1797675 h 4389117"/>
                <a:gd name="connsiteX1365" fmla="*/ 1159491 w 4460371"/>
                <a:gd name="connsiteY1365" fmla="*/ 1790442 h 4389117"/>
                <a:gd name="connsiteX1366" fmla="*/ 1163892 w 4460371"/>
                <a:gd name="connsiteY1366" fmla="*/ 1783401 h 4389117"/>
                <a:gd name="connsiteX1367" fmla="*/ 1170245 w 4460371"/>
                <a:gd name="connsiteY1367" fmla="*/ 1777048 h 4389117"/>
                <a:gd name="connsiteX1368" fmla="*/ 1178052 w 4460371"/>
                <a:gd name="connsiteY1368" fmla="*/ 1772455 h 4389117"/>
                <a:gd name="connsiteX1369" fmla="*/ 1185285 w 4460371"/>
                <a:gd name="connsiteY1369" fmla="*/ 1768514 h 4389117"/>
                <a:gd name="connsiteX1370" fmla="*/ 1191332 w 4460371"/>
                <a:gd name="connsiteY1370" fmla="*/ 1763232 h 4389117"/>
                <a:gd name="connsiteX1371" fmla="*/ 1195848 w 4460371"/>
                <a:gd name="connsiteY1371" fmla="*/ 1756994 h 4389117"/>
                <a:gd name="connsiteX1372" fmla="*/ 1198144 w 4460371"/>
                <a:gd name="connsiteY1372" fmla="*/ 1750412 h 4389117"/>
                <a:gd name="connsiteX1373" fmla="*/ 1198489 w 4460371"/>
                <a:gd name="connsiteY1373" fmla="*/ 1744365 h 4389117"/>
                <a:gd name="connsiteX1374" fmla="*/ 1196499 w 4460371"/>
                <a:gd name="connsiteY1374" fmla="*/ 1739428 h 4389117"/>
                <a:gd name="connsiteX1375" fmla="*/ 1192442 w 4460371"/>
                <a:gd name="connsiteY1375" fmla="*/ 1736252 h 4389117"/>
                <a:gd name="connsiteX1376" fmla="*/ 1186395 w 4460371"/>
                <a:gd name="connsiteY1376" fmla="*/ 1734836 h 4389117"/>
                <a:gd name="connsiteX1377" fmla="*/ 788082 w 4460371"/>
                <a:gd name="connsiteY1377" fmla="*/ 1717920 h 4389117"/>
                <a:gd name="connsiteX1378" fmla="*/ 777980 w 4460371"/>
                <a:gd name="connsiteY1378" fmla="*/ 1715165 h 4389117"/>
                <a:gd name="connsiteX1379" fmla="*/ 771627 w 4460371"/>
                <a:gd name="connsiteY1379" fmla="*/ 1708352 h 4389117"/>
                <a:gd name="connsiteX1380" fmla="*/ 769866 w 4460371"/>
                <a:gd name="connsiteY1380" fmla="*/ 1698900 h 4389117"/>
                <a:gd name="connsiteX1381" fmla="*/ 773273 w 4460371"/>
                <a:gd name="connsiteY1381" fmla="*/ 1687266 h 4389117"/>
                <a:gd name="connsiteX1382" fmla="*/ 780620 w 4460371"/>
                <a:gd name="connsiteY1382" fmla="*/ 1675402 h 4389117"/>
                <a:gd name="connsiteX1383" fmla="*/ 790839 w 4460371"/>
                <a:gd name="connsiteY1383" fmla="*/ 1665758 h 4389117"/>
                <a:gd name="connsiteX1384" fmla="*/ 802702 w 4460371"/>
                <a:gd name="connsiteY1384" fmla="*/ 1659061 h 4389117"/>
                <a:gd name="connsiteX1385" fmla="*/ 815101 w 4460371"/>
                <a:gd name="connsiteY1385" fmla="*/ 1655884 h 4389117"/>
                <a:gd name="connsiteX1386" fmla="*/ 815446 w 4460371"/>
                <a:gd name="connsiteY1386" fmla="*/ 1655884 h 4389117"/>
                <a:gd name="connsiteX1387" fmla="*/ 815790 w 4460371"/>
                <a:gd name="connsiteY1387" fmla="*/ 1655884 h 4389117"/>
                <a:gd name="connsiteX1388" fmla="*/ 816135 w 4460371"/>
                <a:gd name="connsiteY1388" fmla="*/ 1655884 h 4389117"/>
                <a:gd name="connsiteX1389" fmla="*/ 1533736 w 4460371"/>
                <a:gd name="connsiteY1389" fmla="*/ 1623967 h 4389117"/>
                <a:gd name="connsiteX1390" fmla="*/ 1538673 w 4460371"/>
                <a:gd name="connsiteY1390" fmla="*/ 1622743 h 4389117"/>
                <a:gd name="connsiteX1391" fmla="*/ 1548892 w 4460371"/>
                <a:gd name="connsiteY1391" fmla="*/ 1612869 h 4389117"/>
                <a:gd name="connsiteX1392" fmla="*/ 1546710 w 4460371"/>
                <a:gd name="connsiteY1392" fmla="*/ 1602996 h 4389117"/>
                <a:gd name="connsiteX1393" fmla="*/ 1153335 w 4460371"/>
                <a:gd name="connsiteY1393" fmla="*/ 1393317 h 4389117"/>
                <a:gd name="connsiteX1394" fmla="*/ 1146753 w 4460371"/>
                <a:gd name="connsiteY1394" fmla="*/ 1386620 h 4389117"/>
                <a:gd name="connsiteX1395" fmla="*/ 1144686 w 4460371"/>
                <a:gd name="connsiteY1395" fmla="*/ 1377091 h 4389117"/>
                <a:gd name="connsiteX1396" fmla="*/ 1147556 w 4460371"/>
                <a:gd name="connsiteY1396" fmla="*/ 1366107 h 4389117"/>
                <a:gd name="connsiteX1397" fmla="*/ 1154598 w 4460371"/>
                <a:gd name="connsiteY1397" fmla="*/ 1354473 h 4389117"/>
                <a:gd name="connsiteX1398" fmla="*/ 1162405 w 4460371"/>
                <a:gd name="connsiteY1398" fmla="*/ 1346666 h 4389117"/>
                <a:gd name="connsiteX1399" fmla="*/ 1171284 w 4460371"/>
                <a:gd name="connsiteY1399" fmla="*/ 1340619 h 4389117"/>
                <a:gd name="connsiteX1400" fmla="*/ 1180622 w 4460371"/>
                <a:gd name="connsiteY1400" fmla="*/ 1336563 h 4389117"/>
                <a:gd name="connsiteX1401" fmla="*/ 1189960 w 4460371"/>
                <a:gd name="connsiteY1401" fmla="*/ 1334573 h 4389117"/>
                <a:gd name="connsiteX1402" fmla="*/ 1192830 w 4460371"/>
                <a:gd name="connsiteY1402" fmla="*/ 1334573 h 4389117"/>
                <a:gd name="connsiteX1403" fmla="*/ 1195777 w 4460371"/>
                <a:gd name="connsiteY1403" fmla="*/ 1334573 h 4389117"/>
                <a:gd name="connsiteX1404" fmla="*/ 1198532 w 4460371"/>
                <a:gd name="connsiteY1404" fmla="*/ 1335108 h 4389117"/>
                <a:gd name="connsiteX1405" fmla="*/ 1201173 w 4460371"/>
                <a:gd name="connsiteY1405" fmla="*/ 1335989 h 4389117"/>
                <a:gd name="connsiteX1406" fmla="*/ 1258655 w 4460371"/>
                <a:gd name="connsiteY1406" fmla="*/ 1355736 h 4389117"/>
                <a:gd name="connsiteX1407" fmla="*/ 1260721 w 4460371"/>
                <a:gd name="connsiteY1407" fmla="*/ 1356386 h 4389117"/>
                <a:gd name="connsiteX1408" fmla="*/ 1605267 w 4460371"/>
                <a:gd name="connsiteY1408" fmla="*/ 1434725 h 4389117"/>
                <a:gd name="connsiteX1409" fmla="*/ 1607563 w 4460371"/>
                <a:gd name="connsiteY1409" fmla="*/ 1435070 h 4389117"/>
                <a:gd name="connsiteX1410" fmla="*/ 1609859 w 4460371"/>
                <a:gd name="connsiteY1410" fmla="*/ 1435414 h 4389117"/>
                <a:gd name="connsiteX1411" fmla="*/ 1612270 w 4460371"/>
                <a:gd name="connsiteY1411" fmla="*/ 1435529 h 4389117"/>
                <a:gd name="connsiteX1412" fmla="*/ 1614681 w 4460371"/>
                <a:gd name="connsiteY1412" fmla="*/ 1435414 h 4389117"/>
                <a:gd name="connsiteX1413" fmla="*/ 1621723 w 4460371"/>
                <a:gd name="connsiteY1413" fmla="*/ 1434189 h 4389117"/>
                <a:gd name="connsiteX1414" fmla="*/ 1629071 w 4460371"/>
                <a:gd name="connsiteY1414" fmla="*/ 1431778 h 4389117"/>
                <a:gd name="connsiteX1415" fmla="*/ 1636304 w 4460371"/>
                <a:gd name="connsiteY1415" fmla="*/ 1428066 h 4389117"/>
                <a:gd name="connsiteX1416" fmla="*/ 1643231 w 4460371"/>
                <a:gd name="connsiteY1416" fmla="*/ 1423129 h 4389117"/>
                <a:gd name="connsiteX1417" fmla="*/ 1650923 w 4460371"/>
                <a:gd name="connsiteY1417" fmla="*/ 1414901 h 4389117"/>
                <a:gd name="connsiteX1418" fmla="*/ 1656740 w 4460371"/>
                <a:gd name="connsiteY1418" fmla="*/ 1405908 h 4389117"/>
                <a:gd name="connsiteX1419" fmla="*/ 1659917 w 4460371"/>
                <a:gd name="connsiteY1419" fmla="*/ 1397029 h 4389117"/>
                <a:gd name="connsiteX1420" fmla="*/ 1660146 w 4460371"/>
                <a:gd name="connsiteY1420" fmla="*/ 1388571 h 4389117"/>
                <a:gd name="connsiteX1421" fmla="*/ 1562711 w 4460371"/>
                <a:gd name="connsiteY1421" fmla="*/ 824893 h 4389117"/>
                <a:gd name="connsiteX1422" fmla="*/ 1563362 w 4460371"/>
                <a:gd name="connsiteY1422" fmla="*/ 814254 h 4389117"/>
                <a:gd name="connsiteX1423" fmla="*/ 1568834 w 4460371"/>
                <a:gd name="connsiteY1423" fmla="*/ 803500 h 4389117"/>
                <a:gd name="connsiteX1424" fmla="*/ 1578172 w 4460371"/>
                <a:gd name="connsiteY1424" fmla="*/ 793281 h 4389117"/>
                <a:gd name="connsiteX1425" fmla="*/ 1590342 w 4460371"/>
                <a:gd name="connsiteY1425" fmla="*/ 785168 h 4389117"/>
                <a:gd name="connsiteX1426" fmla="*/ 1594628 w 4460371"/>
                <a:gd name="connsiteY1426" fmla="*/ 783178 h 4389117"/>
                <a:gd name="connsiteX1427" fmla="*/ 1598685 w 4460371"/>
                <a:gd name="connsiteY1427" fmla="*/ 781762 h 4389117"/>
                <a:gd name="connsiteX1428" fmla="*/ 1602971 w 4460371"/>
                <a:gd name="connsiteY1428" fmla="*/ 780652 h 4389117"/>
                <a:gd name="connsiteX1429" fmla="*/ 1606798 w 4460371"/>
                <a:gd name="connsiteY1429" fmla="*/ 780002 h 4389117"/>
                <a:gd name="connsiteX1430" fmla="*/ 1614605 w 4460371"/>
                <a:gd name="connsiteY1430" fmla="*/ 780117 h 4389117"/>
                <a:gd name="connsiteX1431" fmla="*/ 1620958 w 4460371"/>
                <a:gd name="connsiteY1431" fmla="*/ 782106 h 4389117"/>
                <a:gd name="connsiteX1432" fmla="*/ 1625895 w 4460371"/>
                <a:gd name="connsiteY1432" fmla="*/ 785934 h 4389117"/>
                <a:gd name="connsiteX1433" fmla="*/ 1629071 w 4460371"/>
                <a:gd name="connsiteY1433" fmla="*/ 791636 h 4389117"/>
                <a:gd name="connsiteX1434" fmla="*/ 1654865 w 4460371"/>
                <a:gd name="connsiteY1434" fmla="*/ 878776 h 4389117"/>
                <a:gd name="connsiteX1435" fmla="*/ 1655401 w 4460371"/>
                <a:gd name="connsiteY1435" fmla="*/ 878776 h 4389117"/>
                <a:gd name="connsiteX1436" fmla="*/ 1655516 w 4460371"/>
                <a:gd name="connsiteY1436" fmla="*/ 878126 h 4389117"/>
                <a:gd name="connsiteX1437" fmla="*/ 1656052 w 4460371"/>
                <a:gd name="connsiteY1437" fmla="*/ 878126 h 4389117"/>
                <a:gd name="connsiteX1438" fmla="*/ 1805194 w 4460371"/>
                <a:gd name="connsiteY1438" fmla="*/ 1264466 h 4389117"/>
                <a:gd name="connsiteX1439" fmla="*/ 1808370 w 4460371"/>
                <a:gd name="connsiteY1439" fmla="*/ 1269939 h 4389117"/>
                <a:gd name="connsiteX1440" fmla="*/ 1813651 w 4460371"/>
                <a:gd name="connsiteY1440" fmla="*/ 1273881 h 4389117"/>
                <a:gd name="connsiteX1441" fmla="*/ 1820349 w 4460371"/>
                <a:gd name="connsiteY1441" fmla="*/ 1275947 h 4389117"/>
                <a:gd name="connsiteX1442" fmla="*/ 1828156 w 4460371"/>
                <a:gd name="connsiteY1442" fmla="*/ 1276292 h 4389117"/>
                <a:gd name="connsiteX1443" fmla="*/ 1830567 w 4460371"/>
                <a:gd name="connsiteY1443" fmla="*/ 1275947 h 4389117"/>
                <a:gd name="connsiteX1444" fmla="*/ 1833207 w 4460371"/>
                <a:gd name="connsiteY1444" fmla="*/ 1275603 h 4389117"/>
                <a:gd name="connsiteX1445" fmla="*/ 1835848 w 4460371"/>
                <a:gd name="connsiteY1445" fmla="*/ 1274838 h 4389117"/>
                <a:gd name="connsiteX1446" fmla="*/ 1838603 w 4460371"/>
                <a:gd name="connsiteY1446" fmla="*/ 1273957 h 4389117"/>
                <a:gd name="connsiteX1447" fmla="*/ 1849892 w 4460371"/>
                <a:gd name="connsiteY1447" fmla="*/ 1268485 h 4389117"/>
                <a:gd name="connsiteX1448" fmla="*/ 1859766 w 4460371"/>
                <a:gd name="connsiteY1448" fmla="*/ 1260907 h 4389117"/>
                <a:gd name="connsiteX1449" fmla="*/ 1867458 w 4460371"/>
                <a:gd name="connsiteY1449" fmla="*/ 1251914 h 4389117"/>
                <a:gd name="connsiteX1450" fmla="*/ 1872395 w 4460371"/>
                <a:gd name="connsiteY1450" fmla="*/ 1241811 h 4389117"/>
                <a:gd name="connsiteX1451" fmla="*/ 1990990 w 4460371"/>
                <a:gd name="connsiteY1451" fmla="*/ 864356 h 4389117"/>
                <a:gd name="connsiteX1452" fmla="*/ 1997036 w 4460371"/>
                <a:gd name="connsiteY1452" fmla="*/ 852952 h 4389117"/>
                <a:gd name="connsiteX1453" fmla="*/ 2006566 w 4460371"/>
                <a:gd name="connsiteY1453" fmla="*/ 842849 h 4389117"/>
                <a:gd name="connsiteX1454" fmla="*/ 2018545 w 4460371"/>
                <a:gd name="connsiteY1454" fmla="*/ 835042 h 4389117"/>
                <a:gd name="connsiteX1455" fmla="*/ 2031594 w 4460371"/>
                <a:gd name="connsiteY1455" fmla="*/ 830755 h 4389117"/>
                <a:gd name="connsiteX1456" fmla="*/ 2032130 w 4460371"/>
                <a:gd name="connsiteY1456" fmla="*/ 830641 h 4389117"/>
                <a:gd name="connsiteX1457" fmla="*/ 2032666 w 4460371"/>
                <a:gd name="connsiteY1457" fmla="*/ 830411 h 4389117"/>
                <a:gd name="connsiteX1458" fmla="*/ 2033316 w 4460371"/>
                <a:gd name="connsiteY1458" fmla="*/ 830411 h 4389117"/>
                <a:gd name="connsiteX1459" fmla="*/ 2033661 w 4460371"/>
                <a:gd name="connsiteY1459" fmla="*/ 830411 h 4389117"/>
                <a:gd name="connsiteX1460" fmla="*/ 2045066 w 4460371"/>
                <a:gd name="connsiteY1460" fmla="*/ 831061 h 4389117"/>
                <a:gd name="connsiteX1461" fmla="*/ 2053753 w 4460371"/>
                <a:gd name="connsiteY1461" fmla="*/ 835348 h 4389117"/>
                <a:gd name="connsiteX1462" fmla="*/ 2058346 w 4460371"/>
                <a:gd name="connsiteY1462" fmla="*/ 842696 h 4389117"/>
                <a:gd name="connsiteX1463" fmla="*/ 2058690 w 4460371"/>
                <a:gd name="connsiteY1463" fmla="*/ 852569 h 4389117"/>
                <a:gd name="connsiteX1464" fmla="*/ 2018851 w 4460371"/>
                <a:gd name="connsiteY1464" fmla="*/ 1069292 h 4389117"/>
                <a:gd name="connsiteX1465" fmla="*/ 2019387 w 4460371"/>
                <a:gd name="connsiteY1465" fmla="*/ 1077405 h 4389117"/>
                <a:gd name="connsiteX1466" fmla="*/ 2022908 w 4460371"/>
                <a:gd name="connsiteY1466" fmla="*/ 1083758 h 4389117"/>
                <a:gd name="connsiteX1467" fmla="*/ 2029260 w 4460371"/>
                <a:gd name="connsiteY1467" fmla="*/ 1088044 h 4389117"/>
                <a:gd name="connsiteX1468" fmla="*/ 2037948 w 4460371"/>
                <a:gd name="connsiteY1468" fmla="*/ 1089460 h 4389117"/>
                <a:gd name="connsiteX1469" fmla="*/ 2038637 w 4460371"/>
                <a:gd name="connsiteY1469" fmla="*/ 1089460 h 4389117"/>
                <a:gd name="connsiteX1470" fmla="*/ 2038981 w 4460371"/>
                <a:gd name="connsiteY1470" fmla="*/ 1089460 h 4389117"/>
                <a:gd name="connsiteX1471" fmla="*/ 2039325 w 4460371"/>
                <a:gd name="connsiteY1471" fmla="*/ 1089460 h 4389117"/>
                <a:gd name="connsiteX1472" fmla="*/ 2048855 w 4460371"/>
                <a:gd name="connsiteY1472" fmla="*/ 1087164 h 4389117"/>
                <a:gd name="connsiteX1473" fmla="*/ 2058384 w 4460371"/>
                <a:gd name="connsiteY1473" fmla="*/ 1082457 h 4389117"/>
                <a:gd name="connsiteX1474" fmla="*/ 2066842 w 4460371"/>
                <a:gd name="connsiteY1474" fmla="*/ 1075874 h 4389117"/>
                <a:gd name="connsiteX1475" fmla="*/ 2073194 w 4460371"/>
                <a:gd name="connsiteY1475" fmla="*/ 1067991 h 4389117"/>
                <a:gd name="connsiteX1476" fmla="*/ 2079892 w 4460371"/>
                <a:gd name="connsiteY1476" fmla="*/ 1059877 h 4389117"/>
                <a:gd name="connsiteX1477" fmla="*/ 2088349 w 4460371"/>
                <a:gd name="connsiteY1477" fmla="*/ 1053180 h 4389117"/>
                <a:gd name="connsiteX1478" fmla="*/ 2097879 w 4460371"/>
                <a:gd name="connsiteY1478" fmla="*/ 1048473 h 4389117"/>
                <a:gd name="connsiteX1479" fmla="*/ 2107408 w 4460371"/>
                <a:gd name="connsiteY1479" fmla="*/ 1046177 h 4389117"/>
                <a:gd name="connsiteX1480" fmla="*/ 2108824 w 4460371"/>
                <a:gd name="connsiteY1480" fmla="*/ 1046177 h 4389117"/>
                <a:gd name="connsiteX1481" fmla="*/ 2110240 w 4460371"/>
                <a:gd name="connsiteY1481" fmla="*/ 1046177 h 4389117"/>
                <a:gd name="connsiteX1482" fmla="*/ 2111350 w 4460371"/>
                <a:gd name="connsiteY1482" fmla="*/ 1046177 h 4389117"/>
                <a:gd name="connsiteX1483" fmla="*/ 2112766 w 4460371"/>
                <a:gd name="connsiteY1483" fmla="*/ 1046177 h 4389117"/>
                <a:gd name="connsiteX1484" fmla="*/ 2121453 w 4460371"/>
                <a:gd name="connsiteY1484" fmla="*/ 1049047 h 4389117"/>
                <a:gd name="connsiteX1485" fmla="*/ 2126734 w 4460371"/>
                <a:gd name="connsiteY1485" fmla="*/ 1054864 h 4389117"/>
                <a:gd name="connsiteX1486" fmla="*/ 2128380 w 4460371"/>
                <a:gd name="connsiteY1486" fmla="*/ 1063207 h 4389117"/>
                <a:gd name="connsiteX1487" fmla="*/ 2125969 w 4460371"/>
                <a:gd name="connsiteY1487" fmla="*/ 1073081 h 4389117"/>
                <a:gd name="connsiteX1488" fmla="*/ 2070784 w 4460371"/>
                <a:gd name="connsiteY1488" fmla="*/ 1192371 h 4389117"/>
                <a:gd name="connsiteX1489" fmla="*/ 2067914 w 4460371"/>
                <a:gd name="connsiteY1489" fmla="*/ 1203354 h 4389117"/>
                <a:gd name="connsiteX1490" fmla="*/ 2069138 w 4460371"/>
                <a:gd name="connsiteY1490" fmla="*/ 1212462 h 4389117"/>
                <a:gd name="connsiteX1491" fmla="*/ 2074611 w 4460371"/>
                <a:gd name="connsiteY1491" fmla="*/ 1219389 h 4389117"/>
                <a:gd name="connsiteX1492" fmla="*/ 2083604 w 4460371"/>
                <a:gd name="connsiteY1492" fmla="*/ 1223446 h 4389117"/>
                <a:gd name="connsiteX1493" fmla="*/ 2086015 w 4460371"/>
                <a:gd name="connsiteY1493" fmla="*/ 1223790 h 4389117"/>
                <a:gd name="connsiteX1494" fmla="*/ 2088426 w 4460371"/>
                <a:gd name="connsiteY1494" fmla="*/ 1224135 h 4389117"/>
                <a:gd name="connsiteX1495" fmla="*/ 2090952 w 4460371"/>
                <a:gd name="connsiteY1495" fmla="*/ 1224135 h 4389117"/>
                <a:gd name="connsiteX1496" fmla="*/ 2093592 w 4460371"/>
                <a:gd name="connsiteY1496" fmla="*/ 1224135 h 4389117"/>
                <a:gd name="connsiteX1497" fmla="*/ 2102930 w 4460371"/>
                <a:gd name="connsiteY1497" fmla="*/ 1222145 h 4389117"/>
                <a:gd name="connsiteX1498" fmla="*/ 2112039 w 4460371"/>
                <a:gd name="connsiteY1498" fmla="*/ 1218088 h 4389117"/>
                <a:gd name="connsiteX1499" fmla="*/ 2120917 w 4460371"/>
                <a:gd name="connsiteY1499" fmla="*/ 1212386 h 4389117"/>
                <a:gd name="connsiteX1500" fmla="*/ 2129031 w 4460371"/>
                <a:gd name="connsiteY1500" fmla="*/ 1205344 h 4389117"/>
                <a:gd name="connsiteX1501" fmla="*/ 2420270 w 4460371"/>
                <a:gd name="connsiteY1501" fmla="*/ 875269 h 4389117"/>
                <a:gd name="connsiteX1502" fmla="*/ 2427963 w 4460371"/>
                <a:gd name="connsiteY1502" fmla="*/ 868036 h 4389117"/>
                <a:gd name="connsiteX1503" fmla="*/ 2436726 w 4460371"/>
                <a:gd name="connsiteY1503" fmla="*/ 862333 h 4389117"/>
                <a:gd name="connsiteX1504" fmla="*/ 2446256 w 4460371"/>
                <a:gd name="connsiteY1504" fmla="*/ 858507 h 4389117"/>
                <a:gd name="connsiteX1505" fmla="*/ 2455708 w 4460371"/>
                <a:gd name="connsiteY1505" fmla="*/ 856516 h 4389117"/>
                <a:gd name="connsiteX1506" fmla="*/ 2459344 w 4460371"/>
                <a:gd name="connsiteY1506" fmla="*/ 856172 h 4389117"/>
                <a:gd name="connsiteX1507" fmla="*/ 2462865 w 4460371"/>
                <a:gd name="connsiteY1507" fmla="*/ 856287 h 4389117"/>
                <a:gd name="connsiteX1508" fmla="*/ 2466156 w 4460371"/>
                <a:gd name="connsiteY1508" fmla="*/ 856822 h 4389117"/>
                <a:gd name="connsiteX1509" fmla="*/ 2469333 w 4460371"/>
                <a:gd name="connsiteY1509" fmla="*/ 857932 h 4389117"/>
                <a:gd name="connsiteX1510" fmla="*/ 2477790 w 4460371"/>
                <a:gd name="connsiteY1510" fmla="*/ 863635 h 4389117"/>
                <a:gd name="connsiteX1511" fmla="*/ 2481503 w 4460371"/>
                <a:gd name="connsiteY1511" fmla="*/ 872398 h 4389117"/>
                <a:gd name="connsiteX1512" fmla="*/ 2480393 w 4460371"/>
                <a:gd name="connsiteY1512" fmla="*/ 883382 h 4389117"/>
                <a:gd name="connsiteX1513" fmla="*/ 2474040 w 4460371"/>
                <a:gd name="connsiteY1513" fmla="*/ 895245 h 4389117"/>
                <a:gd name="connsiteX1514" fmla="*/ 2249891 w 4460371"/>
                <a:gd name="connsiteY1514" fmla="*/ 1196125 h 4389117"/>
                <a:gd name="connsiteX1515" fmla="*/ 2244189 w 4460371"/>
                <a:gd name="connsiteY1515" fmla="*/ 1205999 h 4389117"/>
                <a:gd name="connsiteX1516" fmla="*/ 2242428 w 4460371"/>
                <a:gd name="connsiteY1516" fmla="*/ 1215872 h 4389117"/>
                <a:gd name="connsiteX1517" fmla="*/ 2243653 w 4460371"/>
                <a:gd name="connsiteY1517" fmla="*/ 1224560 h 4389117"/>
                <a:gd name="connsiteX1518" fmla="*/ 2248360 w 4460371"/>
                <a:gd name="connsiteY1518" fmla="*/ 1231602 h 4389117"/>
                <a:gd name="connsiteX1519" fmla="*/ 2252647 w 4460371"/>
                <a:gd name="connsiteY1519" fmla="*/ 1234242 h 4389117"/>
                <a:gd name="connsiteX1520" fmla="*/ 2257239 w 4460371"/>
                <a:gd name="connsiteY1520" fmla="*/ 1235888 h 4389117"/>
                <a:gd name="connsiteX1521" fmla="*/ 2262520 w 4460371"/>
                <a:gd name="connsiteY1521" fmla="*/ 1236768 h 4389117"/>
                <a:gd name="connsiteX1522" fmla="*/ 2268107 w 4460371"/>
                <a:gd name="connsiteY1522" fmla="*/ 1236768 h 4389117"/>
                <a:gd name="connsiteX1523" fmla="*/ 2273389 w 4460371"/>
                <a:gd name="connsiteY1523" fmla="*/ 1235658 h 4389117"/>
                <a:gd name="connsiteX1524" fmla="*/ 2278861 w 4460371"/>
                <a:gd name="connsiteY1524" fmla="*/ 1234242 h 4389117"/>
                <a:gd name="connsiteX1525" fmla="*/ 2284334 w 4460371"/>
                <a:gd name="connsiteY1525" fmla="*/ 1232176 h 4389117"/>
                <a:gd name="connsiteX1526" fmla="*/ 2289807 w 4460371"/>
                <a:gd name="connsiteY1526" fmla="*/ 1229229 h 4389117"/>
                <a:gd name="connsiteX1527" fmla="*/ 2477334 w 4460371"/>
                <a:gd name="connsiteY1527" fmla="*/ 1119050 h 4389117"/>
                <a:gd name="connsiteX1528" fmla="*/ 2480280 w 4460371"/>
                <a:gd name="connsiteY1528" fmla="*/ 1117519 h 4389117"/>
                <a:gd name="connsiteX1529" fmla="*/ 2483457 w 4460371"/>
                <a:gd name="connsiteY1529" fmla="*/ 1116295 h 4389117"/>
                <a:gd name="connsiteX1530" fmla="*/ 2486404 w 4460371"/>
                <a:gd name="connsiteY1530" fmla="*/ 1115415 h 4389117"/>
                <a:gd name="connsiteX1531" fmla="*/ 2489350 w 4460371"/>
                <a:gd name="connsiteY1531" fmla="*/ 1114879 h 4389117"/>
                <a:gd name="connsiteX1532" fmla="*/ 2493751 w 4460371"/>
                <a:gd name="connsiteY1532" fmla="*/ 1115108 h 4389117"/>
                <a:gd name="connsiteX1533" fmla="*/ 2497272 w 4460371"/>
                <a:gd name="connsiteY1533" fmla="*/ 1115759 h 4389117"/>
                <a:gd name="connsiteX1534" fmla="*/ 2500449 w 4460371"/>
                <a:gd name="connsiteY1534" fmla="*/ 1117519 h 4389117"/>
                <a:gd name="connsiteX1535" fmla="*/ 2502630 w 4460371"/>
                <a:gd name="connsiteY1535" fmla="*/ 1119930 h 4389117"/>
                <a:gd name="connsiteX1536" fmla="*/ 2504391 w 4460371"/>
                <a:gd name="connsiteY1536" fmla="*/ 1125518 h 4389117"/>
                <a:gd name="connsiteX1537" fmla="*/ 2503281 w 4460371"/>
                <a:gd name="connsiteY1537" fmla="*/ 1131871 h 4389117"/>
                <a:gd name="connsiteX1538" fmla="*/ 2499454 w 4460371"/>
                <a:gd name="connsiteY1538" fmla="*/ 1138224 h 4389117"/>
                <a:gd name="connsiteX1539" fmla="*/ 2493101 w 4460371"/>
                <a:gd name="connsiteY1539" fmla="*/ 1144270 h 4389117"/>
                <a:gd name="connsiteX1540" fmla="*/ 2486863 w 4460371"/>
                <a:gd name="connsiteY1540" fmla="*/ 1150087 h 4389117"/>
                <a:gd name="connsiteX1541" fmla="*/ 2483151 w 4460371"/>
                <a:gd name="connsiteY1541" fmla="*/ 1156670 h 4389117"/>
                <a:gd name="connsiteX1542" fmla="*/ 2481926 w 4460371"/>
                <a:gd name="connsiteY1542" fmla="*/ 1163252 h 4389117"/>
                <a:gd name="connsiteX1543" fmla="*/ 2483686 w 4460371"/>
                <a:gd name="connsiteY1543" fmla="*/ 1168725 h 4389117"/>
                <a:gd name="connsiteX1544" fmla="*/ 2485983 w 4460371"/>
                <a:gd name="connsiteY1544" fmla="*/ 1171136 h 4389117"/>
                <a:gd name="connsiteX1545" fmla="*/ 2489274 w 4460371"/>
                <a:gd name="connsiteY1545" fmla="*/ 1172896 h 4389117"/>
                <a:gd name="connsiteX1546" fmla="*/ 2493101 w 4460371"/>
                <a:gd name="connsiteY1546" fmla="*/ 1173547 h 4389117"/>
                <a:gd name="connsiteX1547" fmla="*/ 2497387 w 4460371"/>
                <a:gd name="connsiteY1547" fmla="*/ 1173547 h 4389117"/>
                <a:gd name="connsiteX1548" fmla="*/ 2500334 w 4460371"/>
                <a:gd name="connsiteY1548" fmla="*/ 1173202 h 4389117"/>
                <a:gd name="connsiteX1549" fmla="*/ 2503510 w 4460371"/>
                <a:gd name="connsiteY1549" fmla="*/ 1172552 h 4389117"/>
                <a:gd name="connsiteX1550" fmla="*/ 2506572 w 4460371"/>
                <a:gd name="connsiteY1550" fmla="*/ 1171136 h 4389117"/>
                <a:gd name="connsiteX1551" fmla="*/ 2509748 w 4460371"/>
                <a:gd name="connsiteY1551" fmla="*/ 1169375 h 4389117"/>
                <a:gd name="connsiteX1552" fmla="*/ 3033053 w 4460371"/>
                <a:gd name="connsiteY1552" fmla="*/ 847098 h 4389117"/>
                <a:gd name="connsiteX1553" fmla="*/ 3038870 w 4460371"/>
                <a:gd name="connsiteY1553" fmla="*/ 843922 h 4389117"/>
                <a:gd name="connsiteX1554" fmla="*/ 3044802 w 4460371"/>
                <a:gd name="connsiteY1554" fmla="*/ 841511 h 4389117"/>
                <a:gd name="connsiteX1555" fmla="*/ 3050619 w 4460371"/>
                <a:gd name="connsiteY1555" fmla="*/ 839865 h 4389117"/>
                <a:gd name="connsiteX1556" fmla="*/ 3056321 w 4460371"/>
                <a:gd name="connsiteY1556" fmla="*/ 838985 h 4389117"/>
                <a:gd name="connsiteX1557" fmla="*/ 3064013 w 4460371"/>
                <a:gd name="connsiteY1557" fmla="*/ 838985 h 4389117"/>
                <a:gd name="connsiteX1558" fmla="*/ 3071055 w 4460371"/>
                <a:gd name="connsiteY1558" fmla="*/ 840401 h 4389117"/>
                <a:gd name="connsiteX1559" fmla="*/ 3076757 w 4460371"/>
                <a:gd name="connsiteY1559" fmla="*/ 843578 h 4389117"/>
                <a:gd name="connsiteX1560" fmla="*/ 3081350 w 4460371"/>
                <a:gd name="connsiteY1560" fmla="*/ 848170 h 4389117"/>
                <a:gd name="connsiteX1561" fmla="*/ 3084871 w 4460371"/>
                <a:gd name="connsiteY1561" fmla="*/ 858273 h 4389117"/>
                <a:gd name="connsiteX1562" fmla="*/ 3082957 w 4460371"/>
                <a:gd name="connsiteY1562" fmla="*/ 869600 h 4389117"/>
                <a:gd name="connsiteX1563" fmla="*/ 2605082 w 4460371"/>
                <a:gd name="connsiteY1563" fmla="*/ 1438617 h 4389117"/>
                <a:gd name="connsiteX1564" fmla="*/ 2619012 w 4460371"/>
                <a:gd name="connsiteY1564" fmla="*/ 1426103 h 4389117"/>
                <a:gd name="connsiteX1565" fmla="*/ 2639526 w 4460371"/>
                <a:gd name="connsiteY1565" fmla="*/ 1414698 h 4389117"/>
                <a:gd name="connsiteX1566" fmla="*/ 2664324 w 4460371"/>
                <a:gd name="connsiteY1566" fmla="*/ 1406011 h 4389117"/>
                <a:gd name="connsiteX1567" fmla="*/ 2670371 w 4460371"/>
                <a:gd name="connsiteY1567" fmla="*/ 1404786 h 4389117"/>
                <a:gd name="connsiteX1568" fmla="*/ 2676188 w 4460371"/>
                <a:gd name="connsiteY1568" fmla="*/ 1403562 h 4389117"/>
                <a:gd name="connsiteX1569" fmla="*/ 2682120 w 4460371"/>
                <a:gd name="connsiteY1569" fmla="*/ 1402681 h 4389117"/>
                <a:gd name="connsiteX1570" fmla="*/ 2687401 w 4460371"/>
                <a:gd name="connsiteY1570" fmla="*/ 1402337 h 4389117"/>
                <a:gd name="connsiteX1571" fmla="*/ 2703627 w 4460371"/>
                <a:gd name="connsiteY1571" fmla="*/ 1402337 h 4389117"/>
                <a:gd name="connsiteX1572" fmla="*/ 2716141 w 4460371"/>
                <a:gd name="connsiteY1572" fmla="*/ 1405207 h 4389117"/>
                <a:gd name="connsiteX1573" fmla="*/ 2724024 w 4460371"/>
                <a:gd name="connsiteY1573" fmla="*/ 1410795 h 4389117"/>
                <a:gd name="connsiteX1574" fmla="*/ 2726435 w 4460371"/>
                <a:gd name="connsiteY1574" fmla="*/ 1418793 h 4389117"/>
                <a:gd name="connsiteX1575" fmla="*/ 2720504 w 4460371"/>
                <a:gd name="connsiteY1575" fmla="*/ 1431307 h 4389117"/>
                <a:gd name="connsiteX1576" fmla="*/ 2706229 w 4460371"/>
                <a:gd name="connsiteY1576" fmla="*/ 1443706 h 4389117"/>
                <a:gd name="connsiteX1577" fmla="*/ 2685716 w 4460371"/>
                <a:gd name="connsiteY1577" fmla="*/ 1454996 h 4389117"/>
                <a:gd name="connsiteX1578" fmla="*/ 2660573 w 4460371"/>
                <a:gd name="connsiteY1578" fmla="*/ 1463874 h 4389117"/>
                <a:gd name="connsiteX1579" fmla="*/ 2654220 w 4460371"/>
                <a:gd name="connsiteY1579" fmla="*/ 1465290 h 4389117"/>
                <a:gd name="connsiteX1580" fmla="*/ 2648173 w 4460371"/>
                <a:gd name="connsiteY1580" fmla="*/ 1466400 h 4389117"/>
                <a:gd name="connsiteX1581" fmla="*/ 2642126 w 4460371"/>
                <a:gd name="connsiteY1581" fmla="*/ 1467395 h 4389117"/>
                <a:gd name="connsiteX1582" fmla="*/ 2636424 w 4460371"/>
                <a:gd name="connsiteY1582" fmla="*/ 1467739 h 4389117"/>
                <a:gd name="connsiteX1583" fmla="*/ 2620849 w 4460371"/>
                <a:gd name="connsiteY1583" fmla="*/ 1467739 h 4389117"/>
                <a:gd name="connsiteX1584" fmla="*/ 2608870 w 4460371"/>
                <a:gd name="connsiteY1584" fmla="*/ 1464793 h 4389117"/>
                <a:gd name="connsiteX1585" fmla="*/ 2601292 w 4460371"/>
                <a:gd name="connsiteY1585" fmla="*/ 1459320 h 4389117"/>
                <a:gd name="connsiteX1586" fmla="*/ 2598996 w 4460371"/>
                <a:gd name="connsiteY1586" fmla="*/ 1451436 h 4389117"/>
                <a:gd name="connsiteX1587" fmla="*/ 2605081 w 4460371"/>
                <a:gd name="connsiteY1587" fmla="*/ 1438616 h 4389117"/>
                <a:gd name="connsiteX1588" fmla="*/ 2593907 w 4460371"/>
                <a:gd name="connsiteY1588" fmla="*/ 1356642 h 4389117"/>
                <a:gd name="connsiteX1589" fmla="*/ 2587554 w 4460371"/>
                <a:gd name="connsiteY1589" fmla="*/ 1358058 h 4389117"/>
                <a:gd name="connsiteX1590" fmla="*/ 2581507 w 4460371"/>
                <a:gd name="connsiteY1590" fmla="*/ 1359283 h 4389117"/>
                <a:gd name="connsiteX1591" fmla="*/ 2575461 w 4460371"/>
                <a:gd name="connsiteY1591" fmla="*/ 1360163 h 4389117"/>
                <a:gd name="connsiteX1592" fmla="*/ 2569988 w 4460371"/>
                <a:gd name="connsiteY1592" fmla="*/ 1360814 h 4389117"/>
                <a:gd name="connsiteX1593" fmla="*/ 2554642 w 4460371"/>
                <a:gd name="connsiteY1593" fmla="*/ 1360699 h 4389117"/>
                <a:gd name="connsiteX1594" fmla="*/ 2542663 w 4460371"/>
                <a:gd name="connsiteY1594" fmla="*/ 1358058 h 4389117"/>
                <a:gd name="connsiteX1595" fmla="*/ 2534856 w 4460371"/>
                <a:gd name="connsiteY1595" fmla="*/ 1352356 h 4389117"/>
                <a:gd name="connsiteX1596" fmla="*/ 2532445 w 4460371"/>
                <a:gd name="connsiteY1596" fmla="*/ 1344779 h 4389117"/>
                <a:gd name="connsiteX1597" fmla="*/ 2538492 w 4460371"/>
                <a:gd name="connsiteY1597" fmla="*/ 1332265 h 4389117"/>
                <a:gd name="connsiteX1598" fmla="*/ 2552422 w 4460371"/>
                <a:gd name="connsiteY1598" fmla="*/ 1319865 h 4389117"/>
                <a:gd name="connsiteX1599" fmla="*/ 2572820 w 4460371"/>
                <a:gd name="connsiteY1599" fmla="*/ 1308767 h 4389117"/>
                <a:gd name="connsiteX1600" fmla="*/ 2597389 w 4460371"/>
                <a:gd name="connsiteY1600" fmla="*/ 1300424 h 4389117"/>
                <a:gd name="connsiteX1601" fmla="*/ 2603551 w 4460371"/>
                <a:gd name="connsiteY1601" fmla="*/ 1298779 h 4389117"/>
                <a:gd name="connsiteX1602" fmla="*/ 2609597 w 4460371"/>
                <a:gd name="connsiteY1602" fmla="*/ 1297554 h 4389117"/>
                <a:gd name="connsiteX1603" fmla="*/ 2615644 w 4460371"/>
                <a:gd name="connsiteY1603" fmla="*/ 1296674 h 4389117"/>
                <a:gd name="connsiteX1604" fmla="*/ 2621117 w 4460371"/>
                <a:gd name="connsiteY1604" fmla="*/ 1296138 h 4389117"/>
                <a:gd name="connsiteX1605" fmla="*/ 2636578 w 4460371"/>
                <a:gd name="connsiteY1605" fmla="*/ 1296138 h 4389117"/>
                <a:gd name="connsiteX1606" fmla="*/ 2648556 w 4460371"/>
                <a:gd name="connsiteY1606" fmla="*/ 1299008 h 4389117"/>
                <a:gd name="connsiteX1607" fmla="*/ 2655904 w 4460371"/>
                <a:gd name="connsiteY1607" fmla="*/ 1304290 h 4389117"/>
                <a:gd name="connsiteX1608" fmla="*/ 2658315 w 4460371"/>
                <a:gd name="connsiteY1608" fmla="*/ 1312097 h 4389117"/>
                <a:gd name="connsiteX1609" fmla="*/ 2652613 w 4460371"/>
                <a:gd name="connsiteY1609" fmla="*/ 1324496 h 4389117"/>
                <a:gd name="connsiteX1610" fmla="*/ 2638568 w 4460371"/>
                <a:gd name="connsiteY1610" fmla="*/ 1337010 h 4389117"/>
                <a:gd name="connsiteX1611" fmla="*/ 2618361 w 4460371"/>
                <a:gd name="connsiteY1611" fmla="*/ 1348108 h 4389117"/>
                <a:gd name="connsiteX1612" fmla="*/ 2593907 w 4460371"/>
                <a:gd name="connsiteY1612" fmla="*/ 1356642 h 4389117"/>
                <a:gd name="connsiteX1613" fmla="*/ 2446646 w 4460371"/>
                <a:gd name="connsiteY1613" fmla="*/ 1730501 h 4389117"/>
                <a:gd name="connsiteX1614" fmla="*/ 2444121 w 4460371"/>
                <a:gd name="connsiteY1614" fmla="*/ 1742900 h 4389117"/>
                <a:gd name="connsiteX1615" fmla="*/ 2436543 w 4460371"/>
                <a:gd name="connsiteY1615" fmla="*/ 1751014 h 4389117"/>
                <a:gd name="connsiteX1616" fmla="*/ 2425674 w 4460371"/>
                <a:gd name="connsiteY1616" fmla="*/ 1757596 h 4389117"/>
                <a:gd name="connsiteX1617" fmla="*/ 2412279 w 4460371"/>
                <a:gd name="connsiteY1617" fmla="*/ 1761997 h 4389117"/>
                <a:gd name="connsiteX1618" fmla="*/ 2397009 w 4460371"/>
                <a:gd name="connsiteY1618" fmla="*/ 1764294 h 4389117"/>
                <a:gd name="connsiteX1619" fmla="*/ 2390848 w 4460371"/>
                <a:gd name="connsiteY1619" fmla="*/ 1764408 h 4389117"/>
                <a:gd name="connsiteX1620" fmla="*/ 2384610 w 4460371"/>
                <a:gd name="connsiteY1620" fmla="*/ 1764294 h 4389117"/>
                <a:gd name="connsiteX1621" fmla="*/ 2378027 w 4460371"/>
                <a:gd name="connsiteY1621" fmla="*/ 1763643 h 4389117"/>
                <a:gd name="connsiteX1622" fmla="*/ 2371675 w 4460371"/>
                <a:gd name="connsiteY1622" fmla="*/ 1762763 h 4389117"/>
                <a:gd name="connsiteX1623" fmla="*/ 2351697 w 4460371"/>
                <a:gd name="connsiteY1623" fmla="*/ 1755951 h 4389117"/>
                <a:gd name="connsiteX1624" fmla="*/ 2338303 w 4460371"/>
                <a:gd name="connsiteY1624" fmla="*/ 1746077 h 4389117"/>
                <a:gd name="connsiteX1625" fmla="*/ 2332256 w 4460371"/>
                <a:gd name="connsiteY1625" fmla="*/ 1734214 h 4389117"/>
                <a:gd name="connsiteX1626" fmla="*/ 2334667 w 4460371"/>
                <a:gd name="connsiteY1626" fmla="*/ 1721929 h 4389117"/>
                <a:gd name="connsiteX1627" fmla="*/ 2341785 w 4460371"/>
                <a:gd name="connsiteY1627" fmla="*/ 1713586 h 4389117"/>
                <a:gd name="connsiteX1628" fmla="*/ 2352654 w 4460371"/>
                <a:gd name="connsiteY1628" fmla="*/ 1707233 h 4389117"/>
                <a:gd name="connsiteX1629" fmla="*/ 2366049 w 4460371"/>
                <a:gd name="connsiteY1629" fmla="*/ 1702832 h 4389117"/>
                <a:gd name="connsiteX1630" fmla="*/ 2381318 w 4460371"/>
                <a:gd name="connsiteY1630" fmla="*/ 1700536 h 4389117"/>
                <a:gd name="connsiteX1631" fmla="*/ 2387671 w 4460371"/>
                <a:gd name="connsiteY1631" fmla="*/ 1700536 h 4389117"/>
                <a:gd name="connsiteX1632" fmla="*/ 2394024 w 4460371"/>
                <a:gd name="connsiteY1632" fmla="*/ 1700536 h 4389117"/>
                <a:gd name="connsiteX1633" fmla="*/ 2400377 w 4460371"/>
                <a:gd name="connsiteY1633" fmla="*/ 1701187 h 4389117"/>
                <a:gd name="connsiteX1634" fmla="*/ 2406845 w 4460371"/>
                <a:gd name="connsiteY1634" fmla="*/ 1702297 h 4389117"/>
                <a:gd name="connsiteX1635" fmla="*/ 2426937 w 4460371"/>
                <a:gd name="connsiteY1635" fmla="*/ 1708649 h 4389117"/>
                <a:gd name="connsiteX1636" fmla="*/ 2440561 w 4460371"/>
                <a:gd name="connsiteY1636" fmla="*/ 1718523 h 4389117"/>
                <a:gd name="connsiteX1637" fmla="*/ 2446645 w 4460371"/>
                <a:gd name="connsiteY1637" fmla="*/ 1730502 h 4389117"/>
                <a:gd name="connsiteX1638" fmla="*/ 1288330 w 4460371"/>
                <a:gd name="connsiteY1638" fmla="*/ 1556142 h 4389117"/>
                <a:gd name="connsiteX1639" fmla="*/ 1293267 w 4460371"/>
                <a:gd name="connsiteY1639" fmla="*/ 1544163 h 4389117"/>
                <a:gd name="connsiteX1640" fmla="*/ 1299428 w 4460371"/>
                <a:gd name="connsiteY1640" fmla="*/ 1538460 h 4389117"/>
                <a:gd name="connsiteX1641" fmla="*/ 1307312 w 4460371"/>
                <a:gd name="connsiteY1641" fmla="*/ 1533868 h 4389117"/>
                <a:gd name="connsiteX1642" fmla="*/ 1316650 w 4460371"/>
                <a:gd name="connsiteY1642" fmla="*/ 1530921 h 4389117"/>
                <a:gd name="connsiteX1643" fmla="*/ 1327059 w 4460371"/>
                <a:gd name="connsiteY1643" fmla="*/ 1529276 h 4389117"/>
                <a:gd name="connsiteX1644" fmla="*/ 1334637 w 4460371"/>
                <a:gd name="connsiteY1644" fmla="*/ 1528931 h 4389117"/>
                <a:gd name="connsiteX1645" fmla="*/ 1342520 w 4460371"/>
                <a:gd name="connsiteY1645" fmla="*/ 1529582 h 4389117"/>
                <a:gd name="connsiteX1646" fmla="*/ 1350328 w 4460371"/>
                <a:gd name="connsiteY1646" fmla="*/ 1531227 h 4389117"/>
                <a:gd name="connsiteX1647" fmla="*/ 1358135 w 4460371"/>
                <a:gd name="connsiteY1647" fmla="*/ 1533638 h 4389117"/>
                <a:gd name="connsiteX1648" fmla="*/ 1372945 w 4460371"/>
                <a:gd name="connsiteY1648" fmla="*/ 1542326 h 4389117"/>
                <a:gd name="connsiteX1649" fmla="*/ 1381939 w 4460371"/>
                <a:gd name="connsiteY1649" fmla="*/ 1553424 h 4389117"/>
                <a:gd name="connsiteX1650" fmla="*/ 1384579 w 4460371"/>
                <a:gd name="connsiteY1650" fmla="*/ 1565938 h 4389117"/>
                <a:gd name="connsiteX1651" fmla="*/ 1379642 w 4460371"/>
                <a:gd name="connsiteY1651" fmla="*/ 1577801 h 4389117"/>
                <a:gd name="connsiteX1652" fmla="*/ 1373596 w 4460371"/>
                <a:gd name="connsiteY1652" fmla="*/ 1583618 h 4389117"/>
                <a:gd name="connsiteX1653" fmla="*/ 1365482 w 4460371"/>
                <a:gd name="connsiteY1653" fmla="*/ 1588211 h 4389117"/>
                <a:gd name="connsiteX1654" fmla="*/ 1356374 w 4460371"/>
                <a:gd name="connsiteY1654" fmla="*/ 1591081 h 4389117"/>
                <a:gd name="connsiteX1655" fmla="*/ 1346156 w 4460371"/>
                <a:gd name="connsiteY1655" fmla="*/ 1592841 h 4389117"/>
                <a:gd name="connsiteX1656" fmla="*/ 1338349 w 4460371"/>
                <a:gd name="connsiteY1656" fmla="*/ 1592841 h 4389117"/>
                <a:gd name="connsiteX1657" fmla="*/ 1330235 w 4460371"/>
                <a:gd name="connsiteY1657" fmla="*/ 1592191 h 4389117"/>
                <a:gd name="connsiteX1658" fmla="*/ 1322428 w 4460371"/>
                <a:gd name="connsiteY1658" fmla="*/ 1590775 h 4389117"/>
                <a:gd name="connsiteX1659" fmla="*/ 1314621 w 4460371"/>
                <a:gd name="connsiteY1659" fmla="*/ 1588364 h 4389117"/>
                <a:gd name="connsiteX1660" fmla="*/ 1299811 w 4460371"/>
                <a:gd name="connsiteY1660" fmla="*/ 1579676 h 4389117"/>
                <a:gd name="connsiteX1661" fmla="*/ 1290588 w 4460371"/>
                <a:gd name="connsiteY1661" fmla="*/ 1568387 h 4389117"/>
                <a:gd name="connsiteX1662" fmla="*/ 1288330 w 4460371"/>
                <a:gd name="connsiteY1662" fmla="*/ 1556141 h 4389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</a:cxnLst>
              <a:rect l="l" t="t" r="r" b="b"/>
              <a:pathLst>
                <a:path w="4460371" h="4389117">
                  <a:moveTo>
                    <a:pt x="3839607" y="621154"/>
                  </a:moveTo>
                  <a:cubicBezTo>
                    <a:pt x="3839722" y="621039"/>
                    <a:pt x="3839951" y="621039"/>
                    <a:pt x="3839951" y="620810"/>
                  </a:cubicBezTo>
                  <a:cubicBezTo>
                    <a:pt x="3791654" y="540710"/>
                    <a:pt x="3746151" y="477487"/>
                    <a:pt x="3705740" y="428119"/>
                  </a:cubicBezTo>
                  <a:cubicBezTo>
                    <a:pt x="3702104" y="423183"/>
                    <a:pt x="3698813" y="417901"/>
                    <a:pt x="3694756" y="412850"/>
                  </a:cubicBezTo>
                  <a:cubicBezTo>
                    <a:pt x="3694412" y="413079"/>
                    <a:pt x="3694412" y="413615"/>
                    <a:pt x="3694220" y="414266"/>
                  </a:cubicBezTo>
                  <a:cubicBezTo>
                    <a:pt x="3606659" y="309710"/>
                    <a:pt x="3547606" y="273392"/>
                    <a:pt x="3547606" y="273392"/>
                  </a:cubicBezTo>
                  <a:lnTo>
                    <a:pt x="3547377" y="275803"/>
                  </a:lnTo>
                  <a:cubicBezTo>
                    <a:pt x="3417261" y="169906"/>
                    <a:pt x="3259546" y="90922"/>
                    <a:pt x="3077418" y="45796"/>
                  </a:cubicBezTo>
                  <a:cubicBezTo>
                    <a:pt x="2879907" y="-3152"/>
                    <a:pt x="2655072" y="-13906"/>
                    <a:pt x="2409948" y="18586"/>
                  </a:cubicBezTo>
                  <a:cubicBezTo>
                    <a:pt x="2169653" y="50618"/>
                    <a:pt x="1929888" y="121495"/>
                    <a:pt x="1701223" y="222259"/>
                  </a:cubicBezTo>
                  <a:cubicBezTo>
                    <a:pt x="1474399" y="322102"/>
                    <a:pt x="1256178" y="452149"/>
                    <a:pt x="1056336" y="603887"/>
                  </a:cubicBezTo>
                  <a:cubicBezTo>
                    <a:pt x="856758" y="755860"/>
                    <a:pt x="673708" y="930867"/>
                    <a:pt x="518453" y="1121794"/>
                  </a:cubicBezTo>
                  <a:cubicBezTo>
                    <a:pt x="361542" y="1314709"/>
                    <a:pt x="231200" y="1525465"/>
                    <a:pt x="139578" y="1746587"/>
                  </a:cubicBezTo>
                  <a:cubicBezTo>
                    <a:pt x="45854" y="1972529"/>
                    <a:pt x="654" y="2189868"/>
                    <a:pt x="8" y="2390671"/>
                  </a:cubicBezTo>
                  <a:cubicBezTo>
                    <a:pt x="-643" y="2585124"/>
                    <a:pt x="41033" y="2764530"/>
                    <a:pt x="121473" y="2920559"/>
                  </a:cubicBezTo>
                  <a:lnTo>
                    <a:pt x="120822" y="2920138"/>
                  </a:lnTo>
                  <a:cubicBezTo>
                    <a:pt x="120822" y="2920138"/>
                    <a:pt x="210795" y="3169319"/>
                    <a:pt x="559166" y="3424573"/>
                  </a:cubicBezTo>
                  <a:cubicBezTo>
                    <a:pt x="559510" y="3424573"/>
                    <a:pt x="559510" y="3424458"/>
                    <a:pt x="559816" y="3424458"/>
                  </a:cubicBezTo>
                  <a:cubicBezTo>
                    <a:pt x="1622219" y="4420142"/>
                    <a:pt x="3008710" y="4696030"/>
                    <a:pt x="3837450" y="4011523"/>
                  </a:cubicBezTo>
                  <a:cubicBezTo>
                    <a:pt x="4679544" y="3315730"/>
                    <a:pt x="4655708" y="1866340"/>
                    <a:pt x="3839555" y="621124"/>
                  </a:cubicBezTo>
                  <a:close/>
                  <a:moveTo>
                    <a:pt x="3747682" y="1494589"/>
                  </a:moveTo>
                  <a:cubicBezTo>
                    <a:pt x="3686335" y="1737646"/>
                    <a:pt x="3568806" y="1977402"/>
                    <a:pt x="3408613" y="2201551"/>
                  </a:cubicBezTo>
                  <a:cubicBezTo>
                    <a:pt x="3246313" y="2428374"/>
                    <a:pt x="3042219" y="2636524"/>
                    <a:pt x="2810909" y="2813608"/>
                  </a:cubicBezTo>
                  <a:cubicBezTo>
                    <a:pt x="2579490" y="2990917"/>
                    <a:pt x="2323618" y="3135003"/>
                    <a:pt x="2059174" y="3234542"/>
                  </a:cubicBezTo>
                  <a:cubicBezTo>
                    <a:pt x="1797678" y="3332974"/>
                    <a:pt x="1530627" y="3387044"/>
                    <a:pt x="1274178" y="3386280"/>
                  </a:cubicBezTo>
                  <a:cubicBezTo>
                    <a:pt x="1023243" y="3385744"/>
                    <a:pt x="807167" y="3333046"/>
                    <a:pt x="632269" y="3240352"/>
                  </a:cubicBezTo>
                  <a:cubicBezTo>
                    <a:pt x="461544" y="3150034"/>
                    <a:pt x="330282" y="3021787"/>
                    <a:pt x="242068" y="2866414"/>
                  </a:cubicBezTo>
                  <a:cubicBezTo>
                    <a:pt x="156267" y="2715205"/>
                    <a:pt x="111492" y="2538553"/>
                    <a:pt x="110728" y="2345520"/>
                  </a:cubicBezTo>
                  <a:cubicBezTo>
                    <a:pt x="110077" y="2157003"/>
                    <a:pt x="151562" y="1952605"/>
                    <a:pt x="238776" y="1739939"/>
                  </a:cubicBezTo>
                  <a:cubicBezTo>
                    <a:pt x="324272" y="1531328"/>
                    <a:pt x="446505" y="1332397"/>
                    <a:pt x="594187" y="1150268"/>
                  </a:cubicBezTo>
                  <a:cubicBezTo>
                    <a:pt x="740459" y="969864"/>
                    <a:pt x="913172" y="804312"/>
                    <a:pt x="1101689" y="661097"/>
                  </a:cubicBezTo>
                  <a:cubicBezTo>
                    <a:pt x="1290206" y="517775"/>
                    <a:pt x="1496485" y="395124"/>
                    <a:pt x="1710337" y="301209"/>
                  </a:cubicBezTo>
                  <a:cubicBezTo>
                    <a:pt x="1926413" y="206414"/>
                    <a:pt x="2152433" y="140016"/>
                    <a:pt x="2378796" y="110811"/>
                  </a:cubicBezTo>
                  <a:cubicBezTo>
                    <a:pt x="2609568" y="80960"/>
                    <a:pt x="2820667" y="92250"/>
                    <a:pt x="3005774" y="139323"/>
                  </a:cubicBezTo>
                  <a:cubicBezTo>
                    <a:pt x="3195290" y="187620"/>
                    <a:pt x="3358010" y="273534"/>
                    <a:pt x="3485716" y="391717"/>
                  </a:cubicBezTo>
                  <a:cubicBezTo>
                    <a:pt x="3617057" y="513182"/>
                    <a:pt x="3711315" y="668682"/>
                    <a:pt x="3758929" y="851918"/>
                  </a:cubicBezTo>
                  <a:cubicBezTo>
                    <a:pt x="3807800" y="1040092"/>
                    <a:pt x="3807686" y="1256814"/>
                    <a:pt x="3747678" y="1494591"/>
                  </a:cubicBezTo>
                  <a:close/>
                  <a:moveTo>
                    <a:pt x="3908649" y="2409936"/>
                  </a:moveTo>
                  <a:cubicBezTo>
                    <a:pt x="3907003" y="2439327"/>
                    <a:pt x="3902947" y="2458309"/>
                    <a:pt x="3902947" y="2458309"/>
                  </a:cubicBezTo>
                  <a:cubicBezTo>
                    <a:pt x="3902947" y="2458309"/>
                    <a:pt x="3894719" y="2439557"/>
                    <a:pt x="3887026" y="2412002"/>
                  </a:cubicBezTo>
                  <a:cubicBezTo>
                    <a:pt x="3879449" y="2384141"/>
                    <a:pt x="3872331" y="2347364"/>
                    <a:pt x="3864217" y="2310514"/>
                  </a:cubicBezTo>
                  <a:cubicBezTo>
                    <a:pt x="3857635" y="2273430"/>
                    <a:pt x="3853694" y="2235887"/>
                    <a:pt x="3850517" y="2207262"/>
                  </a:cubicBezTo>
                  <a:cubicBezTo>
                    <a:pt x="3848336" y="2178750"/>
                    <a:pt x="3848336" y="2158543"/>
                    <a:pt x="3848336" y="2158543"/>
                  </a:cubicBezTo>
                  <a:cubicBezTo>
                    <a:pt x="3848336" y="2158543"/>
                    <a:pt x="3859970" y="2174770"/>
                    <a:pt x="3871259" y="2201789"/>
                  </a:cubicBezTo>
                  <a:cubicBezTo>
                    <a:pt x="3876196" y="2215413"/>
                    <a:pt x="3883659" y="2230989"/>
                    <a:pt x="3888940" y="2248211"/>
                  </a:cubicBezTo>
                  <a:cubicBezTo>
                    <a:pt x="3894106" y="2265777"/>
                    <a:pt x="3898164" y="2284644"/>
                    <a:pt x="3901990" y="2303625"/>
                  </a:cubicBezTo>
                  <a:cubicBezTo>
                    <a:pt x="3904745" y="2322722"/>
                    <a:pt x="3909682" y="2341360"/>
                    <a:pt x="3909108" y="2359806"/>
                  </a:cubicBezTo>
                  <a:cubicBezTo>
                    <a:pt x="3910295" y="2378252"/>
                    <a:pt x="3908649" y="2395473"/>
                    <a:pt x="3908649" y="2409940"/>
                  </a:cubicBezTo>
                  <a:close/>
                  <a:moveTo>
                    <a:pt x="4172633" y="1691335"/>
                  </a:moveTo>
                  <a:cubicBezTo>
                    <a:pt x="4177685" y="1700444"/>
                    <a:pt x="4185147" y="1710853"/>
                    <a:pt x="4190735" y="1722947"/>
                  </a:cubicBezTo>
                  <a:cubicBezTo>
                    <a:pt x="4196438" y="1734926"/>
                    <a:pt x="4200494" y="1748511"/>
                    <a:pt x="4204895" y="1761790"/>
                  </a:cubicBezTo>
                  <a:cubicBezTo>
                    <a:pt x="4208071" y="1775414"/>
                    <a:pt x="4213008" y="1788656"/>
                    <a:pt x="4213353" y="1802165"/>
                  </a:cubicBezTo>
                  <a:cubicBezTo>
                    <a:pt x="4214462" y="1815675"/>
                    <a:pt x="4213353" y="1828266"/>
                    <a:pt x="4213582" y="1838943"/>
                  </a:cubicBezTo>
                  <a:cubicBezTo>
                    <a:pt x="4212702" y="1860451"/>
                    <a:pt x="4208990" y="1874381"/>
                    <a:pt x="4208990" y="1874381"/>
                  </a:cubicBezTo>
                  <a:cubicBezTo>
                    <a:pt x="4208990" y="1874381"/>
                    <a:pt x="4200302" y="1861446"/>
                    <a:pt x="4192190" y="1842349"/>
                  </a:cubicBezTo>
                  <a:cubicBezTo>
                    <a:pt x="4184497" y="1822946"/>
                    <a:pt x="4176498" y="1797917"/>
                    <a:pt x="4168042" y="1772354"/>
                  </a:cubicBezTo>
                  <a:cubicBezTo>
                    <a:pt x="4160809" y="1746330"/>
                    <a:pt x="4156063" y="1719885"/>
                    <a:pt x="4152696" y="1699373"/>
                  </a:cubicBezTo>
                  <a:cubicBezTo>
                    <a:pt x="4150285" y="1678630"/>
                    <a:pt x="4149825" y="1663399"/>
                    <a:pt x="4149825" y="1663399"/>
                  </a:cubicBezTo>
                  <a:cubicBezTo>
                    <a:pt x="4149825" y="1663360"/>
                    <a:pt x="4161345" y="1673349"/>
                    <a:pt x="4172634" y="1691336"/>
                  </a:cubicBezTo>
                  <a:close/>
                  <a:moveTo>
                    <a:pt x="4000919" y="1622641"/>
                  </a:moveTo>
                  <a:cubicBezTo>
                    <a:pt x="4007272" y="1635576"/>
                    <a:pt x="4016189" y="1650386"/>
                    <a:pt x="4023536" y="1666957"/>
                  </a:cubicBezTo>
                  <a:cubicBezTo>
                    <a:pt x="4030463" y="1683873"/>
                    <a:pt x="4036357" y="1702281"/>
                    <a:pt x="4042404" y="1720612"/>
                  </a:cubicBezTo>
                  <a:cubicBezTo>
                    <a:pt x="4047226" y="1739249"/>
                    <a:pt x="4054038" y="1757275"/>
                    <a:pt x="4055683" y="1775568"/>
                  </a:cubicBezTo>
                  <a:cubicBezTo>
                    <a:pt x="4058439" y="1793785"/>
                    <a:pt x="4058745" y="1810892"/>
                    <a:pt x="4060276" y="1825395"/>
                  </a:cubicBezTo>
                  <a:cubicBezTo>
                    <a:pt x="4061806" y="1854710"/>
                    <a:pt x="4059855" y="1874343"/>
                    <a:pt x="4059855" y="1874343"/>
                  </a:cubicBezTo>
                  <a:cubicBezTo>
                    <a:pt x="4059855" y="1874343"/>
                    <a:pt x="4049637" y="1856662"/>
                    <a:pt x="4039112" y="1830027"/>
                  </a:cubicBezTo>
                  <a:cubicBezTo>
                    <a:pt x="4028474" y="1803161"/>
                    <a:pt x="4017834" y="1767379"/>
                    <a:pt x="4005549" y="1731595"/>
                  </a:cubicBezTo>
                  <a:cubicBezTo>
                    <a:pt x="3995217" y="1695391"/>
                    <a:pt x="3987218" y="1658499"/>
                    <a:pt x="3980751" y="1630635"/>
                  </a:cubicBezTo>
                  <a:cubicBezTo>
                    <a:pt x="3975814" y="1602009"/>
                    <a:pt x="3973633" y="1582262"/>
                    <a:pt x="3973633" y="1582262"/>
                  </a:cubicBezTo>
                  <a:cubicBezTo>
                    <a:pt x="3973595" y="1582262"/>
                    <a:pt x="3986989" y="1597072"/>
                    <a:pt x="4000919" y="1622637"/>
                  </a:cubicBezTo>
                  <a:close/>
                  <a:moveTo>
                    <a:pt x="3925756" y="1912998"/>
                  </a:moveTo>
                  <a:cubicBezTo>
                    <a:pt x="3923574" y="1884028"/>
                    <a:pt x="3923574" y="1864166"/>
                    <a:pt x="3923574" y="1864166"/>
                  </a:cubicBezTo>
                  <a:cubicBezTo>
                    <a:pt x="3923574" y="1864166"/>
                    <a:pt x="3935094" y="1880392"/>
                    <a:pt x="3946307" y="1907411"/>
                  </a:cubicBezTo>
                  <a:cubicBezTo>
                    <a:pt x="3951473" y="1921035"/>
                    <a:pt x="3958477" y="1936726"/>
                    <a:pt x="3964179" y="1953948"/>
                  </a:cubicBezTo>
                  <a:cubicBezTo>
                    <a:pt x="3969116" y="1971284"/>
                    <a:pt x="3972943" y="1990381"/>
                    <a:pt x="3977114" y="2009133"/>
                  </a:cubicBezTo>
                  <a:cubicBezTo>
                    <a:pt x="3979984" y="2028344"/>
                    <a:pt x="3984576" y="2047097"/>
                    <a:pt x="3984155" y="2065428"/>
                  </a:cubicBezTo>
                  <a:cubicBezTo>
                    <a:pt x="3985150" y="2083760"/>
                    <a:pt x="3983619" y="2100752"/>
                    <a:pt x="3983505" y="2115371"/>
                  </a:cubicBezTo>
                  <a:cubicBezTo>
                    <a:pt x="3982089" y="2144572"/>
                    <a:pt x="3977802" y="2163859"/>
                    <a:pt x="3977802" y="2163859"/>
                  </a:cubicBezTo>
                  <a:cubicBezTo>
                    <a:pt x="3977802" y="2163859"/>
                    <a:pt x="3969689" y="2145222"/>
                    <a:pt x="3961882" y="2117437"/>
                  </a:cubicBezTo>
                  <a:cubicBezTo>
                    <a:pt x="3954305" y="2089768"/>
                    <a:pt x="3947416" y="2053029"/>
                    <a:pt x="3939264" y="2015949"/>
                  </a:cubicBezTo>
                  <a:cubicBezTo>
                    <a:pt x="3932759" y="1979057"/>
                    <a:pt x="3928702" y="1941629"/>
                    <a:pt x="3925755" y="1913000"/>
                  </a:cubicBezTo>
                  <a:close/>
                  <a:moveTo>
                    <a:pt x="4005741" y="2665194"/>
                  </a:moveTo>
                  <a:cubicBezTo>
                    <a:pt x="4002564" y="2686358"/>
                    <a:pt x="3997398" y="2699751"/>
                    <a:pt x="3997398" y="2699751"/>
                  </a:cubicBezTo>
                  <a:cubicBezTo>
                    <a:pt x="3997398" y="2699751"/>
                    <a:pt x="3990280" y="2685935"/>
                    <a:pt x="3984232" y="2666188"/>
                  </a:cubicBezTo>
                  <a:cubicBezTo>
                    <a:pt x="3978301" y="2646211"/>
                    <a:pt x="3973249" y="2620340"/>
                    <a:pt x="3967432" y="2593973"/>
                  </a:cubicBezTo>
                  <a:cubicBezTo>
                    <a:pt x="3963261" y="2567298"/>
                    <a:pt x="3961271" y="2540739"/>
                    <a:pt x="3960085" y="2520035"/>
                  </a:cubicBezTo>
                  <a:cubicBezTo>
                    <a:pt x="3959855" y="2498871"/>
                    <a:pt x="3961194" y="2484060"/>
                    <a:pt x="3961194" y="2484060"/>
                  </a:cubicBezTo>
                  <a:cubicBezTo>
                    <a:pt x="3961194" y="2484060"/>
                    <a:pt x="3971413" y="2495044"/>
                    <a:pt x="3980941" y="2514026"/>
                  </a:cubicBezTo>
                  <a:cubicBezTo>
                    <a:pt x="3984998" y="2523555"/>
                    <a:pt x="3991274" y="2534654"/>
                    <a:pt x="3995637" y="2547282"/>
                  </a:cubicBezTo>
                  <a:cubicBezTo>
                    <a:pt x="3999694" y="2559912"/>
                    <a:pt x="4002564" y="2573727"/>
                    <a:pt x="4005396" y="2587428"/>
                  </a:cubicBezTo>
                  <a:cubicBezTo>
                    <a:pt x="4007156" y="2601358"/>
                    <a:pt x="4010677" y="2614983"/>
                    <a:pt x="4009567" y="2628339"/>
                  </a:cubicBezTo>
                  <a:cubicBezTo>
                    <a:pt x="4009031" y="2641810"/>
                    <a:pt x="4006506" y="2654516"/>
                    <a:pt x="4005740" y="2665193"/>
                  </a:cubicBezTo>
                  <a:close/>
                  <a:moveTo>
                    <a:pt x="4059739" y="2439595"/>
                  </a:moveTo>
                  <a:cubicBezTo>
                    <a:pt x="4056563" y="2460759"/>
                    <a:pt x="4051396" y="2474383"/>
                    <a:pt x="4051396" y="2474383"/>
                  </a:cubicBezTo>
                  <a:cubicBezTo>
                    <a:pt x="4051396" y="2474383"/>
                    <a:pt x="4044278" y="2460567"/>
                    <a:pt x="4038231" y="2440590"/>
                  </a:cubicBezTo>
                  <a:cubicBezTo>
                    <a:pt x="4032300" y="2420729"/>
                    <a:pt x="4027362" y="2394743"/>
                    <a:pt x="4021431" y="2368375"/>
                  </a:cubicBezTo>
                  <a:cubicBezTo>
                    <a:pt x="4017259" y="2341816"/>
                    <a:pt x="4015269" y="2315141"/>
                    <a:pt x="4014083" y="2294437"/>
                  </a:cubicBezTo>
                  <a:cubicBezTo>
                    <a:pt x="4013853" y="2273350"/>
                    <a:pt x="4015193" y="2258462"/>
                    <a:pt x="4015193" y="2258462"/>
                  </a:cubicBezTo>
                  <a:cubicBezTo>
                    <a:pt x="4015193" y="2258462"/>
                    <a:pt x="4025412" y="2269446"/>
                    <a:pt x="4034940" y="2288428"/>
                  </a:cubicBezTo>
                  <a:cubicBezTo>
                    <a:pt x="4039227" y="2297957"/>
                    <a:pt x="4045273" y="2309285"/>
                    <a:pt x="4049865" y="2321685"/>
                  </a:cubicBezTo>
                  <a:cubicBezTo>
                    <a:pt x="4053692" y="2334314"/>
                    <a:pt x="4056562" y="2348129"/>
                    <a:pt x="4059394" y="2361830"/>
                  </a:cubicBezTo>
                  <a:cubicBezTo>
                    <a:pt x="4061155" y="2375990"/>
                    <a:pt x="4064676" y="2389385"/>
                    <a:pt x="4063566" y="2402970"/>
                  </a:cubicBezTo>
                  <a:cubicBezTo>
                    <a:pt x="4063030" y="2416441"/>
                    <a:pt x="4060619" y="2429033"/>
                    <a:pt x="4059739" y="2439595"/>
                  </a:cubicBezTo>
                  <a:close/>
                  <a:moveTo>
                    <a:pt x="4048642" y="1430881"/>
                  </a:moveTo>
                  <a:cubicBezTo>
                    <a:pt x="4038232" y="1394447"/>
                    <a:pt x="4030004" y="1357786"/>
                    <a:pt x="4023957" y="1329696"/>
                  </a:cubicBezTo>
                  <a:cubicBezTo>
                    <a:pt x="4018791" y="1301262"/>
                    <a:pt x="4016609" y="1281208"/>
                    <a:pt x="4016609" y="1281208"/>
                  </a:cubicBezTo>
                  <a:cubicBezTo>
                    <a:pt x="4016609" y="1281208"/>
                    <a:pt x="4030004" y="1296363"/>
                    <a:pt x="4043935" y="1321812"/>
                  </a:cubicBezTo>
                  <a:cubicBezTo>
                    <a:pt x="4050517" y="1334862"/>
                    <a:pt x="4059281" y="1349674"/>
                    <a:pt x="4066553" y="1366244"/>
                  </a:cubicBezTo>
                  <a:cubicBezTo>
                    <a:pt x="4073594" y="1383045"/>
                    <a:pt x="4079373" y="1401568"/>
                    <a:pt x="4085649" y="1419899"/>
                  </a:cubicBezTo>
                  <a:cubicBezTo>
                    <a:pt x="4090242" y="1438537"/>
                    <a:pt x="4097054" y="1456562"/>
                    <a:pt x="4098699" y="1474856"/>
                  </a:cubicBezTo>
                  <a:cubicBezTo>
                    <a:pt x="4101454" y="1492842"/>
                    <a:pt x="4101760" y="1510179"/>
                    <a:pt x="4103215" y="1524683"/>
                  </a:cubicBezTo>
                  <a:cubicBezTo>
                    <a:pt x="4105090" y="1553998"/>
                    <a:pt x="4102870" y="1573401"/>
                    <a:pt x="4102870" y="1573401"/>
                  </a:cubicBezTo>
                  <a:cubicBezTo>
                    <a:pt x="4102870" y="1573401"/>
                    <a:pt x="4092652" y="1555720"/>
                    <a:pt x="4082128" y="1528969"/>
                  </a:cubicBezTo>
                  <a:cubicBezTo>
                    <a:pt x="4071489" y="1502333"/>
                    <a:pt x="4060926" y="1466551"/>
                    <a:pt x="4048641" y="1430880"/>
                  </a:cubicBezTo>
                  <a:close/>
                  <a:moveTo>
                    <a:pt x="4142671" y="2434990"/>
                  </a:moveTo>
                  <a:cubicBezTo>
                    <a:pt x="4141026" y="2464382"/>
                    <a:pt x="4136969" y="2483478"/>
                    <a:pt x="4136969" y="2483478"/>
                  </a:cubicBezTo>
                  <a:cubicBezTo>
                    <a:pt x="4136969" y="2483478"/>
                    <a:pt x="4128741" y="2464918"/>
                    <a:pt x="4121049" y="2437057"/>
                  </a:cubicBezTo>
                  <a:cubicBezTo>
                    <a:pt x="4113471" y="2409311"/>
                    <a:pt x="4106582" y="2372648"/>
                    <a:pt x="4098431" y="2335793"/>
                  </a:cubicBezTo>
                  <a:cubicBezTo>
                    <a:pt x="4091848" y="2298709"/>
                    <a:pt x="4087562" y="2261052"/>
                    <a:pt x="4084501" y="2232541"/>
                  </a:cubicBezTo>
                  <a:cubicBezTo>
                    <a:pt x="4082511" y="2203800"/>
                    <a:pt x="4082319" y="2183708"/>
                    <a:pt x="4082319" y="2183708"/>
                  </a:cubicBezTo>
                  <a:cubicBezTo>
                    <a:pt x="4082319" y="2183708"/>
                    <a:pt x="4094068" y="2200050"/>
                    <a:pt x="4105242" y="2227145"/>
                  </a:cubicBezTo>
                  <a:cubicBezTo>
                    <a:pt x="4110409" y="2240654"/>
                    <a:pt x="4117527" y="2256345"/>
                    <a:pt x="4123115" y="2273796"/>
                  </a:cubicBezTo>
                  <a:cubicBezTo>
                    <a:pt x="4128051" y="2291017"/>
                    <a:pt x="4132108" y="2309999"/>
                    <a:pt x="4135935" y="2328867"/>
                  </a:cubicBezTo>
                  <a:cubicBezTo>
                    <a:pt x="4138690" y="2347963"/>
                    <a:pt x="4143627" y="2366831"/>
                    <a:pt x="4143053" y="2385391"/>
                  </a:cubicBezTo>
                  <a:cubicBezTo>
                    <a:pt x="4144240" y="2403378"/>
                    <a:pt x="4142785" y="2420638"/>
                    <a:pt x="4142671" y="2434989"/>
                  </a:cubicBezTo>
                  <a:close/>
                  <a:moveTo>
                    <a:pt x="4138423" y="2002348"/>
                  </a:moveTo>
                  <a:cubicBezTo>
                    <a:pt x="4131381" y="1976555"/>
                    <a:pt x="4126675" y="1949880"/>
                    <a:pt x="4123268" y="1929368"/>
                  </a:cubicBezTo>
                  <a:cubicBezTo>
                    <a:pt x="4120742" y="1908625"/>
                    <a:pt x="4120321" y="1893586"/>
                    <a:pt x="4120321" y="1893586"/>
                  </a:cubicBezTo>
                  <a:cubicBezTo>
                    <a:pt x="4120321" y="1893586"/>
                    <a:pt x="4131841" y="1903230"/>
                    <a:pt x="4143245" y="1921447"/>
                  </a:cubicBezTo>
                  <a:cubicBezTo>
                    <a:pt x="4148296" y="1930440"/>
                    <a:pt x="4155529" y="1940850"/>
                    <a:pt x="4161347" y="1952828"/>
                  </a:cubicBezTo>
                  <a:cubicBezTo>
                    <a:pt x="4166820" y="1964807"/>
                    <a:pt x="4170876" y="1978278"/>
                    <a:pt x="4175277" y="1991672"/>
                  </a:cubicBezTo>
                  <a:cubicBezTo>
                    <a:pt x="4178454" y="2005372"/>
                    <a:pt x="4183620" y="2018537"/>
                    <a:pt x="4183735" y="2032047"/>
                  </a:cubicBezTo>
                  <a:cubicBezTo>
                    <a:pt x="4185036" y="2045556"/>
                    <a:pt x="4183965" y="2058147"/>
                    <a:pt x="4184156" y="2068824"/>
                  </a:cubicBezTo>
                  <a:cubicBezTo>
                    <a:pt x="4183046" y="2090102"/>
                    <a:pt x="4179334" y="2104262"/>
                    <a:pt x="4179334" y="2104262"/>
                  </a:cubicBezTo>
                  <a:cubicBezTo>
                    <a:pt x="4179334" y="2104262"/>
                    <a:pt x="4170876" y="2091327"/>
                    <a:pt x="4162993" y="2072116"/>
                  </a:cubicBezTo>
                  <a:cubicBezTo>
                    <a:pt x="4154765" y="2053134"/>
                    <a:pt x="4147072" y="2027799"/>
                    <a:pt x="4138423" y="2002349"/>
                  </a:cubicBezTo>
                  <a:close/>
                  <a:moveTo>
                    <a:pt x="4215882" y="2620568"/>
                  </a:moveTo>
                  <a:cubicBezTo>
                    <a:pt x="4214657" y="2638785"/>
                    <a:pt x="4211175" y="2655699"/>
                    <a:pt x="4209185" y="2670166"/>
                  </a:cubicBezTo>
                  <a:cubicBezTo>
                    <a:pt x="4204133" y="2698907"/>
                    <a:pt x="4197780" y="2717468"/>
                    <a:pt x="4197780" y="2717468"/>
                  </a:cubicBezTo>
                  <a:cubicBezTo>
                    <a:pt x="4197780" y="2717468"/>
                    <a:pt x="4191733" y="2698064"/>
                    <a:pt x="4187561" y="2669630"/>
                  </a:cubicBezTo>
                  <a:cubicBezTo>
                    <a:pt x="4183275" y="2641196"/>
                    <a:pt x="4180749" y="2603805"/>
                    <a:pt x="4177037" y="2566495"/>
                  </a:cubicBezTo>
                  <a:cubicBezTo>
                    <a:pt x="4174741" y="2528646"/>
                    <a:pt x="4175277" y="2490989"/>
                    <a:pt x="4175506" y="2462361"/>
                  </a:cubicBezTo>
                  <a:cubicBezTo>
                    <a:pt x="4176922" y="2433391"/>
                    <a:pt x="4179142" y="2413529"/>
                    <a:pt x="4179142" y="2413529"/>
                  </a:cubicBezTo>
                  <a:cubicBezTo>
                    <a:pt x="4179142" y="2413529"/>
                    <a:pt x="4188901" y="2431095"/>
                    <a:pt x="4196823" y="2459185"/>
                  </a:cubicBezTo>
                  <a:cubicBezTo>
                    <a:pt x="4200114" y="2473345"/>
                    <a:pt x="4205510" y="2489457"/>
                    <a:pt x="4208993" y="2507482"/>
                  </a:cubicBezTo>
                  <a:cubicBezTo>
                    <a:pt x="4211748" y="2525469"/>
                    <a:pt x="4213509" y="2544567"/>
                    <a:pt x="4215346" y="2564083"/>
                  </a:cubicBezTo>
                  <a:cubicBezTo>
                    <a:pt x="4215881" y="2583372"/>
                    <a:pt x="4218522" y="2602469"/>
                    <a:pt x="4215881" y="2620570"/>
                  </a:cubicBezTo>
                  <a:close/>
                  <a:moveTo>
                    <a:pt x="4216188" y="1630664"/>
                  </a:moveTo>
                  <a:cubicBezTo>
                    <a:pt x="4211251" y="1602038"/>
                    <a:pt x="4209070" y="1582291"/>
                    <a:pt x="4209070" y="1582291"/>
                  </a:cubicBezTo>
                  <a:cubicBezTo>
                    <a:pt x="4209070" y="1582291"/>
                    <a:pt x="4222235" y="1597101"/>
                    <a:pt x="4236395" y="1622666"/>
                  </a:cubicBezTo>
                  <a:cubicBezTo>
                    <a:pt x="4242862" y="1635601"/>
                    <a:pt x="4251856" y="1650412"/>
                    <a:pt x="4259012" y="1666983"/>
                  </a:cubicBezTo>
                  <a:cubicBezTo>
                    <a:pt x="4265939" y="1683898"/>
                    <a:pt x="4271833" y="1702306"/>
                    <a:pt x="4277880" y="1720637"/>
                  </a:cubicBezTo>
                  <a:cubicBezTo>
                    <a:pt x="4282702" y="1739275"/>
                    <a:pt x="4289285" y="1757300"/>
                    <a:pt x="4291160" y="1775594"/>
                  </a:cubicBezTo>
                  <a:cubicBezTo>
                    <a:pt x="4293915" y="1793810"/>
                    <a:pt x="4294221" y="1810917"/>
                    <a:pt x="4295752" y="1825421"/>
                  </a:cubicBezTo>
                  <a:cubicBezTo>
                    <a:pt x="4297283" y="1854736"/>
                    <a:pt x="4295331" y="1874368"/>
                    <a:pt x="4295331" y="1874368"/>
                  </a:cubicBezTo>
                  <a:cubicBezTo>
                    <a:pt x="4295331" y="1874368"/>
                    <a:pt x="4285113" y="1856687"/>
                    <a:pt x="4274589" y="1830052"/>
                  </a:cubicBezTo>
                  <a:cubicBezTo>
                    <a:pt x="4263950" y="1803186"/>
                    <a:pt x="4253311" y="1767404"/>
                    <a:pt x="4241218" y="1731620"/>
                  </a:cubicBezTo>
                  <a:cubicBezTo>
                    <a:pt x="4230463" y="1695378"/>
                    <a:pt x="4222350" y="1658525"/>
                    <a:pt x="4216189" y="1630660"/>
                  </a:cubicBezTo>
                  <a:close/>
                  <a:moveTo>
                    <a:pt x="4283237" y="2899003"/>
                  </a:moveTo>
                  <a:cubicBezTo>
                    <a:pt x="4281477" y="2912283"/>
                    <a:pt x="4277650" y="2924567"/>
                    <a:pt x="4275545" y="2934785"/>
                  </a:cubicBezTo>
                  <a:cubicBezTo>
                    <a:pt x="4269843" y="2955642"/>
                    <a:pt x="4263031" y="2968348"/>
                    <a:pt x="4263031" y="2968348"/>
                  </a:cubicBezTo>
                  <a:cubicBezTo>
                    <a:pt x="4263031" y="2968348"/>
                    <a:pt x="4257559" y="2953881"/>
                    <a:pt x="4254038" y="2933445"/>
                  </a:cubicBezTo>
                  <a:cubicBezTo>
                    <a:pt x="4250517" y="2913048"/>
                    <a:pt x="4248565" y="2886718"/>
                    <a:pt x="4245925" y="2859929"/>
                  </a:cubicBezTo>
                  <a:cubicBezTo>
                    <a:pt x="4244815" y="2833063"/>
                    <a:pt x="4246154" y="2806045"/>
                    <a:pt x="4247341" y="2785302"/>
                  </a:cubicBezTo>
                  <a:cubicBezTo>
                    <a:pt x="4249637" y="2764559"/>
                    <a:pt x="4252698" y="2749864"/>
                    <a:pt x="4252698" y="2749864"/>
                  </a:cubicBezTo>
                  <a:cubicBezTo>
                    <a:pt x="4252698" y="2749864"/>
                    <a:pt x="4261692" y="2761843"/>
                    <a:pt x="4268619" y="2782010"/>
                  </a:cubicBezTo>
                  <a:cubicBezTo>
                    <a:pt x="4271795" y="2792113"/>
                    <a:pt x="4276502" y="2803863"/>
                    <a:pt x="4279602" y="2816798"/>
                  </a:cubicBezTo>
                  <a:cubicBezTo>
                    <a:pt x="4282013" y="2829848"/>
                    <a:pt x="4283123" y="2843778"/>
                    <a:pt x="4284539" y="2857709"/>
                  </a:cubicBezTo>
                  <a:cubicBezTo>
                    <a:pt x="4284348" y="2871754"/>
                    <a:pt x="4286108" y="2885799"/>
                    <a:pt x="4283238" y="2899002"/>
                  </a:cubicBezTo>
                  <a:close/>
                  <a:moveTo>
                    <a:pt x="4318599" y="2386681"/>
                  </a:moveTo>
                  <a:cubicBezTo>
                    <a:pt x="4313663" y="2415307"/>
                    <a:pt x="4307194" y="2433982"/>
                    <a:pt x="4307194" y="2433982"/>
                  </a:cubicBezTo>
                  <a:cubicBezTo>
                    <a:pt x="4307194" y="2433982"/>
                    <a:pt x="4301377" y="2414464"/>
                    <a:pt x="4296976" y="2385915"/>
                  </a:cubicBezTo>
                  <a:cubicBezTo>
                    <a:pt x="4292690" y="2357710"/>
                    <a:pt x="4290164" y="2320283"/>
                    <a:pt x="4286337" y="2282546"/>
                  </a:cubicBezTo>
                  <a:cubicBezTo>
                    <a:pt x="4284156" y="2245118"/>
                    <a:pt x="4284462" y="2207383"/>
                    <a:pt x="4284921" y="2178647"/>
                  </a:cubicBezTo>
                  <a:cubicBezTo>
                    <a:pt x="4286337" y="2149906"/>
                    <a:pt x="4288748" y="2129814"/>
                    <a:pt x="4288748" y="2129814"/>
                  </a:cubicBezTo>
                  <a:cubicBezTo>
                    <a:pt x="4288748" y="2129814"/>
                    <a:pt x="4298277" y="2147495"/>
                    <a:pt x="4305970" y="2175585"/>
                  </a:cubicBezTo>
                  <a:cubicBezTo>
                    <a:pt x="4309491" y="2189745"/>
                    <a:pt x="4314848" y="2206087"/>
                    <a:pt x="4318369" y="2223959"/>
                  </a:cubicBezTo>
                  <a:cubicBezTo>
                    <a:pt x="4321125" y="2241946"/>
                    <a:pt x="4322962" y="2261158"/>
                    <a:pt x="4324722" y="2280483"/>
                  </a:cubicBezTo>
                  <a:cubicBezTo>
                    <a:pt x="4325067" y="2299695"/>
                    <a:pt x="4327669" y="2318983"/>
                    <a:pt x="4325067" y="2337200"/>
                  </a:cubicBezTo>
                  <a:cubicBezTo>
                    <a:pt x="4324072" y="2355302"/>
                    <a:pt x="4320551" y="2372179"/>
                    <a:pt x="4318599" y="2386684"/>
                  </a:cubicBezTo>
                  <a:close/>
                  <a:moveTo>
                    <a:pt x="4355798" y="2717373"/>
                  </a:moveTo>
                  <a:cubicBezTo>
                    <a:pt x="4350211" y="2738001"/>
                    <a:pt x="4343284" y="2750937"/>
                    <a:pt x="4343284" y="2750937"/>
                  </a:cubicBezTo>
                  <a:cubicBezTo>
                    <a:pt x="4343284" y="2750937"/>
                    <a:pt x="4338003" y="2736470"/>
                    <a:pt x="4334291" y="2716034"/>
                  </a:cubicBezTo>
                  <a:cubicBezTo>
                    <a:pt x="4331000" y="2695521"/>
                    <a:pt x="4328818" y="2669076"/>
                    <a:pt x="4326407" y="2642288"/>
                  </a:cubicBezTo>
                  <a:cubicBezTo>
                    <a:pt x="4325297" y="2615422"/>
                    <a:pt x="4326407" y="2588633"/>
                    <a:pt x="4327823" y="2567776"/>
                  </a:cubicBezTo>
                  <a:cubicBezTo>
                    <a:pt x="4330119" y="2546919"/>
                    <a:pt x="4332990" y="2532338"/>
                    <a:pt x="4332990" y="2532338"/>
                  </a:cubicBezTo>
                  <a:cubicBezTo>
                    <a:pt x="4332990" y="2532338"/>
                    <a:pt x="4341983" y="2544393"/>
                    <a:pt x="4349024" y="2564600"/>
                  </a:cubicBezTo>
                  <a:cubicBezTo>
                    <a:pt x="4351971" y="2574473"/>
                    <a:pt x="4356717" y="2586337"/>
                    <a:pt x="4359663" y="2599157"/>
                  </a:cubicBezTo>
                  <a:cubicBezTo>
                    <a:pt x="4362419" y="2612207"/>
                    <a:pt x="4363490" y="2626137"/>
                    <a:pt x="4364600" y="2640297"/>
                  </a:cubicBezTo>
                  <a:cubicBezTo>
                    <a:pt x="4364600" y="2654228"/>
                    <a:pt x="4366782" y="2668388"/>
                    <a:pt x="4363835" y="2681552"/>
                  </a:cubicBezTo>
                  <a:cubicBezTo>
                    <a:pt x="4362036" y="2694908"/>
                    <a:pt x="4358209" y="2706964"/>
                    <a:pt x="4355798" y="2717372"/>
                  </a:cubicBezTo>
                  <a:close/>
                  <a:moveTo>
                    <a:pt x="3398735" y="458446"/>
                  </a:moveTo>
                  <a:cubicBezTo>
                    <a:pt x="3278798" y="345857"/>
                    <a:pt x="3125522" y="263689"/>
                    <a:pt x="2946763" y="217387"/>
                  </a:cubicBezTo>
                  <a:cubicBezTo>
                    <a:pt x="2771865" y="171961"/>
                    <a:pt x="2571719" y="160671"/>
                    <a:pt x="2352929" y="188187"/>
                  </a:cubicBezTo>
                  <a:cubicBezTo>
                    <a:pt x="2137735" y="215282"/>
                    <a:pt x="1923001" y="277853"/>
                    <a:pt x="1717957" y="367485"/>
                  </a:cubicBezTo>
                  <a:cubicBezTo>
                    <a:pt x="1514509" y="456271"/>
                    <a:pt x="1318527" y="572343"/>
                    <a:pt x="1139808" y="708621"/>
                  </a:cubicBezTo>
                  <a:cubicBezTo>
                    <a:pt x="960628" y="844674"/>
                    <a:pt x="797025" y="1001928"/>
                    <a:pt x="658327" y="1173407"/>
                  </a:cubicBezTo>
                  <a:cubicBezTo>
                    <a:pt x="518522" y="1346346"/>
                    <a:pt x="403102" y="1535520"/>
                    <a:pt x="322471" y="1733912"/>
                  </a:cubicBezTo>
                  <a:cubicBezTo>
                    <a:pt x="240382" y="1935821"/>
                    <a:pt x="201770" y="2129589"/>
                    <a:pt x="203416" y="2307769"/>
                  </a:cubicBezTo>
                  <a:cubicBezTo>
                    <a:pt x="204832" y="2490124"/>
                    <a:pt x="248307" y="2656910"/>
                    <a:pt x="330475" y="2799008"/>
                  </a:cubicBezTo>
                  <a:cubicBezTo>
                    <a:pt x="414861" y="2944623"/>
                    <a:pt x="539732" y="3064756"/>
                    <a:pt x="701807" y="3148952"/>
                  </a:cubicBezTo>
                  <a:cubicBezTo>
                    <a:pt x="867711" y="3235213"/>
                    <a:pt x="1071688" y="3283820"/>
                    <a:pt x="1308926" y="3283163"/>
                  </a:cubicBezTo>
                  <a:cubicBezTo>
                    <a:pt x="1551101" y="3282742"/>
                    <a:pt x="1802378" y="3231383"/>
                    <a:pt x="2048267" y="3138430"/>
                  </a:cubicBezTo>
                  <a:cubicBezTo>
                    <a:pt x="2296566" y="3044400"/>
                    <a:pt x="2537017" y="2908775"/>
                    <a:pt x="2754347" y="2742410"/>
                  </a:cubicBezTo>
                  <a:cubicBezTo>
                    <a:pt x="2971726" y="2576162"/>
                    <a:pt x="3163760" y="2380641"/>
                    <a:pt x="3316615" y="2167670"/>
                  </a:cubicBezTo>
                  <a:cubicBezTo>
                    <a:pt x="3467707" y="1956993"/>
                    <a:pt x="3579296" y="1731159"/>
                    <a:pt x="3638236" y="1502150"/>
                  </a:cubicBezTo>
                  <a:cubicBezTo>
                    <a:pt x="3695947" y="1277845"/>
                    <a:pt x="3697478" y="1072918"/>
                    <a:pt x="3652932" y="895031"/>
                  </a:cubicBezTo>
                  <a:cubicBezTo>
                    <a:pt x="3609073" y="721357"/>
                    <a:pt x="3521630" y="573910"/>
                    <a:pt x="3398745" y="458451"/>
                  </a:cubicBezTo>
                  <a:close/>
                  <a:moveTo>
                    <a:pt x="2650282" y="752321"/>
                  </a:moveTo>
                  <a:cubicBezTo>
                    <a:pt x="2653573" y="747155"/>
                    <a:pt x="2657860" y="741682"/>
                    <a:pt x="2663332" y="736401"/>
                  </a:cubicBezTo>
                  <a:cubicBezTo>
                    <a:pt x="2668613" y="730928"/>
                    <a:pt x="2674851" y="725647"/>
                    <a:pt x="2681969" y="720366"/>
                  </a:cubicBezTo>
                  <a:cubicBezTo>
                    <a:pt x="2686561" y="717189"/>
                    <a:pt x="2690962" y="714204"/>
                    <a:pt x="2695593" y="711602"/>
                  </a:cubicBezTo>
                  <a:cubicBezTo>
                    <a:pt x="2700185" y="709191"/>
                    <a:pt x="2704816" y="706895"/>
                    <a:pt x="2708988" y="704905"/>
                  </a:cubicBezTo>
                  <a:cubicBezTo>
                    <a:pt x="2713389" y="702915"/>
                    <a:pt x="2717675" y="701384"/>
                    <a:pt x="2721731" y="700312"/>
                  </a:cubicBezTo>
                  <a:cubicBezTo>
                    <a:pt x="2725558" y="699203"/>
                    <a:pt x="2729424" y="698322"/>
                    <a:pt x="2733021" y="698016"/>
                  </a:cubicBezTo>
                  <a:cubicBezTo>
                    <a:pt x="2735202" y="697901"/>
                    <a:pt x="2736963" y="697672"/>
                    <a:pt x="2738953" y="697901"/>
                  </a:cubicBezTo>
                  <a:cubicBezTo>
                    <a:pt x="2740943" y="697901"/>
                    <a:pt x="2742474" y="698246"/>
                    <a:pt x="2744004" y="698552"/>
                  </a:cubicBezTo>
                  <a:cubicBezTo>
                    <a:pt x="2745650" y="698896"/>
                    <a:pt x="2746951" y="699432"/>
                    <a:pt x="2748291" y="700198"/>
                  </a:cubicBezTo>
                  <a:cubicBezTo>
                    <a:pt x="2749515" y="701078"/>
                    <a:pt x="2750587" y="701728"/>
                    <a:pt x="2751467" y="702838"/>
                  </a:cubicBezTo>
                  <a:cubicBezTo>
                    <a:pt x="2753763" y="705708"/>
                    <a:pt x="2754222" y="709191"/>
                    <a:pt x="2753534" y="713592"/>
                  </a:cubicBezTo>
                  <a:cubicBezTo>
                    <a:pt x="2752883" y="717994"/>
                    <a:pt x="2750778" y="722930"/>
                    <a:pt x="2747372" y="728059"/>
                  </a:cubicBezTo>
                  <a:cubicBezTo>
                    <a:pt x="2743966" y="733225"/>
                    <a:pt x="2739565" y="738813"/>
                    <a:pt x="2734092" y="744285"/>
                  </a:cubicBezTo>
                  <a:cubicBezTo>
                    <a:pt x="2728811" y="749758"/>
                    <a:pt x="2722113" y="755268"/>
                    <a:pt x="2714995" y="760320"/>
                  </a:cubicBezTo>
                  <a:cubicBezTo>
                    <a:pt x="2710403" y="763496"/>
                    <a:pt x="2705887" y="766367"/>
                    <a:pt x="2701295" y="769007"/>
                  </a:cubicBezTo>
                  <a:cubicBezTo>
                    <a:pt x="2696703" y="771648"/>
                    <a:pt x="2692302" y="773714"/>
                    <a:pt x="2688015" y="775705"/>
                  </a:cubicBezTo>
                  <a:cubicBezTo>
                    <a:pt x="2683614" y="777695"/>
                    <a:pt x="2679443" y="779111"/>
                    <a:pt x="2675501" y="780220"/>
                  </a:cubicBezTo>
                  <a:cubicBezTo>
                    <a:pt x="2671674" y="781330"/>
                    <a:pt x="2667809" y="782210"/>
                    <a:pt x="2664403" y="782517"/>
                  </a:cubicBezTo>
                  <a:cubicBezTo>
                    <a:pt x="2662221" y="782631"/>
                    <a:pt x="2660347" y="782631"/>
                    <a:pt x="2658471" y="782631"/>
                  </a:cubicBezTo>
                  <a:cubicBezTo>
                    <a:pt x="2656711" y="782631"/>
                    <a:pt x="2654950" y="782287"/>
                    <a:pt x="2653419" y="781981"/>
                  </a:cubicBezTo>
                  <a:cubicBezTo>
                    <a:pt x="2651774" y="781636"/>
                    <a:pt x="2650473" y="780871"/>
                    <a:pt x="2649363" y="780220"/>
                  </a:cubicBezTo>
                  <a:cubicBezTo>
                    <a:pt x="2648062" y="779570"/>
                    <a:pt x="2647067" y="778575"/>
                    <a:pt x="2646186" y="777580"/>
                  </a:cubicBezTo>
                  <a:cubicBezTo>
                    <a:pt x="2644005" y="774824"/>
                    <a:pt x="2643546" y="771112"/>
                    <a:pt x="2644197" y="766825"/>
                  </a:cubicBezTo>
                  <a:cubicBezTo>
                    <a:pt x="2644885" y="762310"/>
                    <a:pt x="2646990" y="757373"/>
                    <a:pt x="2650281" y="752321"/>
                  </a:cubicBezTo>
                  <a:close/>
                  <a:moveTo>
                    <a:pt x="2599230" y="914581"/>
                  </a:moveTo>
                  <a:cubicBezTo>
                    <a:pt x="2602521" y="909300"/>
                    <a:pt x="2606922" y="903827"/>
                    <a:pt x="2612396" y="898240"/>
                  </a:cubicBezTo>
                  <a:cubicBezTo>
                    <a:pt x="2617868" y="892767"/>
                    <a:pt x="2624259" y="887256"/>
                    <a:pt x="2631378" y="882205"/>
                  </a:cubicBezTo>
                  <a:cubicBezTo>
                    <a:pt x="2635893" y="878799"/>
                    <a:pt x="2640486" y="876043"/>
                    <a:pt x="2645078" y="873518"/>
                  </a:cubicBezTo>
                  <a:cubicBezTo>
                    <a:pt x="2649670" y="870877"/>
                    <a:pt x="2654071" y="868581"/>
                    <a:pt x="2658472" y="866705"/>
                  </a:cubicBezTo>
                  <a:cubicBezTo>
                    <a:pt x="2662759" y="864945"/>
                    <a:pt x="2666930" y="863414"/>
                    <a:pt x="2670986" y="862113"/>
                  </a:cubicBezTo>
                  <a:cubicBezTo>
                    <a:pt x="2675043" y="861003"/>
                    <a:pt x="2678793" y="860353"/>
                    <a:pt x="2682391" y="859932"/>
                  </a:cubicBezTo>
                  <a:cubicBezTo>
                    <a:pt x="2684458" y="859587"/>
                    <a:pt x="2686333" y="859587"/>
                    <a:pt x="2688438" y="859817"/>
                  </a:cubicBezTo>
                  <a:cubicBezTo>
                    <a:pt x="2690428" y="859932"/>
                    <a:pt x="2692073" y="860161"/>
                    <a:pt x="2693489" y="860697"/>
                  </a:cubicBezTo>
                  <a:cubicBezTo>
                    <a:pt x="2695365" y="861041"/>
                    <a:pt x="2696666" y="861577"/>
                    <a:pt x="2697776" y="862343"/>
                  </a:cubicBezTo>
                  <a:cubicBezTo>
                    <a:pt x="2699192" y="862993"/>
                    <a:pt x="2700187" y="863988"/>
                    <a:pt x="2701067" y="864983"/>
                  </a:cubicBezTo>
                  <a:cubicBezTo>
                    <a:pt x="2703363" y="867854"/>
                    <a:pt x="2704014" y="871336"/>
                    <a:pt x="2703248" y="875738"/>
                  </a:cubicBezTo>
                  <a:cubicBezTo>
                    <a:pt x="2702713" y="880253"/>
                    <a:pt x="2700493" y="885075"/>
                    <a:pt x="2697010" y="890204"/>
                  </a:cubicBezTo>
                  <a:cubicBezTo>
                    <a:pt x="2693949" y="895485"/>
                    <a:pt x="2689318" y="900958"/>
                    <a:pt x="2683616" y="906546"/>
                  </a:cubicBezTo>
                  <a:cubicBezTo>
                    <a:pt x="2678334" y="912133"/>
                    <a:pt x="2671637" y="917529"/>
                    <a:pt x="2664404" y="922772"/>
                  </a:cubicBezTo>
                  <a:cubicBezTo>
                    <a:pt x="2659582" y="925948"/>
                    <a:pt x="2654952" y="928933"/>
                    <a:pt x="2650474" y="931650"/>
                  </a:cubicBezTo>
                  <a:cubicBezTo>
                    <a:pt x="2645882" y="934061"/>
                    <a:pt x="2641251" y="936587"/>
                    <a:pt x="2636965" y="938348"/>
                  </a:cubicBezTo>
                  <a:cubicBezTo>
                    <a:pt x="2632564" y="940108"/>
                    <a:pt x="2628201" y="941639"/>
                    <a:pt x="2624335" y="942940"/>
                  </a:cubicBezTo>
                  <a:cubicBezTo>
                    <a:pt x="2620279" y="944050"/>
                    <a:pt x="2616528" y="944700"/>
                    <a:pt x="2612930" y="945121"/>
                  </a:cubicBezTo>
                  <a:cubicBezTo>
                    <a:pt x="2610864" y="945236"/>
                    <a:pt x="2608874" y="945236"/>
                    <a:pt x="2607113" y="945236"/>
                  </a:cubicBezTo>
                  <a:cubicBezTo>
                    <a:pt x="2605353" y="945121"/>
                    <a:pt x="2603822" y="944700"/>
                    <a:pt x="2602176" y="944356"/>
                  </a:cubicBezTo>
                  <a:cubicBezTo>
                    <a:pt x="2600531" y="944012"/>
                    <a:pt x="2599229" y="943705"/>
                    <a:pt x="2598120" y="942710"/>
                  </a:cubicBezTo>
                  <a:cubicBezTo>
                    <a:pt x="2596818" y="942060"/>
                    <a:pt x="2595823" y="941065"/>
                    <a:pt x="2594943" y="940070"/>
                  </a:cubicBezTo>
                  <a:cubicBezTo>
                    <a:pt x="2592877" y="937200"/>
                    <a:pt x="2592417" y="933373"/>
                    <a:pt x="2592953" y="929086"/>
                  </a:cubicBezTo>
                  <a:cubicBezTo>
                    <a:pt x="2593872" y="924915"/>
                    <a:pt x="2596053" y="919978"/>
                    <a:pt x="2599229" y="914582"/>
                  </a:cubicBezTo>
                  <a:close/>
                  <a:moveTo>
                    <a:pt x="2562146" y="1033333"/>
                  </a:moveTo>
                  <a:cubicBezTo>
                    <a:pt x="2565322" y="1028051"/>
                    <a:pt x="2569838" y="1022578"/>
                    <a:pt x="2575196" y="1016876"/>
                  </a:cubicBezTo>
                  <a:cubicBezTo>
                    <a:pt x="2580898" y="1011289"/>
                    <a:pt x="2587175" y="1005893"/>
                    <a:pt x="2594292" y="1000650"/>
                  </a:cubicBezTo>
                  <a:cubicBezTo>
                    <a:pt x="2599000" y="997474"/>
                    <a:pt x="2603630" y="994297"/>
                    <a:pt x="2608223" y="991886"/>
                  </a:cubicBezTo>
                  <a:cubicBezTo>
                    <a:pt x="2612815" y="989361"/>
                    <a:pt x="2617446" y="986950"/>
                    <a:pt x="2621847" y="985074"/>
                  </a:cubicBezTo>
                  <a:cubicBezTo>
                    <a:pt x="2626248" y="983199"/>
                    <a:pt x="2630611" y="981783"/>
                    <a:pt x="2634476" y="980482"/>
                  </a:cubicBezTo>
                  <a:cubicBezTo>
                    <a:pt x="2638762" y="979372"/>
                    <a:pt x="2642360" y="978722"/>
                    <a:pt x="2645881" y="978301"/>
                  </a:cubicBezTo>
                  <a:cubicBezTo>
                    <a:pt x="2648062" y="977956"/>
                    <a:pt x="2649938" y="977956"/>
                    <a:pt x="2651813" y="978186"/>
                  </a:cubicBezTo>
                  <a:cubicBezTo>
                    <a:pt x="2653803" y="978301"/>
                    <a:pt x="2655334" y="978530"/>
                    <a:pt x="2657094" y="979066"/>
                  </a:cubicBezTo>
                  <a:cubicBezTo>
                    <a:pt x="2658510" y="979410"/>
                    <a:pt x="2659850" y="979831"/>
                    <a:pt x="2661380" y="980482"/>
                  </a:cubicBezTo>
                  <a:cubicBezTo>
                    <a:pt x="2662375" y="981133"/>
                    <a:pt x="2663447" y="982242"/>
                    <a:pt x="2664442" y="983237"/>
                  </a:cubicBezTo>
                  <a:cubicBezTo>
                    <a:pt x="2666623" y="986108"/>
                    <a:pt x="2667312" y="990049"/>
                    <a:pt x="2666623" y="994221"/>
                  </a:cubicBezTo>
                  <a:cubicBezTo>
                    <a:pt x="2665743" y="998813"/>
                    <a:pt x="2663677" y="1003750"/>
                    <a:pt x="2660271" y="1009031"/>
                  </a:cubicBezTo>
                  <a:cubicBezTo>
                    <a:pt x="2656865" y="1014313"/>
                    <a:pt x="2652387" y="1020015"/>
                    <a:pt x="2646876" y="1025602"/>
                  </a:cubicBezTo>
                  <a:cubicBezTo>
                    <a:pt x="2641174" y="1031190"/>
                    <a:pt x="2634706" y="1036891"/>
                    <a:pt x="2627358" y="1042173"/>
                  </a:cubicBezTo>
                  <a:cubicBezTo>
                    <a:pt x="2622651" y="1045350"/>
                    <a:pt x="2618020" y="1048220"/>
                    <a:pt x="2613428" y="1050861"/>
                  </a:cubicBezTo>
                  <a:cubicBezTo>
                    <a:pt x="2608835" y="1053501"/>
                    <a:pt x="2604434" y="1055568"/>
                    <a:pt x="2600033" y="1057443"/>
                  </a:cubicBezTo>
                  <a:cubicBezTo>
                    <a:pt x="2595632" y="1059433"/>
                    <a:pt x="2591346" y="1060964"/>
                    <a:pt x="2587403" y="1062035"/>
                  </a:cubicBezTo>
                  <a:cubicBezTo>
                    <a:pt x="2583347" y="1063030"/>
                    <a:pt x="2579596" y="1063796"/>
                    <a:pt x="2576229" y="1064102"/>
                  </a:cubicBezTo>
                  <a:cubicBezTo>
                    <a:pt x="2573933" y="1064217"/>
                    <a:pt x="2571943" y="1064446"/>
                    <a:pt x="2570182" y="1064102"/>
                  </a:cubicBezTo>
                  <a:cubicBezTo>
                    <a:pt x="2568192" y="1064102"/>
                    <a:pt x="2566661" y="1063758"/>
                    <a:pt x="2564824" y="1063451"/>
                  </a:cubicBezTo>
                  <a:cubicBezTo>
                    <a:pt x="2563408" y="1063107"/>
                    <a:pt x="2562069" y="1062342"/>
                    <a:pt x="2560768" y="1061691"/>
                  </a:cubicBezTo>
                  <a:cubicBezTo>
                    <a:pt x="2559543" y="1060811"/>
                    <a:pt x="2558701" y="1059931"/>
                    <a:pt x="2557821" y="1058821"/>
                  </a:cubicBezTo>
                  <a:cubicBezTo>
                    <a:pt x="2555754" y="1056065"/>
                    <a:pt x="2555066" y="1052123"/>
                    <a:pt x="2555754" y="1047837"/>
                  </a:cubicBezTo>
                  <a:cubicBezTo>
                    <a:pt x="2556558" y="1043512"/>
                    <a:pt x="2558854" y="1038461"/>
                    <a:pt x="2562145" y="1033332"/>
                  </a:cubicBezTo>
                  <a:close/>
                  <a:moveTo>
                    <a:pt x="2354985" y="795213"/>
                  </a:moveTo>
                  <a:cubicBezTo>
                    <a:pt x="2356861" y="789932"/>
                    <a:pt x="2360037" y="784115"/>
                    <a:pt x="2364208" y="777877"/>
                  </a:cubicBezTo>
                  <a:cubicBezTo>
                    <a:pt x="2368265" y="771830"/>
                    <a:pt x="2373431" y="765592"/>
                    <a:pt x="2379478" y="759240"/>
                  </a:cubicBezTo>
                  <a:cubicBezTo>
                    <a:pt x="2384071" y="754303"/>
                    <a:pt x="2389352" y="749596"/>
                    <a:pt x="2394289" y="745540"/>
                  </a:cubicBezTo>
                  <a:cubicBezTo>
                    <a:pt x="2399455" y="741253"/>
                    <a:pt x="2404622" y="737426"/>
                    <a:pt x="2409558" y="734250"/>
                  </a:cubicBezTo>
                  <a:cubicBezTo>
                    <a:pt x="2414495" y="731304"/>
                    <a:pt x="2419203" y="728663"/>
                    <a:pt x="2423604" y="726903"/>
                  </a:cubicBezTo>
                  <a:cubicBezTo>
                    <a:pt x="2428196" y="725142"/>
                    <a:pt x="2432482" y="723956"/>
                    <a:pt x="2436003" y="723382"/>
                  </a:cubicBezTo>
                  <a:lnTo>
                    <a:pt x="2438758" y="723382"/>
                  </a:lnTo>
                  <a:lnTo>
                    <a:pt x="2441169" y="723382"/>
                  </a:lnTo>
                  <a:cubicBezTo>
                    <a:pt x="2441935" y="723496"/>
                    <a:pt x="2442585" y="723726"/>
                    <a:pt x="2443351" y="723917"/>
                  </a:cubicBezTo>
                  <a:cubicBezTo>
                    <a:pt x="2444231" y="724032"/>
                    <a:pt x="2444767" y="724453"/>
                    <a:pt x="2445532" y="724798"/>
                  </a:cubicBezTo>
                  <a:cubicBezTo>
                    <a:pt x="2448594" y="726214"/>
                    <a:pt x="2450240" y="729084"/>
                    <a:pt x="2450813" y="732796"/>
                  </a:cubicBezTo>
                  <a:cubicBezTo>
                    <a:pt x="2451158" y="736508"/>
                    <a:pt x="2450469" y="741139"/>
                    <a:pt x="2448403" y="746420"/>
                  </a:cubicBezTo>
                  <a:cubicBezTo>
                    <a:pt x="2446642" y="751586"/>
                    <a:pt x="2443465" y="757404"/>
                    <a:pt x="2439409" y="763412"/>
                  </a:cubicBezTo>
                  <a:cubicBezTo>
                    <a:pt x="2435352" y="769574"/>
                    <a:pt x="2430186" y="775926"/>
                    <a:pt x="2424063" y="782280"/>
                  </a:cubicBezTo>
                  <a:cubicBezTo>
                    <a:pt x="2419241" y="787446"/>
                    <a:pt x="2414189" y="792153"/>
                    <a:pt x="2409138" y="796554"/>
                  </a:cubicBezTo>
                  <a:cubicBezTo>
                    <a:pt x="2403857" y="800840"/>
                    <a:pt x="2398728" y="804667"/>
                    <a:pt x="2393791" y="807652"/>
                  </a:cubicBezTo>
                  <a:cubicBezTo>
                    <a:pt x="2388625" y="810829"/>
                    <a:pt x="2383918" y="813354"/>
                    <a:pt x="2379325" y="815230"/>
                  </a:cubicBezTo>
                  <a:cubicBezTo>
                    <a:pt x="2374924" y="816990"/>
                    <a:pt x="2370638" y="818176"/>
                    <a:pt x="2366811" y="818636"/>
                  </a:cubicBezTo>
                  <a:cubicBezTo>
                    <a:pt x="2366160" y="818750"/>
                    <a:pt x="2365051" y="818750"/>
                    <a:pt x="2364400" y="818750"/>
                  </a:cubicBezTo>
                  <a:cubicBezTo>
                    <a:pt x="2363520" y="818750"/>
                    <a:pt x="2362640" y="818750"/>
                    <a:pt x="2361989" y="818636"/>
                  </a:cubicBezTo>
                  <a:cubicBezTo>
                    <a:pt x="2361224" y="818406"/>
                    <a:pt x="2360573" y="818406"/>
                    <a:pt x="2359808" y="818100"/>
                  </a:cubicBezTo>
                  <a:cubicBezTo>
                    <a:pt x="2359157" y="818100"/>
                    <a:pt x="2358392" y="817755"/>
                    <a:pt x="2357741" y="817449"/>
                  </a:cubicBezTo>
                  <a:cubicBezTo>
                    <a:pt x="2354871" y="815689"/>
                    <a:pt x="2353149" y="812857"/>
                    <a:pt x="2352690" y="808877"/>
                  </a:cubicBezTo>
                  <a:cubicBezTo>
                    <a:pt x="2352116" y="804858"/>
                    <a:pt x="2352919" y="800266"/>
                    <a:pt x="2354986" y="795215"/>
                  </a:cubicBezTo>
                  <a:close/>
                  <a:moveTo>
                    <a:pt x="2227280" y="968231"/>
                  </a:moveTo>
                  <a:cubicBezTo>
                    <a:pt x="2229040" y="962069"/>
                    <a:pt x="2231872" y="955717"/>
                    <a:pt x="2235737" y="948713"/>
                  </a:cubicBezTo>
                  <a:cubicBezTo>
                    <a:pt x="2239258" y="942666"/>
                    <a:pt x="2243544" y="936734"/>
                    <a:pt x="2247907" y="931377"/>
                  </a:cubicBezTo>
                  <a:cubicBezTo>
                    <a:pt x="2252308" y="926095"/>
                    <a:pt x="2257245" y="921274"/>
                    <a:pt x="2261953" y="917217"/>
                  </a:cubicBezTo>
                  <a:cubicBezTo>
                    <a:pt x="2266660" y="913390"/>
                    <a:pt x="2271597" y="909869"/>
                    <a:pt x="2276533" y="907764"/>
                  </a:cubicBezTo>
                  <a:cubicBezTo>
                    <a:pt x="2281126" y="905238"/>
                    <a:pt x="2285872" y="903822"/>
                    <a:pt x="2289928" y="903248"/>
                  </a:cubicBezTo>
                  <a:cubicBezTo>
                    <a:pt x="2290464" y="903248"/>
                    <a:pt x="2290923" y="903133"/>
                    <a:pt x="2291459" y="903133"/>
                  </a:cubicBezTo>
                  <a:lnTo>
                    <a:pt x="2292454" y="903133"/>
                  </a:lnTo>
                  <a:lnTo>
                    <a:pt x="2293564" y="903133"/>
                  </a:lnTo>
                  <a:cubicBezTo>
                    <a:pt x="2293985" y="903248"/>
                    <a:pt x="2294329" y="903248"/>
                    <a:pt x="2294674" y="903478"/>
                  </a:cubicBezTo>
                  <a:cubicBezTo>
                    <a:pt x="2299075" y="903822"/>
                    <a:pt x="2302481" y="905774"/>
                    <a:pt x="2304547" y="908759"/>
                  </a:cubicBezTo>
                  <a:cubicBezTo>
                    <a:pt x="2306958" y="911629"/>
                    <a:pt x="2308068" y="915801"/>
                    <a:pt x="2308489" y="920393"/>
                  </a:cubicBezTo>
                  <a:cubicBezTo>
                    <a:pt x="2308604" y="925330"/>
                    <a:pt x="2307724" y="930917"/>
                    <a:pt x="2306078" y="936964"/>
                  </a:cubicBezTo>
                  <a:cubicBezTo>
                    <a:pt x="2304011" y="943011"/>
                    <a:pt x="2301026" y="949708"/>
                    <a:pt x="2297199" y="956367"/>
                  </a:cubicBezTo>
                  <a:cubicBezTo>
                    <a:pt x="2293678" y="962720"/>
                    <a:pt x="2289507" y="968537"/>
                    <a:pt x="2285029" y="973818"/>
                  </a:cubicBezTo>
                  <a:cubicBezTo>
                    <a:pt x="2280628" y="979099"/>
                    <a:pt x="2275691" y="983921"/>
                    <a:pt x="2270984" y="988092"/>
                  </a:cubicBezTo>
                  <a:cubicBezTo>
                    <a:pt x="2266277" y="991919"/>
                    <a:pt x="2261340" y="995326"/>
                    <a:pt x="2256289" y="997622"/>
                  </a:cubicBezTo>
                  <a:cubicBezTo>
                    <a:pt x="2251696" y="1000033"/>
                    <a:pt x="2246951" y="1001449"/>
                    <a:pt x="2242588" y="1002023"/>
                  </a:cubicBezTo>
                  <a:cubicBezTo>
                    <a:pt x="2242244" y="1002023"/>
                    <a:pt x="2241938" y="1002023"/>
                    <a:pt x="2241593" y="1002138"/>
                  </a:cubicBezTo>
                  <a:lnTo>
                    <a:pt x="2240368" y="1002138"/>
                  </a:lnTo>
                  <a:lnTo>
                    <a:pt x="2239144" y="1002138"/>
                  </a:lnTo>
                  <a:cubicBezTo>
                    <a:pt x="2238799" y="1002023"/>
                    <a:pt x="2238378" y="1002023"/>
                    <a:pt x="2238034" y="1002023"/>
                  </a:cubicBezTo>
                  <a:cubicBezTo>
                    <a:pt x="2233748" y="1001487"/>
                    <a:pt x="2230571" y="999727"/>
                    <a:pt x="2228505" y="996550"/>
                  </a:cubicBezTo>
                  <a:cubicBezTo>
                    <a:pt x="2226209" y="993680"/>
                    <a:pt x="2224984" y="989623"/>
                    <a:pt x="2224793" y="984916"/>
                  </a:cubicBezTo>
                  <a:cubicBezTo>
                    <a:pt x="2224410" y="980094"/>
                    <a:pt x="2225290" y="974507"/>
                    <a:pt x="2227280" y="968231"/>
                  </a:cubicBezTo>
                  <a:close/>
                  <a:moveTo>
                    <a:pt x="2131374" y="884534"/>
                  </a:moveTo>
                  <a:cubicBezTo>
                    <a:pt x="2133364" y="878487"/>
                    <a:pt x="2136082" y="872020"/>
                    <a:pt x="2140062" y="865322"/>
                  </a:cubicBezTo>
                  <a:cubicBezTo>
                    <a:pt x="2143583" y="859084"/>
                    <a:pt x="2147869" y="853459"/>
                    <a:pt x="2152232" y="848216"/>
                  </a:cubicBezTo>
                  <a:cubicBezTo>
                    <a:pt x="2156748" y="842934"/>
                    <a:pt x="2161340" y="838342"/>
                    <a:pt x="2166162" y="834515"/>
                  </a:cubicBezTo>
                  <a:cubicBezTo>
                    <a:pt x="2171099" y="830229"/>
                    <a:pt x="2176036" y="827167"/>
                    <a:pt x="2180629" y="824642"/>
                  </a:cubicBezTo>
                  <a:cubicBezTo>
                    <a:pt x="2185336" y="822460"/>
                    <a:pt x="2189966" y="820700"/>
                    <a:pt x="2194023" y="820355"/>
                  </a:cubicBezTo>
                  <a:lnTo>
                    <a:pt x="2195248" y="820355"/>
                  </a:lnTo>
                  <a:lnTo>
                    <a:pt x="2196473" y="820355"/>
                  </a:lnTo>
                  <a:lnTo>
                    <a:pt x="2197583" y="820355"/>
                  </a:lnTo>
                  <a:lnTo>
                    <a:pt x="2198578" y="820355"/>
                  </a:lnTo>
                  <a:cubicBezTo>
                    <a:pt x="2202864" y="820700"/>
                    <a:pt x="2206040" y="822652"/>
                    <a:pt x="2208107" y="825637"/>
                  </a:cubicBezTo>
                  <a:cubicBezTo>
                    <a:pt x="2210288" y="828392"/>
                    <a:pt x="2211628" y="832334"/>
                    <a:pt x="2211819" y="836926"/>
                  </a:cubicBezTo>
                  <a:cubicBezTo>
                    <a:pt x="2211934" y="841863"/>
                    <a:pt x="2211283" y="847144"/>
                    <a:pt x="2209293" y="853152"/>
                  </a:cubicBezTo>
                  <a:cubicBezTo>
                    <a:pt x="2207533" y="859199"/>
                    <a:pt x="2204586" y="865551"/>
                    <a:pt x="2200606" y="872249"/>
                  </a:cubicBezTo>
                  <a:cubicBezTo>
                    <a:pt x="2197085" y="878487"/>
                    <a:pt x="2192799" y="884228"/>
                    <a:pt x="2188436" y="889585"/>
                  </a:cubicBezTo>
                  <a:cubicBezTo>
                    <a:pt x="2183920" y="894866"/>
                    <a:pt x="2179098" y="899803"/>
                    <a:pt x="2174162" y="903744"/>
                  </a:cubicBezTo>
                  <a:cubicBezTo>
                    <a:pt x="2169454" y="908031"/>
                    <a:pt x="2164517" y="911092"/>
                    <a:pt x="2159695" y="913618"/>
                  </a:cubicBezTo>
                  <a:cubicBezTo>
                    <a:pt x="2154873" y="916144"/>
                    <a:pt x="2150357" y="917675"/>
                    <a:pt x="2146186" y="917904"/>
                  </a:cubicBezTo>
                  <a:lnTo>
                    <a:pt x="2144961" y="918249"/>
                  </a:lnTo>
                  <a:lnTo>
                    <a:pt x="2142665" y="918249"/>
                  </a:lnTo>
                  <a:cubicBezTo>
                    <a:pt x="2142435" y="918019"/>
                    <a:pt x="2141900" y="918019"/>
                    <a:pt x="2141785" y="917904"/>
                  </a:cubicBezTo>
                  <a:cubicBezTo>
                    <a:pt x="2137728" y="917560"/>
                    <a:pt x="2134552" y="915608"/>
                    <a:pt x="2132255" y="912623"/>
                  </a:cubicBezTo>
                  <a:cubicBezTo>
                    <a:pt x="2129959" y="909868"/>
                    <a:pt x="2128964" y="905696"/>
                    <a:pt x="2128734" y="900989"/>
                  </a:cubicBezTo>
                  <a:cubicBezTo>
                    <a:pt x="2128734" y="895937"/>
                    <a:pt x="2129500" y="890427"/>
                    <a:pt x="2131375" y="884533"/>
                  </a:cubicBezTo>
                  <a:close/>
                  <a:moveTo>
                    <a:pt x="1941329" y="748255"/>
                  </a:moveTo>
                  <a:cubicBezTo>
                    <a:pt x="1942745" y="741673"/>
                    <a:pt x="1944850" y="735511"/>
                    <a:pt x="1947682" y="729618"/>
                  </a:cubicBezTo>
                  <a:cubicBezTo>
                    <a:pt x="1950552" y="723572"/>
                    <a:pt x="1954035" y="718213"/>
                    <a:pt x="1958321" y="713162"/>
                  </a:cubicBezTo>
                  <a:cubicBezTo>
                    <a:pt x="1962263" y="708455"/>
                    <a:pt x="1966434" y="704168"/>
                    <a:pt x="1971065" y="700992"/>
                  </a:cubicBezTo>
                  <a:cubicBezTo>
                    <a:pt x="1975657" y="697701"/>
                    <a:pt x="1980288" y="695405"/>
                    <a:pt x="1984996" y="694295"/>
                  </a:cubicBezTo>
                  <a:lnTo>
                    <a:pt x="1985417" y="694295"/>
                  </a:lnTo>
                  <a:lnTo>
                    <a:pt x="1986182" y="694295"/>
                  </a:lnTo>
                  <a:cubicBezTo>
                    <a:pt x="1986527" y="694295"/>
                    <a:pt x="1986527" y="694180"/>
                    <a:pt x="1986833" y="694180"/>
                  </a:cubicBezTo>
                  <a:cubicBezTo>
                    <a:pt x="1986947" y="693950"/>
                    <a:pt x="1987177" y="693950"/>
                    <a:pt x="1987483" y="693950"/>
                  </a:cubicBezTo>
                  <a:cubicBezTo>
                    <a:pt x="1991540" y="693606"/>
                    <a:pt x="1995290" y="694295"/>
                    <a:pt x="1998467" y="696132"/>
                  </a:cubicBezTo>
                  <a:cubicBezTo>
                    <a:pt x="2001643" y="698007"/>
                    <a:pt x="2004169" y="700533"/>
                    <a:pt x="2006044" y="704245"/>
                  </a:cubicBezTo>
                  <a:cubicBezTo>
                    <a:pt x="2008034" y="707766"/>
                    <a:pt x="2009335" y="712052"/>
                    <a:pt x="2009756" y="717180"/>
                  </a:cubicBezTo>
                  <a:cubicBezTo>
                    <a:pt x="2010292" y="722232"/>
                    <a:pt x="2009871" y="727934"/>
                    <a:pt x="2008647" y="733980"/>
                  </a:cubicBezTo>
                  <a:cubicBezTo>
                    <a:pt x="2007231" y="740333"/>
                    <a:pt x="2004934" y="746724"/>
                    <a:pt x="2002064" y="752617"/>
                  </a:cubicBezTo>
                  <a:cubicBezTo>
                    <a:pt x="1999117" y="758664"/>
                    <a:pt x="1995482" y="764251"/>
                    <a:pt x="1991655" y="769188"/>
                  </a:cubicBezTo>
                  <a:cubicBezTo>
                    <a:pt x="1987828" y="773896"/>
                    <a:pt x="1983541" y="778182"/>
                    <a:pt x="1978911" y="781167"/>
                  </a:cubicBezTo>
                  <a:cubicBezTo>
                    <a:pt x="1974318" y="784344"/>
                    <a:pt x="1969802" y="786448"/>
                    <a:pt x="1965210" y="787520"/>
                  </a:cubicBezTo>
                  <a:lnTo>
                    <a:pt x="1964675" y="787520"/>
                  </a:lnTo>
                  <a:cubicBezTo>
                    <a:pt x="1964330" y="787520"/>
                    <a:pt x="1964330" y="787520"/>
                    <a:pt x="1964024" y="787635"/>
                  </a:cubicBezTo>
                  <a:cubicBezTo>
                    <a:pt x="1963680" y="787635"/>
                    <a:pt x="1963680" y="787865"/>
                    <a:pt x="1963259" y="787865"/>
                  </a:cubicBezTo>
                  <a:lnTo>
                    <a:pt x="1962608" y="787865"/>
                  </a:lnTo>
                  <a:cubicBezTo>
                    <a:pt x="1958322" y="788209"/>
                    <a:pt x="1954724" y="787520"/>
                    <a:pt x="1951319" y="785683"/>
                  </a:cubicBezTo>
                  <a:cubicBezTo>
                    <a:pt x="1948142" y="783923"/>
                    <a:pt x="1945731" y="781091"/>
                    <a:pt x="1943512" y="777570"/>
                  </a:cubicBezTo>
                  <a:cubicBezTo>
                    <a:pt x="1941751" y="774049"/>
                    <a:pt x="1940756" y="769763"/>
                    <a:pt x="1940220" y="764826"/>
                  </a:cubicBezTo>
                  <a:cubicBezTo>
                    <a:pt x="1939799" y="759851"/>
                    <a:pt x="1940105" y="754263"/>
                    <a:pt x="1941330" y="748255"/>
                  </a:cubicBezTo>
                  <a:close/>
                  <a:moveTo>
                    <a:pt x="1878987" y="1002717"/>
                  </a:moveTo>
                  <a:cubicBezTo>
                    <a:pt x="1879332" y="1007998"/>
                    <a:pt x="1878872" y="1013815"/>
                    <a:pt x="1877342" y="1020053"/>
                  </a:cubicBezTo>
                  <a:cubicBezTo>
                    <a:pt x="1875926" y="1026750"/>
                    <a:pt x="1873629" y="1033102"/>
                    <a:pt x="1870644" y="1039456"/>
                  </a:cubicBezTo>
                  <a:cubicBezTo>
                    <a:pt x="1867889" y="1045503"/>
                    <a:pt x="1864062" y="1051090"/>
                    <a:pt x="1860120" y="1056027"/>
                  </a:cubicBezTo>
                  <a:cubicBezTo>
                    <a:pt x="1856179" y="1060964"/>
                    <a:pt x="1851778" y="1065135"/>
                    <a:pt x="1847185" y="1068311"/>
                  </a:cubicBezTo>
                  <a:cubicBezTo>
                    <a:pt x="1842784" y="1071717"/>
                    <a:pt x="1837847" y="1073784"/>
                    <a:pt x="1833254" y="1074664"/>
                  </a:cubicBezTo>
                  <a:cubicBezTo>
                    <a:pt x="1832910" y="1074664"/>
                    <a:pt x="1832910" y="1074664"/>
                    <a:pt x="1832604" y="1074779"/>
                  </a:cubicBezTo>
                  <a:lnTo>
                    <a:pt x="1831953" y="1074779"/>
                  </a:lnTo>
                  <a:cubicBezTo>
                    <a:pt x="1831724" y="1074779"/>
                    <a:pt x="1831609" y="1074779"/>
                    <a:pt x="1831188" y="1074894"/>
                  </a:cubicBezTo>
                  <a:lnTo>
                    <a:pt x="1830767" y="1074894"/>
                  </a:lnTo>
                  <a:cubicBezTo>
                    <a:pt x="1826251" y="1075238"/>
                    <a:pt x="1822654" y="1074549"/>
                    <a:pt x="1819478" y="1072598"/>
                  </a:cubicBezTo>
                  <a:cubicBezTo>
                    <a:pt x="1816072" y="1070608"/>
                    <a:pt x="1813661" y="1067890"/>
                    <a:pt x="1811670" y="1064370"/>
                  </a:cubicBezTo>
                  <a:cubicBezTo>
                    <a:pt x="1809680" y="1060428"/>
                    <a:pt x="1808724" y="1056027"/>
                    <a:pt x="1808264" y="1050860"/>
                  </a:cubicBezTo>
                  <a:cubicBezTo>
                    <a:pt x="1807920" y="1045809"/>
                    <a:pt x="1808264" y="1039877"/>
                    <a:pt x="1809680" y="1033753"/>
                  </a:cubicBezTo>
                  <a:cubicBezTo>
                    <a:pt x="1811096" y="1027171"/>
                    <a:pt x="1813201" y="1020704"/>
                    <a:pt x="1816033" y="1014542"/>
                  </a:cubicBezTo>
                  <a:cubicBezTo>
                    <a:pt x="1819210" y="1008496"/>
                    <a:pt x="1822731" y="1002908"/>
                    <a:pt x="1826788" y="997971"/>
                  </a:cubicBezTo>
                  <a:cubicBezTo>
                    <a:pt x="1830844" y="993035"/>
                    <a:pt x="1835131" y="988863"/>
                    <a:pt x="1839838" y="985458"/>
                  </a:cubicBezTo>
                  <a:cubicBezTo>
                    <a:pt x="1844430" y="982166"/>
                    <a:pt x="1849175" y="979985"/>
                    <a:pt x="1853883" y="978875"/>
                  </a:cubicBezTo>
                  <a:lnTo>
                    <a:pt x="1854418" y="978875"/>
                  </a:lnTo>
                  <a:cubicBezTo>
                    <a:pt x="1854763" y="978875"/>
                    <a:pt x="1854954" y="978760"/>
                    <a:pt x="1855069" y="978760"/>
                  </a:cubicBezTo>
                  <a:cubicBezTo>
                    <a:pt x="1855413" y="978645"/>
                    <a:pt x="1855605" y="978645"/>
                    <a:pt x="1855834" y="978645"/>
                  </a:cubicBezTo>
                  <a:lnTo>
                    <a:pt x="1856485" y="978645"/>
                  </a:lnTo>
                  <a:cubicBezTo>
                    <a:pt x="1860771" y="978301"/>
                    <a:pt x="1864598" y="978990"/>
                    <a:pt x="1867774" y="980712"/>
                  </a:cubicBezTo>
                  <a:cubicBezTo>
                    <a:pt x="1870951" y="982702"/>
                    <a:pt x="1873362" y="985419"/>
                    <a:pt x="1875352" y="989170"/>
                  </a:cubicBezTo>
                  <a:cubicBezTo>
                    <a:pt x="1877456" y="993035"/>
                    <a:pt x="1878643" y="997551"/>
                    <a:pt x="1878987" y="1002717"/>
                  </a:cubicBezTo>
                  <a:close/>
                  <a:moveTo>
                    <a:pt x="1811823" y="735862"/>
                  </a:moveTo>
                  <a:cubicBezTo>
                    <a:pt x="1812933" y="730275"/>
                    <a:pt x="1814693" y="724573"/>
                    <a:pt x="1816760" y="719636"/>
                  </a:cubicBezTo>
                  <a:cubicBezTo>
                    <a:pt x="1819171" y="714355"/>
                    <a:pt x="1822041" y="710107"/>
                    <a:pt x="1825638" y="706241"/>
                  </a:cubicBezTo>
                  <a:cubicBezTo>
                    <a:pt x="1829044" y="702529"/>
                    <a:pt x="1832986" y="699544"/>
                    <a:pt x="1837273" y="697784"/>
                  </a:cubicBezTo>
                  <a:cubicBezTo>
                    <a:pt x="1837808" y="697669"/>
                    <a:pt x="1838382" y="697439"/>
                    <a:pt x="1839033" y="697133"/>
                  </a:cubicBezTo>
                  <a:cubicBezTo>
                    <a:pt x="1839569" y="696903"/>
                    <a:pt x="1840143" y="696789"/>
                    <a:pt x="1840793" y="696597"/>
                  </a:cubicBezTo>
                  <a:cubicBezTo>
                    <a:pt x="1841559" y="696368"/>
                    <a:pt x="1842209" y="696253"/>
                    <a:pt x="1842783" y="696061"/>
                  </a:cubicBezTo>
                  <a:cubicBezTo>
                    <a:pt x="1843204" y="696061"/>
                    <a:pt x="1844008" y="696061"/>
                    <a:pt x="1844544" y="695947"/>
                  </a:cubicBezTo>
                  <a:cubicBezTo>
                    <a:pt x="1848256" y="695411"/>
                    <a:pt x="1851586" y="696061"/>
                    <a:pt x="1854953" y="697171"/>
                  </a:cubicBezTo>
                  <a:cubicBezTo>
                    <a:pt x="1858130" y="698587"/>
                    <a:pt x="1861000" y="700463"/>
                    <a:pt x="1863832" y="703218"/>
                  </a:cubicBezTo>
                  <a:cubicBezTo>
                    <a:pt x="1866243" y="705973"/>
                    <a:pt x="1868539" y="709571"/>
                    <a:pt x="1870300" y="713436"/>
                  </a:cubicBezTo>
                  <a:cubicBezTo>
                    <a:pt x="1872290" y="717263"/>
                    <a:pt x="1873246" y="721894"/>
                    <a:pt x="1874012" y="727137"/>
                  </a:cubicBezTo>
                  <a:cubicBezTo>
                    <a:pt x="1874662" y="732954"/>
                    <a:pt x="1874548" y="738885"/>
                    <a:pt x="1873667" y="744818"/>
                  </a:cubicBezTo>
                  <a:cubicBezTo>
                    <a:pt x="1872558" y="750635"/>
                    <a:pt x="1870797" y="756223"/>
                    <a:pt x="1868616" y="761389"/>
                  </a:cubicBezTo>
                  <a:cubicBezTo>
                    <a:pt x="1866320" y="766440"/>
                    <a:pt x="1863143" y="771262"/>
                    <a:pt x="1859622" y="775012"/>
                  </a:cubicBezTo>
                  <a:cubicBezTo>
                    <a:pt x="1856101" y="778954"/>
                    <a:pt x="1852160" y="781939"/>
                    <a:pt x="1847643" y="783700"/>
                  </a:cubicBezTo>
                  <a:cubicBezTo>
                    <a:pt x="1847108" y="784044"/>
                    <a:pt x="1846534" y="784350"/>
                    <a:pt x="1845883" y="784350"/>
                  </a:cubicBezTo>
                  <a:cubicBezTo>
                    <a:pt x="1845539" y="784695"/>
                    <a:pt x="1844773" y="784695"/>
                    <a:pt x="1844123" y="784886"/>
                  </a:cubicBezTo>
                  <a:cubicBezTo>
                    <a:pt x="1843778" y="785001"/>
                    <a:pt x="1843013" y="785231"/>
                    <a:pt x="1842477" y="785422"/>
                  </a:cubicBezTo>
                  <a:lnTo>
                    <a:pt x="1840831" y="785422"/>
                  </a:lnTo>
                  <a:cubicBezTo>
                    <a:pt x="1837119" y="785843"/>
                    <a:pt x="1833598" y="785422"/>
                    <a:pt x="1830422" y="784006"/>
                  </a:cubicBezTo>
                  <a:cubicBezTo>
                    <a:pt x="1827245" y="782781"/>
                    <a:pt x="1824260" y="780829"/>
                    <a:pt x="1821735" y="777959"/>
                  </a:cubicBezTo>
                  <a:cubicBezTo>
                    <a:pt x="1818864" y="775204"/>
                    <a:pt x="1816797" y="771606"/>
                    <a:pt x="1814923" y="767741"/>
                  </a:cubicBezTo>
                  <a:cubicBezTo>
                    <a:pt x="1813162" y="763455"/>
                    <a:pt x="1812167" y="758977"/>
                    <a:pt x="1811401" y="753810"/>
                  </a:cubicBezTo>
                  <a:cubicBezTo>
                    <a:pt x="1810751" y="747802"/>
                    <a:pt x="1810942" y="741678"/>
                    <a:pt x="1811823" y="735862"/>
                  </a:cubicBezTo>
                  <a:close/>
                  <a:moveTo>
                    <a:pt x="1778910" y="900003"/>
                  </a:moveTo>
                  <a:cubicBezTo>
                    <a:pt x="1780020" y="893957"/>
                    <a:pt x="1781781" y="888369"/>
                    <a:pt x="1784077" y="883203"/>
                  </a:cubicBezTo>
                  <a:cubicBezTo>
                    <a:pt x="1786373" y="878037"/>
                    <a:pt x="1789549" y="873559"/>
                    <a:pt x="1792955" y="869579"/>
                  </a:cubicBezTo>
                  <a:cubicBezTo>
                    <a:pt x="1796476" y="865752"/>
                    <a:pt x="1800303" y="862882"/>
                    <a:pt x="1804590" y="861122"/>
                  </a:cubicBezTo>
                  <a:cubicBezTo>
                    <a:pt x="1805240" y="860777"/>
                    <a:pt x="1805814" y="860777"/>
                    <a:pt x="1806580" y="860471"/>
                  </a:cubicBezTo>
                  <a:cubicBezTo>
                    <a:pt x="1807115" y="860356"/>
                    <a:pt x="1807804" y="860127"/>
                    <a:pt x="1808340" y="859820"/>
                  </a:cubicBezTo>
                  <a:cubicBezTo>
                    <a:pt x="1808991" y="859820"/>
                    <a:pt x="1809756" y="859820"/>
                    <a:pt x="1810100" y="859476"/>
                  </a:cubicBezTo>
                  <a:lnTo>
                    <a:pt x="1812282" y="859476"/>
                  </a:lnTo>
                  <a:cubicBezTo>
                    <a:pt x="1815803" y="858940"/>
                    <a:pt x="1819324" y="859476"/>
                    <a:pt x="1822500" y="860892"/>
                  </a:cubicBezTo>
                  <a:cubicBezTo>
                    <a:pt x="1825792" y="862117"/>
                    <a:pt x="1828853" y="864298"/>
                    <a:pt x="1831494" y="867130"/>
                  </a:cubicBezTo>
                  <a:cubicBezTo>
                    <a:pt x="1834134" y="870077"/>
                    <a:pt x="1836201" y="873483"/>
                    <a:pt x="1838076" y="877539"/>
                  </a:cubicBezTo>
                  <a:cubicBezTo>
                    <a:pt x="1839951" y="881596"/>
                    <a:pt x="1841253" y="886227"/>
                    <a:pt x="1841788" y="891240"/>
                  </a:cubicBezTo>
                  <a:cubicBezTo>
                    <a:pt x="1842324" y="897401"/>
                    <a:pt x="1842324" y="903639"/>
                    <a:pt x="1841253" y="909571"/>
                  </a:cubicBezTo>
                  <a:cubicBezTo>
                    <a:pt x="1840143" y="915503"/>
                    <a:pt x="1838612" y="921205"/>
                    <a:pt x="1836316" y="926257"/>
                  </a:cubicBezTo>
                  <a:cubicBezTo>
                    <a:pt x="1833905" y="931538"/>
                    <a:pt x="1831035" y="936130"/>
                    <a:pt x="1827437" y="939881"/>
                  </a:cubicBezTo>
                  <a:cubicBezTo>
                    <a:pt x="1823916" y="943822"/>
                    <a:pt x="1820089" y="946922"/>
                    <a:pt x="1815574" y="948759"/>
                  </a:cubicBezTo>
                  <a:cubicBezTo>
                    <a:pt x="1815038" y="949104"/>
                    <a:pt x="1814349" y="949104"/>
                    <a:pt x="1813584" y="949410"/>
                  </a:cubicBezTo>
                  <a:cubicBezTo>
                    <a:pt x="1813048" y="949525"/>
                    <a:pt x="1812474" y="949754"/>
                    <a:pt x="1811823" y="949946"/>
                  </a:cubicBezTo>
                  <a:cubicBezTo>
                    <a:pt x="1811287" y="950061"/>
                    <a:pt x="1810713" y="950061"/>
                    <a:pt x="1810063" y="950290"/>
                  </a:cubicBezTo>
                  <a:cubicBezTo>
                    <a:pt x="1809718" y="950520"/>
                    <a:pt x="1808953" y="950520"/>
                    <a:pt x="1808302" y="950520"/>
                  </a:cubicBezTo>
                  <a:cubicBezTo>
                    <a:pt x="1804782" y="950864"/>
                    <a:pt x="1801261" y="950290"/>
                    <a:pt x="1797778" y="949104"/>
                  </a:cubicBezTo>
                  <a:cubicBezTo>
                    <a:pt x="1794602" y="947688"/>
                    <a:pt x="1791540" y="945583"/>
                    <a:pt x="1788900" y="942751"/>
                  </a:cubicBezTo>
                  <a:cubicBezTo>
                    <a:pt x="1786259" y="939881"/>
                    <a:pt x="1783963" y="936398"/>
                    <a:pt x="1782202" y="932112"/>
                  </a:cubicBezTo>
                  <a:cubicBezTo>
                    <a:pt x="1780442" y="927826"/>
                    <a:pt x="1779256" y="923233"/>
                    <a:pt x="1778682" y="918067"/>
                  </a:cubicBezTo>
                  <a:cubicBezTo>
                    <a:pt x="1777916" y="912059"/>
                    <a:pt x="1778031" y="905821"/>
                    <a:pt x="1778911" y="900003"/>
                  </a:cubicBezTo>
                  <a:close/>
                  <a:moveTo>
                    <a:pt x="1494186" y="1004784"/>
                  </a:moveTo>
                  <a:cubicBezTo>
                    <a:pt x="1495602" y="999847"/>
                    <a:pt x="1497898" y="995140"/>
                    <a:pt x="1500883" y="991083"/>
                  </a:cubicBezTo>
                  <a:cubicBezTo>
                    <a:pt x="1503830" y="986797"/>
                    <a:pt x="1507580" y="983200"/>
                    <a:pt x="1511866" y="980559"/>
                  </a:cubicBezTo>
                  <a:cubicBezTo>
                    <a:pt x="1513091" y="979909"/>
                    <a:pt x="1514392" y="979143"/>
                    <a:pt x="1515388" y="978569"/>
                  </a:cubicBezTo>
                  <a:cubicBezTo>
                    <a:pt x="1516803" y="978148"/>
                    <a:pt x="1517798" y="977574"/>
                    <a:pt x="1519100" y="977039"/>
                  </a:cubicBezTo>
                  <a:cubicBezTo>
                    <a:pt x="1520401" y="976694"/>
                    <a:pt x="1521626" y="976388"/>
                    <a:pt x="1522812" y="975929"/>
                  </a:cubicBezTo>
                  <a:cubicBezTo>
                    <a:pt x="1523807" y="975814"/>
                    <a:pt x="1525223" y="975584"/>
                    <a:pt x="1526333" y="975393"/>
                  </a:cubicBezTo>
                  <a:cubicBezTo>
                    <a:pt x="1529854" y="975278"/>
                    <a:pt x="1533375" y="975278"/>
                    <a:pt x="1536551" y="976044"/>
                  </a:cubicBezTo>
                  <a:cubicBezTo>
                    <a:pt x="1540072" y="976924"/>
                    <a:pt x="1543249" y="978034"/>
                    <a:pt x="1546004" y="979985"/>
                  </a:cubicBezTo>
                  <a:cubicBezTo>
                    <a:pt x="1549180" y="981975"/>
                    <a:pt x="1552051" y="984042"/>
                    <a:pt x="1554347" y="986912"/>
                  </a:cubicBezTo>
                  <a:cubicBezTo>
                    <a:pt x="1556758" y="989782"/>
                    <a:pt x="1558939" y="992959"/>
                    <a:pt x="1560585" y="996786"/>
                  </a:cubicBezTo>
                  <a:cubicBezTo>
                    <a:pt x="1562996" y="1001493"/>
                    <a:pt x="1564412" y="1006889"/>
                    <a:pt x="1564871" y="1012132"/>
                  </a:cubicBezTo>
                  <a:cubicBezTo>
                    <a:pt x="1565216" y="1017413"/>
                    <a:pt x="1564642" y="1022771"/>
                    <a:pt x="1563226" y="1027823"/>
                  </a:cubicBezTo>
                  <a:cubicBezTo>
                    <a:pt x="1562001" y="1032760"/>
                    <a:pt x="1559705" y="1037582"/>
                    <a:pt x="1556643" y="1041754"/>
                  </a:cubicBezTo>
                  <a:cubicBezTo>
                    <a:pt x="1553696" y="1045810"/>
                    <a:pt x="1549946" y="1049331"/>
                    <a:pt x="1545354" y="1052163"/>
                  </a:cubicBezTo>
                  <a:cubicBezTo>
                    <a:pt x="1544359" y="1052814"/>
                    <a:pt x="1543057" y="1053388"/>
                    <a:pt x="1541833" y="1053924"/>
                  </a:cubicBezTo>
                  <a:cubicBezTo>
                    <a:pt x="1540838" y="1054574"/>
                    <a:pt x="1539422" y="1055033"/>
                    <a:pt x="1538312" y="1055340"/>
                  </a:cubicBezTo>
                  <a:cubicBezTo>
                    <a:pt x="1536896" y="1055875"/>
                    <a:pt x="1535786" y="1056220"/>
                    <a:pt x="1534370" y="1056449"/>
                  </a:cubicBezTo>
                  <a:cubicBezTo>
                    <a:pt x="1533260" y="1056794"/>
                    <a:pt x="1531959" y="1056985"/>
                    <a:pt x="1530849" y="1057100"/>
                  </a:cubicBezTo>
                  <a:cubicBezTo>
                    <a:pt x="1527328" y="1057444"/>
                    <a:pt x="1523808" y="1057100"/>
                    <a:pt x="1520440" y="1056449"/>
                  </a:cubicBezTo>
                  <a:cubicBezTo>
                    <a:pt x="1517034" y="1055799"/>
                    <a:pt x="1513857" y="1054383"/>
                    <a:pt x="1510796" y="1052622"/>
                  </a:cubicBezTo>
                  <a:cubicBezTo>
                    <a:pt x="1507925" y="1050862"/>
                    <a:pt x="1505094" y="1048566"/>
                    <a:pt x="1502683" y="1045696"/>
                  </a:cubicBezTo>
                  <a:cubicBezTo>
                    <a:pt x="1500272" y="1043055"/>
                    <a:pt x="1498090" y="1039878"/>
                    <a:pt x="1496330" y="1036166"/>
                  </a:cubicBezTo>
                  <a:cubicBezTo>
                    <a:pt x="1494148" y="1031229"/>
                    <a:pt x="1492809" y="1026178"/>
                    <a:pt x="1492388" y="1020591"/>
                  </a:cubicBezTo>
                  <a:cubicBezTo>
                    <a:pt x="1491967" y="1015424"/>
                    <a:pt x="1492771" y="1010181"/>
                    <a:pt x="1494187" y="1004785"/>
                  </a:cubicBezTo>
                  <a:close/>
                  <a:moveTo>
                    <a:pt x="1572869" y="1232489"/>
                  </a:moveTo>
                  <a:cubicBezTo>
                    <a:pt x="1576045" y="1234479"/>
                    <a:pt x="1578686" y="1236775"/>
                    <a:pt x="1581326" y="1239722"/>
                  </a:cubicBezTo>
                  <a:cubicBezTo>
                    <a:pt x="1583737" y="1242669"/>
                    <a:pt x="1585919" y="1245884"/>
                    <a:pt x="1587679" y="1249710"/>
                  </a:cubicBezTo>
                  <a:cubicBezTo>
                    <a:pt x="1590090" y="1254647"/>
                    <a:pt x="1591506" y="1259929"/>
                    <a:pt x="1591965" y="1265630"/>
                  </a:cubicBezTo>
                  <a:cubicBezTo>
                    <a:pt x="1592310" y="1271103"/>
                    <a:pt x="1591965" y="1276614"/>
                    <a:pt x="1590549" y="1281857"/>
                  </a:cubicBezTo>
                  <a:cubicBezTo>
                    <a:pt x="1589133" y="1287138"/>
                    <a:pt x="1586608" y="1292075"/>
                    <a:pt x="1583623" y="1296323"/>
                  </a:cubicBezTo>
                  <a:cubicBezTo>
                    <a:pt x="1580676" y="1300609"/>
                    <a:pt x="1576696" y="1304436"/>
                    <a:pt x="1572218" y="1307307"/>
                  </a:cubicBezTo>
                  <a:cubicBezTo>
                    <a:pt x="1570993" y="1307957"/>
                    <a:pt x="1569807" y="1308723"/>
                    <a:pt x="1568505" y="1309067"/>
                  </a:cubicBezTo>
                  <a:cubicBezTo>
                    <a:pt x="1567281" y="1309718"/>
                    <a:pt x="1566209" y="1310177"/>
                    <a:pt x="1564793" y="1310713"/>
                  </a:cubicBezTo>
                  <a:cubicBezTo>
                    <a:pt x="1563568" y="1311248"/>
                    <a:pt x="1562382" y="1311593"/>
                    <a:pt x="1560851" y="1311708"/>
                  </a:cubicBezTo>
                  <a:cubicBezTo>
                    <a:pt x="1559741" y="1311937"/>
                    <a:pt x="1558441" y="1312243"/>
                    <a:pt x="1557139" y="1312243"/>
                  </a:cubicBezTo>
                  <a:cubicBezTo>
                    <a:pt x="1553733" y="1312588"/>
                    <a:pt x="1550097" y="1312243"/>
                    <a:pt x="1546730" y="1311363"/>
                  </a:cubicBezTo>
                  <a:cubicBezTo>
                    <a:pt x="1543209" y="1310713"/>
                    <a:pt x="1539918" y="1309067"/>
                    <a:pt x="1536856" y="1307307"/>
                  </a:cubicBezTo>
                  <a:cubicBezTo>
                    <a:pt x="1533986" y="1305317"/>
                    <a:pt x="1531269" y="1303020"/>
                    <a:pt x="1528743" y="1300265"/>
                  </a:cubicBezTo>
                  <a:cubicBezTo>
                    <a:pt x="1526102" y="1297318"/>
                    <a:pt x="1523806" y="1293912"/>
                    <a:pt x="1521931" y="1290046"/>
                  </a:cubicBezTo>
                  <a:cubicBezTo>
                    <a:pt x="1519864" y="1284995"/>
                    <a:pt x="1518754" y="1279522"/>
                    <a:pt x="1518410" y="1273821"/>
                  </a:cubicBezTo>
                  <a:cubicBezTo>
                    <a:pt x="1518066" y="1268539"/>
                    <a:pt x="1518754" y="1262837"/>
                    <a:pt x="1520170" y="1257786"/>
                  </a:cubicBezTo>
                  <a:cubicBezTo>
                    <a:pt x="1521586" y="1252619"/>
                    <a:pt x="1523691" y="1247683"/>
                    <a:pt x="1526868" y="1243511"/>
                  </a:cubicBezTo>
                  <a:cubicBezTo>
                    <a:pt x="1530044" y="1239225"/>
                    <a:pt x="1533909" y="1235704"/>
                    <a:pt x="1538273" y="1232872"/>
                  </a:cubicBezTo>
                  <a:cubicBezTo>
                    <a:pt x="1539382" y="1232222"/>
                    <a:pt x="1540569" y="1231456"/>
                    <a:pt x="1541564" y="1230806"/>
                  </a:cubicBezTo>
                  <a:cubicBezTo>
                    <a:pt x="1542980" y="1230270"/>
                    <a:pt x="1544090" y="1229696"/>
                    <a:pt x="1545276" y="1229390"/>
                  </a:cubicBezTo>
                  <a:cubicBezTo>
                    <a:pt x="1546501" y="1229045"/>
                    <a:pt x="1547687" y="1228739"/>
                    <a:pt x="1548988" y="1228280"/>
                  </a:cubicBezTo>
                  <a:cubicBezTo>
                    <a:pt x="1550213" y="1227935"/>
                    <a:pt x="1551399" y="1227935"/>
                    <a:pt x="1552700" y="1227859"/>
                  </a:cubicBezTo>
                  <a:cubicBezTo>
                    <a:pt x="1556222" y="1227515"/>
                    <a:pt x="1559627" y="1227859"/>
                    <a:pt x="1562919" y="1228739"/>
                  </a:cubicBezTo>
                  <a:cubicBezTo>
                    <a:pt x="1566478" y="1229275"/>
                    <a:pt x="1569769" y="1230729"/>
                    <a:pt x="1572869" y="1232490"/>
                  </a:cubicBezTo>
                  <a:close/>
                  <a:moveTo>
                    <a:pt x="1435905" y="1166091"/>
                  </a:moveTo>
                  <a:cubicBezTo>
                    <a:pt x="1439081" y="1165746"/>
                    <a:pt x="1442257" y="1165746"/>
                    <a:pt x="1445434" y="1166206"/>
                  </a:cubicBezTo>
                  <a:cubicBezTo>
                    <a:pt x="1448725" y="1166550"/>
                    <a:pt x="1452131" y="1167315"/>
                    <a:pt x="1455307" y="1168387"/>
                  </a:cubicBezTo>
                  <a:cubicBezTo>
                    <a:pt x="1458484" y="1169267"/>
                    <a:pt x="1461660" y="1170683"/>
                    <a:pt x="1464837" y="1172444"/>
                  </a:cubicBezTo>
                  <a:cubicBezTo>
                    <a:pt x="1467707" y="1174204"/>
                    <a:pt x="1470654" y="1176156"/>
                    <a:pt x="1473294" y="1178490"/>
                  </a:cubicBezTo>
                  <a:cubicBezTo>
                    <a:pt x="1477581" y="1182317"/>
                    <a:pt x="1481102" y="1186603"/>
                    <a:pt x="1483397" y="1190775"/>
                  </a:cubicBezTo>
                  <a:cubicBezTo>
                    <a:pt x="1485693" y="1195367"/>
                    <a:pt x="1487339" y="1200113"/>
                    <a:pt x="1487798" y="1204475"/>
                  </a:cubicBezTo>
                  <a:cubicBezTo>
                    <a:pt x="1488334" y="1209068"/>
                    <a:pt x="1487798" y="1213584"/>
                    <a:pt x="1486267" y="1217870"/>
                  </a:cubicBezTo>
                  <a:cubicBezTo>
                    <a:pt x="1484622" y="1222156"/>
                    <a:pt x="1482211" y="1225983"/>
                    <a:pt x="1478690" y="1229159"/>
                  </a:cubicBezTo>
                  <a:cubicBezTo>
                    <a:pt x="1477274" y="1230575"/>
                    <a:pt x="1475820" y="1231570"/>
                    <a:pt x="1474097" y="1232565"/>
                  </a:cubicBezTo>
                  <a:cubicBezTo>
                    <a:pt x="1472681" y="1233445"/>
                    <a:pt x="1470921" y="1234326"/>
                    <a:pt x="1469161" y="1234976"/>
                  </a:cubicBezTo>
                  <a:cubicBezTo>
                    <a:pt x="1467400" y="1235627"/>
                    <a:pt x="1465640" y="1236201"/>
                    <a:pt x="1463879" y="1236622"/>
                  </a:cubicBezTo>
                  <a:cubicBezTo>
                    <a:pt x="1461889" y="1237043"/>
                    <a:pt x="1460052" y="1237502"/>
                    <a:pt x="1458062" y="1237617"/>
                  </a:cubicBezTo>
                  <a:cubicBezTo>
                    <a:pt x="1455116" y="1237961"/>
                    <a:pt x="1451709" y="1237847"/>
                    <a:pt x="1448418" y="1237502"/>
                  </a:cubicBezTo>
                  <a:cubicBezTo>
                    <a:pt x="1445242" y="1236966"/>
                    <a:pt x="1442065" y="1236277"/>
                    <a:pt x="1438659" y="1235206"/>
                  </a:cubicBezTo>
                  <a:cubicBezTo>
                    <a:pt x="1435483" y="1234096"/>
                    <a:pt x="1432307" y="1232795"/>
                    <a:pt x="1429321" y="1230920"/>
                  </a:cubicBezTo>
                  <a:cubicBezTo>
                    <a:pt x="1426375" y="1229274"/>
                    <a:pt x="1423275" y="1227207"/>
                    <a:pt x="1420634" y="1224873"/>
                  </a:cubicBezTo>
                  <a:cubicBezTo>
                    <a:pt x="1416348" y="1221046"/>
                    <a:pt x="1413057" y="1216760"/>
                    <a:pt x="1410646" y="1212588"/>
                  </a:cubicBezTo>
                  <a:cubicBezTo>
                    <a:pt x="1408350" y="1207996"/>
                    <a:pt x="1406704" y="1203365"/>
                    <a:pt x="1406360" y="1198888"/>
                  </a:cubicBezTo>
                  <a:cubicBezTo>
                    <a:pt x="1406015" y="1194295"/>
                    <a:pt x="1406360" y="1189665"/>
                    <a:pt x="1407891" y="1185838"/>
                  </a:cubicBezTo>
                  <a:cubicBezTo>
                    <a:pt x="1409536" y="1181552"/>
                    <a:pt x="1411947" y="1177725"/>
                    <a:pt x="1415468" y="1174549"/>
                  </a:cubicBezTo>
                  <a:cubicBezTo>
                    <a:pt x="1416884" y="1173439"/>
                    <a:pt x="1418338" y="1172253"/>
                    <a:pt x="1419869" y="1171143"/>
                  </a:cubicBezTo>
                  <a:cubicBezTo>
                    <a:pt x="1421515" y="1170263"/>
                    <a:pt x="1423275" y="1169153"/>
                    <a:pt x="1424806" y="1168502"/>
                  </a:cubicBezTo>
                  <a:cubicBezTo>
                    <a:pt x="1426567" y="1167852"/>
                    <a:pt x="1428518" y="1167392"/>
                    <a:pt x="1430279" y="1166742"/>
                  </a:cubicBezTo>
                  <a:cubicBezTo>
                    <a:pt x="1432077" y="1166512"/>
                    <a:pt x="1434144" y="1166321"/>
                    <a:pt x="1435904" y="1166091"/>
                  </a:cubicBezTo>
                  <a:close/>
                  <a:moveTo>
                    <a:pt x="1346927" y="1059851"/>
                  </a:moveTo>
                  <a:cubicBezTo>
                    <a:pt x="1348343" y="1055564"/>
                    <a:pt x="1350754" y="1051967"/>
                    <a:pt x="1354275" y="1048561"/>
                  </a:cubicBezTo>
                  <a:cubicBezTo>
                    <a:pt x="1355691" y="1047451"/>
                    <a:pt x="1357222" y="1046495"/>
                    <a:pt x="1358867" y="1045385"/>
                  </a:cubicBezTo>
                  <a:cubicBezTo>
                    <a:pt x="1360513" y="1044275"/>
                    <a:pt x="1362044" y="1043624"/>
                    <a:pt x="1363804" y="1042974"/>
                  </a:cubicBezTo>
                  <a:cubicBezTo>
                    <a:pt x="1365564" y="1042323"/>
                    <a:pt x="1367325" y="1041749"/>
                    <a:pt x="1369085" y="1041213"/>
                  </a:cubicBezTo>
                  <a:cubicBezTo>
                    <a:pt x="1371075" y="1040869"/>
                    <a:pt x="1372912" y="1040563"/>
                    <a:pt x="1374673" y="1040333"/>
                  </a:cubicBezTo>
                  <a:cubicBezTo>
                    <a:pt x="1377849" y="1040218"/>
                    <a:pt x="1381026" y="1040218"/>
                    <a:pt x="1384202" y="1040563"/>
                  </a:cubicBezTo>
                  <a:cubicBezTo>
                    <a:pt x="1387378" y="1040907"/>
                    <a:pt x="1390555" y="1041558"/>
                    <a:pt x="1393731" y="1042629"/>
                  </a:cubicBezTo>
                  <a:cubicBezTo>
                    <a:pt x="1396908" y="1043510"/>
                    <a:pt x="1399893" y="1044926"/>
                    <a:pt x="1402839" y="1046571"/>
                  </a:cubicBezTo>
                  <a:cubicBezTo>
                    <a:pt x="1405710" y="1048332"/>
                    <a:pt x="1408542" y="1050283"/>
                    <a:pt x="1411297" y="1052618"/>
                  </a:cubicBezTo>
                  <a:cubicBezTo>
                    <a:pt x="1415583" y="1056139"/>
                    <a:pt x="1418875" y="1060425"/>
                    <a:pt x="1421171" y="1064597"/>
                  </a:cubicBezTo>
                  <a:cubicBezTo>
                    <a:pt x="1423582" y="1068998"/>
                    <a:pt x="1424998" y="1073361"/>
                    <a:pt x="1425457" y="1077992"/>
                  </a:cubicBezTo>
                  <a:cubicBezTo>
                    <a:pt x="1426108" y="1082584"/>
                    <a:pt x="1425457" y="1087100"/>
                    <a:pt x="1423811" y="1091386"/>
                  </a:cubicBezTo>
                  <a:cubicBezTo>
                    <a:pt x="1422281" y="1095443"/>
                    <a:pt x="1419755" y="1099193"/>
                    <a:pt x="1416234" y="1102676"/>
                  </a:cubicBezTo>
                  <a:cubicBezTo>
                    <a:pt x="1414818" y="1103785"/>
                    <a:pt x="1413287" y="1104857"/>
                    <a:pt x="1411642" y="1105852"/>
                  </a:cubicBezTo>
                  <a:cubicBezTo>
                    <a:pt x="1410226" y="1106732"/>
                    <a:pt x="1408465" y="1107612"/>
                    <a:pt x="1406934" y="1108378"/>
                  </a:cubicBezTo>
                  <a:cubicBezTo>
                    <a:pt x="1405174" y="1109028"/>
                    <a:pt x="1403222" y="1109373"/>
                    <a:pt x="1401462" y="1109909"/>
                  </a:cubicBezTo>
                  <a:cubicBezTo>
                    <a:pt x="1399701" y="1110444"/>
                    <a:pt x="1397750" y="1110789"/>
                    <a:pt x="1395874" y="1110789"/>
                  </a:cubicBezTo>
                  <a:cubicBezTo>
                    <a:pt x="1392928" y="1111133"/>
                    <a:pt x="1389521" y="1111133"/>
                    <a:pt x="1386345" y="1110789"/>
                  </a:cubicBezTo>
                  <a:cubicBezTo>
                    <a:pt x="1383169" y="1110444"/>
                    <a:pt x="1379992" y="1109679"/>
                    <a:pt x="1376816" y="1108607"/>
                  </a:cubicBezTo>
                  <a:cubicBezTo>
                    <a:pt x="1373869" y="1107497"/>
                    <a:pt x="1370769" y="1106196"/>
                    <a:pt x="1367822" y="1104321"/>
                  </a:cubicBezTo>
                  <a:cubicBezTo>
                    <a:pt x="1364876" y="1102675"/>
                    <a:pt x="1362120" y="1100800"/>
                    <a:pt x="1359479" y="1098274"/>
                  </a:cubicBezTo>
                  <a:cubicBezTo>
                    <a:pt x="1355193" y="1094753"/>
                    <a:pt x="1351902" y="1090467"/>
                    <a:pt x="1349376" y="1086295"/>
                  </a:cubicBezTo>
                  <a:cubicBezTo>
                    <a:pt x="1347080" y="1081894"/>
                    <a:pt x="1345549" y="1077417"/>
                    <a:pt x="1344975" y="1072901"/>
                  </a:cubicBezTo>
                  <a:cubicBezTo>
                    <a:pt x="1344861" y="1068308"/>
                    <a:pt x="1345167" y="1064137"/>
                    <a:pt x="1346927" y="1059851"/>
                  </a:cubicBezTo>
                  <a:close/>
                  <a:moveTo>
                    <a:pt x="1127373" y="1556938"/>
                  </a:moveTo>
                  <a:cubicBezTo>
                    <a:pt x="1129133" y="1554757"/>
                    <a:pt x="1131315" y="1552652"/>
                    <a:pt x="1133420" y="1550891"/>
                  </a:cubicBezTo>
                  <a:cubicBezTo>
                    <a:pt x="1135831" y="1549131"/>
                    <a:pt x="1138357" y="1547715"/>
                    <a:pt x="1141303" y="1546375"/>
                  </a:cubicBezTo>
                  <a:cubicBezTo>
                    <a:pt x="1144174" y="1545151"/>
                    <a:pt x="1147120" y="1544079"/>
                    <a:pt x="1150297" y="1543429"/>
                  </a:cubicBezTo>
                  <a:cubicBezTo>
                    <a:pt x="1153703" y="1542778"/>
                    <a:pt x="1157109" y="1542013"/>
                    <a:pt x="1160515" y="1542013"/>
                  </a:cubicBezTo>
                  <a:cubicBezTo>
                    <a:pt x="1163041" y="1541668"/>
                    <a:pt x="1165452" y="1541668"/>
                    <a:pt x="1167978" y="1541668"/>
                  </a:cubicBezTo>
                  <a:cubicBezTo>
                    <a:pt x="1170619" y="1541898"/>
                    <a:pt x="1173259" y="1542013"/>
                    <a:pt x="1175785" y="1542434"/>
                  </a:cubicBezTo>
                  <a:cubicBezTo>
                    <a:pt x="1178196" y="1542778"/>
                    <a:pt x="1180837" y="1543084"/>
                    <a:pt x="1183592" y="1543850"/>
                  </a:cubicBezTo>
                  <a:cubicBezTo>
                    <a:pt x="1186003" y="1544500"/>
                    <a:pt x="1188529" y="1545495"/>
                    <a:pt x="1190940" y="1546261"/>
                  </a:cubicBezTo>
                  <a:cubicBezTo>
                    <a:pt x="1196987" y="1548557"/>
                    <a:pt x="1201924" y="1551542"/>
                    <a:pt x="1205750" y="1554718"/>
                  </a:cubicBezTo>
                  <a:cubicBezTo>
                    <a:pt x="1210037" y="1558239"/>
                    <a:pt x="1212792" y="1562181"/>
                    <a:pt x="1214744" y="1566007"/>
                  </a:cubicBezTo>
                  <a:cubicBezTo>
                    <a:pt x="1216734" y="1569949"/>
                    <a:pt x="1217384" y="1574121"/>
                    <a:pt x="1217040" y="1578407"/>
                  </a:cubicBezTo>
                  <a:cubicBezTo>
                    <a:pt x="1216696" y="1582234"/>
                    <a:pt x="1214859" y="1586520"/>
                    <a:pt x="1212103" y="1590041"/>
                  </a:cubicBezTo>
                  <a:cubicBezTo>
                    <a:pt x="1210343" y="1592222"/>
                    <a:pt x="1208276" y="1594327"/>
                    <a:pt x="1206056" y="1596088"/>
                  </a:cubicBezTo>
                  <a:cubicBezTo>
                    <a:pt x="1203645" y="1597733"/>
                    <a:pt x="1201005" y="1599264"/>
                    <a:pt x="1198173" y="1600374"/>
                  </a:cubicBezTo>
                  <a:cubicBezTo>
                    <a:pt x="1195303" y="1601790"/>
                    <a:pt x="1192126" y="1602785"/>
                    <a:pt x="1188835" y="1603550"/>
                  </a:cubicBezTo>
                  <a:cubicBezTo>
                    <a:pt x="1185659" y="1604316"/>
                    <a:pt x="1182252" y="1604775"/>
                    <a:pt x="1178961" y="1604966"/>
                  </a:cubicBezTo>
                  <a:cubicBezTo>
                    <a:pt x="1176321" y="1605311"/>
                    <a:pt x="1173680" y="1605311"/>
                    <a:pt x="1171154" y="1605311"/>
                  </a:cubicBezTo>
                  <a:cubicBezTo>
                    <a:pt x="1168743" y="1605196"/>
                    <a:pt x="1166103" y="1604966"/>
                    <a:pt x="1163347" y="1604660"/>
                  </a:cubicBezTo>
                  <a:cubicBezTo>
                    <a:pt x="1160936" y="1604316"/>
                    <a:pt x="1158410" y="1603550"/>
                    <a:pt x="1155770" y="1603015"/>
                  </a:cubicBezTo>
                  <a:cubicBezTo>
                    <a:pt x="1153129" y="1602364"/>
                    <a:pt x="1150603" y="1601484"/>
                    <a:pt x="1148192" y="1600603"/>
                  </a:cubicBezTo>
                  <a:cubicBezTo>
                    <a:pt x="1142375" y="1598307"/>
                    <a:pt x="1137438" y="1595552"/>
                    <a:pt x="1133382" y="1591916"/>
                  </a:cubicBezTo>
                  <a:cubicBezTo>
                    <a:pt x="1129555" y="1588510"/>
                    <a:pt x="1126455" y="1584874"/>
                    <a:pt x="1124618" y="1580933"/>
                  </a:cubicBezTo>
                  <a:cubicBezTo>
                    <a:pt x="1122858" y="1576646"/>
                    <a:pt x="1122092" y="1572590"/>
                    <a:pt x="1122437" y="1568533"/>
                  </a:cubicBezTo>
                  <a:cubicBezTo>
                    <a:pt x="1122743" y="1564515"/>
                    <a:pt x="1124618" y="1560458"/>
                    <a:pt x="1127373" y="1556937"/>
                  </a:cubicBezTo>
                  <a:close/>
                  <a:moveTo>
                    <a:pt x="1006329" y="1464439"/>
                  </a:moveTo>
                  <a:cubicBezTo>
                    <a:pt x="1008090" y="1462258"/>
                    <a:pt x="1010156" y="1460383"/>
                    <a:pt x="1012682" y="1458737"/>
                  </a:cubicBezTo>
                  <a:cubicBezTo>
                    <a:pt x="1014978" y="1456977"/>
                    <a:pt x="1017619" y="1455561"/>
                    <a:pt x="1020489" y="1454145"/>
                  </a:cubicBezTo>
                  <a:cubicBezTo>
                    <a:pt x="1023360" y="1452920"/>
                    <a:pt x="1026306" y="1451963"/>
                    <a:pt x="1029598" y="1451198"/>
                  </a:cubicBezTo>
                  <a:cubicBezTo>
                    <a:pt x="1032774" y="1450547"/>
                    <a:pt x="1035950" y="1449973"/>
                    <a:pt x="1039471" y="1449552"/>
                  </a:cubicBezTo>
                  <a:cubicBezTo>
                    <a:pt x="1041882" y="1449552"/>
                    <a:pt x="1044408" y="1449437"/>
                    <a:pt x="1046819" y="1449552"/>
                  </a:cubicBezTo>
                  <a:cubicBezTo>
                    <a:pt x="1049230" y="1449552"/>
                    <a:pt x="1051756" y="1449667"/>
                    <a:pt x="1054396" y="1450088"/>
                  </a:cubicBezTo>
                  <a:cubicBezTo>
                    <a:pt x="1057037" y="1450203"/>
                    <a:pt x="1059448" y="1450968"/>
                    <a:pt x="1061974" y="1451504"/>
                  </a:cubicBezTo>
                  <a:cubicBezTo>
                    <a:pt x="1064500" y="1452040"/>
                    <a:pt x="1066911" y="1452729"/>
                    <a:pt x="1069437" y="1453800"/>
                  </a:cubicBezTo>
                  <a:cubicBezTo>
                    <a:pt x="1075024" y="1455982"/>
                    <a:pt x="1079961" y="1458737"/>
                    <a:pt x="1083903" y="1462143"/>
                  </a:cubicBezTo>
                  <a:cubicBezTo>
                    <a:pt x="1087730" y="1465549"/>
                    <a:pt x="1090830" y="1469185"/>
                    <a:pt x="1092590" y="1473127"/>
                  </a:cubicBezTo>
                  <a:cubicBezTo>
                    <a:pt x="1094580" y="1477183"/>
                    <a:pt x="1095231" y="1481240"/>
                    <a:pt x="1094772" y="1485297"/>
                  </a:cubicBezTo>
                  <a:cubicBezTo>
                    <a:pt x="1094236" y="1489238"/>
                    <a:pt x="1092782" y="1493104"/>
                    <a:pt x="1089605" y="1496931"/>
                  </a:cubicBezTo>
                  <a:cubicBezTo>
                    <a:pt x="1088189" y="1498997"/>
                    <a:pt x="1086085" y="1500758"/>
                    <a:pt x="1083559" y="1502518"/>
                  </a:cubicBezTo>
                  <a:cubicBezTo>
                    <a:pt x="1081492" y="1504279"/>
                    <a:pt x="1078851" y="1505695"/>
                    <a:pt x="1076211" y="1507034"/>
                  </a:cubicBezTo>
                  <a:cubicBezTo>
                    <a:pt x="1073341" y="1508259"/>
                    <a:pt x="1070164" y="1509330"/>
                    <a:pt x="1067103" y="1509981"/>
                  </a:cubicBezTo>
                  <a:cubicBezTo>
                    <a:pt x="1063926" y="1510631"/>
                    <a:pt x="1060520" y="1511397"/>
                    <a:pt x="1057229" y="1511512"/>
                  </a:cubicBezTo>
                  <a:cubicBezTo>
                    <a:pt x="1054818" y="1511741"/>
                    <a:pt x="1052292" y="1511741"/>
                    <a:pt x="1049652" y="1511741"/>
                  </a:cubicBezTo>
                  <a:cubicBezTo>
                    <a:pt x="1047011" y="1511741"/>
                    <a:pt x="1044485" y="1511397"/>
                    <a:pt x="1042074" y="1510976"/>
                  </a:cubicBezTo>
                  <a:cubicBezTo>
                    <a:pt x="1039663" y="1510631"/>
                    <a:pt x="1037137" y="1510325"/>
                    <a:pt x="1034496" y="1509560"/>
                  </a:cubicBezTo>
                  <a:cubicBezTo>
                    <a:pt x="1032086" y="1508909"/>
                    <a:pt x="1029560" y="1508144"/>
                    <a:pt x="1027263" y="1507264"/>
                  </a:cubicBezTo>
                  <a:cubicBezTo>
                    <a:pt x="1021446" y="1504967"/>
                    <a:pt x="1016739" y="1502212"/>
                    <a:pt x="1012682" y="1498806"/>
                  </a:cubicBezTo>
                  <a:cubicBezTo>
                    <a:pt x="1008740" y="1495400"/>
                    <a:pt x="1005985" y="1491879"/>
                    <a:pt x="1003995" y="1487822"/>
                  </a:cubicBezTo>
                  <a:cubicBezTo>
                    <a:pt x="1002235" y="1483881"/>
                    <a:pt x="1001584" y="1479939"/>
                    <a:pt x="1001928" y="1475959"/>
                  </a:cubicBezTo>
                  <a:cubicBezTo>
                    <a:pt x="1002158" y="1471788"/>
                    <a:pt x="1003689" y="1467961"/>
                    <a:pt x="1006329" y="1464440"/>
                  </a:cubicBezTo>
                  <a:close/>
                  <a:moveTo>
                    <a:pt x="712611" y="2162407"/>
                  </a:moveTo>
                  <a:cubicBezTo>
                    <a:pt x="708784" y="2166349"/>
                    <a:pt x="703617" y="2169985"/>
                    <a:pt x="697800" y="2173162"/>
                  </a:cubicBezTo>
                  <a:cubicBezTo>
                    <a:pt x="691754" y="2176568"/>
                    <a:pt x="685287" y="2179400"/>
                    <a:pt x="678168" y="2181619"/>
                  </a:cubicBezTo>
                  <a:cubicBezTo>
                    <a:pt x="670935" y="2184030"/>
                    <a:pt x="663587" y="2185676"/>
                    <a:pt x="655895" y="2186556"/>
                  </a:cubicBezTo>
                  <a:cubicBezTo>
                    <a:pt x="655245" y="2186556"/>
                    <a:pt x="654671" y="2186671"/>
                    <a:pt x="653905" y="2186901"/>
                  </a:cubicBezTo>
                  <a:lnTo>
                    <a:pt x="652145" y="2186901"/>
                  </a:lnTo>
                  <a:cubicBezTo>
                    <a:pt x="651494" y="2186901"/>
                    <a:pt x="650729" y="2187015"/>
                    <a:pt x="650155" y="2187015"/>
                  </a:cubicBezTo>
                  <a:lnTo>
                    <a:pt x="648394" y="2187245"/>
                  </a:lnTo>
                  <a:cubicBezTo>
                    <a:pt x="641697" y="2187360"/>
                    <a:pt x="635459" y="2187245"/>
                    <a:pt x="630408" y="2186135"/>
                  </a:cubicBezTo>
                  <a:cubicBezTo>
                    <a:pt x="625126" y="2185025"/>
                    <a:pt x="620764" y="2183495"/>
                    <a:pt x="617128" y="2181543"/>
                  </a:cubicBezTo>
                  <a:cubicBezTo>
                    <a:pt x="613722" y="2179476"/>
                    <a:pt x="611311" y="2176950"/>
                    <a:pt x="610086" y="2173736"/>
                  </a:cubicBezTo>
                  <a:cubicBezTo>
                    <a:pt x="608670" y="2170980"/>
                    <a:pt x="608440" y="2167574"/>
                    <a:pt x="609741" y="2163862"/>
                  </a:cubicBezTo>
                  <a:cubicBezTo>
                    <a:pt x="610966" y="2159576"/>
                    <a:pt x="613798" y="2155749"/>
                    <a:pt x="617740" y="2151883"/>
                  </a:cubicBezTo>
                  <a:cubicBezTo>
                    <a:pt x="621567" y="2147941"/>
                    <a:pt x="626733" y="2144306"/>
                    <a:pt x="632321" y="2140900"/>
                  </a:cubicBezTo>
                  <a:cubicBezTo>
                    <a:pt x="638368" y="2137723"/>
                    <a:pt x="644720" y="2134853"/>
                    <a:pt x="651724" y="2132557"/>
                  </a:cubicBezTo>
                  <a:cubicBezTo>
                    <a:pt x="658766" y="2130261"/>
                    <a:pt x="666535" y="2128500"/>
                    <a:pt x="673997" y="2127620"/>
                  </a:cubicBezTo>
                  <a:cubicBezTo>
                    <a:pt x="674763" y="2127390"/>
                    <a:pt x="675413" y="2127390"/>
                    <a:pt x="675987" y="2127390"/>
                  </a:cubicBezTo>
                  <a:cubicBezTo>
                    <a:pt x="676408" y="2127275"/>
                    <a:pt x="677212" y="2127275"/>
                    <a:pt x="677977" y="2127275"/>
                  </a:cubicBezTo>
                  <a:cubicBezTo>
                    <a:pt x="678513" y="2127161"/>
                    <a:pt x="679087" y="2127161"/>
                    <a:pt x="679737" y="2127161"/>
                  </a:cubicBezTo>
                  <a:cubicBezTo>
                    <a:pt x="680273" y="2127161"/>
                    <a:pt x="680847" y="2127161"/>
                    <a:pt x="681498" y="2127046"/>
                  </a:cubicBezTo>
                  <a:cubicBezTo>
                    <a:pt x="688080" y="2126816"/>
                    <a:pt x="694242" y="2127046"/>
                    <a:pt x="699255" y="2127926"/>
                  </a:cubicBezTo>
                  <a:cubicBezTo>
                    <a:pt x="704536" y="2129036"/>
                    <a:pt x="709014" y="2130567"/>
                    <a:pt x="712535" y="2132518"/>
                  </a:cubicBezTo>
                  <a:cubicBezTo>
                    <a:pt x="716056" y="2134585"/>
                    <a:pt x="718582" y="2137226"/>
                    <a:pt x="719998" y="2140326"/>
                  </a:cubicBezTo>
                  <a:cubicBezTo>
                    <a:pt x="721414" y="2143081"/>
                    <a:pt x="721758" y="2146678"/>
                    <a:pt x="720534" y="2150199"/>
                  </a:cubicBezTo>
                  <a:cubicBezTo>
                    <a:pt x="719424" y="2154409"/>
                    <a:pt x="716554" y="2158466"/>
                    <a:pt x="712612" y="2162407"/>
                  </a:cubicBezTo>
                  <a:close/>
                  <a:moveTo>
                    <a:pt x="847900" y="2002626"/>
                  </a:moveTo>
                  <a:cubicBezTo>
                    <a:pt x="843958" y="2006567"/>
                    <a:pt x="838906" y="2010089"/>
                    <a:pt x="833089" y="2013609"/>
                  </a:cubicBezTo>
                  <a:cubicBezTo>
                    <a:pt x="827272" y="2016786"/>
                    <a:pt x="820690" y="2019656"/>
                    <a:pt x="813686" y="2021837"/>
                  </a:cubicBezTo>
                  <a:cubicBezTo>
                    <a:pt x="806644" y="2024134"/>
                    <a:pt x="798990" y="2025894"/>
                    <a:pt x="791413" y="2027004"/>
                  </a:cubicBezTo>
                  <a:cubicBezTo>
                    <a:pt x="790648" y="2027004"/>
                    <a:pt x="789997" y="2027004"/>
                    <a:pt x="789232" y="2027119"/>
                  </a:cubicBezTo>
                  <a:cubicBezTo>
                    <a:pt x="788696" y="2027119"/>
                    <a:pt x="788122" y="2027233"/>
                    <a:pt x="787471" y="2027233"/>
                  </a:cubicBezTo>
                  <a:lnTo>
                    <a:pt x="785711" y="2027233"/>
                  </a:lnTo>
                  <a:lnTo>
                    <a:pt x="783950" y="2027463"/>
                  </a:lnTo>
                  <a:cubicBezTo>
                    <a:pt x="777253" y="2027808"/>
                    <a:pt x="771206" y="2027578"/>
                    <a:pt x="765964" y="2026583"/>
                  </a:cubicBezTo>
                  <a:cubicBezTo>
                    <a:pt x="760683" y="2025702"/>
                    <a:pt x="756320" y="2024172"/>
                    <a:pt x="752684" y="2022182"/>
                  </a:cubicBezTo>
                  <a:cubicBezTo>
                    <a:pt x="749392" y="2020192"/>
                    <a:pt x="746637" y="2017780"/>
                    <a:pt x="745336" y="2014604"/>
                  </a:cubicBezTo>
                  <a:cubicBezTo>
                    <a:pt x="744111" y="2011849"/>
                    <a:pt x="743690" y="2008557"/>
                    <a:pt x="744800" y="2004960"/>
                  </a:cubicBezTo>
                  <a:cubicBezTo>
                    <a:pt x="746216" y="2000903"/>
                    <a:pt x="749086" y="1996847"/>
                    <a:pt x="752684" y="1992981"/>
                  </a:cubicBezTo>
                  <a:cubicBezTo>
                    <a:pt x="756626" y="1989269"/>
                    <a:pt x="761677" y="1985404"/>
                    <a:pt x="767380" y="1982227"/>
                  </a:cubicBezTo>
                  <a:cubicBezTo>
                    <a:pt x="773426" y="1979050"/>
                    <a:pt x="779664" y="1976180"/>
                    <a:pt x="786783" y="1973884"/>
                  </a:cubicBezTo>
                  <a:cubicBezTo>
                    <a:pt x="793824" y="1971588"/>
                    <a:pt x="801249" y="1969827"/>
                    <a:pt x="809056" y="1968832"/>
                  </a:cubicBezTo>
                  <a:cubicBezTo>
                    <a:pt x="809706" y="1968832"/>
                    <a:pt x="810280" y="1968718"/>
                    <a:pt x="810816" y="1968718"/>
                  </a:cubicBezTo>
                  <a:cubicBezTo>
                    <a:pt x="811467" y="1968488"/>
                    <a:pt x="812232" y="1968488"/>
                    <a:pt x="812577" y="1968488"/>
                  </a:cubicBezTo>
                  <a:cubicBezTo>
                    <a:pt x="813227" y="1968488"/>
                    <a:pt x="813993" y="1968488"/>
                    <a:pt x="814643" y="1968373"/>
                  </a:cubicBezTo>
                  <a:lnTo>
                    <a:pt x="816404" y="1968258"/>
                  </a:lnTo>
                  <a:cubicBezTo>
                    <a:pt x="822986" y="1967914"/>
                    <a:pt x="828917" y="1968258"/>
                    <a:pt x="834276" y="1969139"/>
                  </a:cubicBezTo>
                  <a:cubicBezTo>
                    <a:pt x="839557" y="1970019"/>
                    <a:pt x="844149" y="1971435"/>
                    <a:pt x="847556" y="1973540"/>
                  </a:cubicBezTo>
                  <a:cubicBezTo>
                    <a:pt x="851268" y="1975721"/>
                    <a:pt x="853908" y="1978132"/>
                    <a:pt x="855133" y="1981002"/>
                  </a:cubicBezTo>
                  <a:cubicBezTo>
                    <a:pt x="856664" y="1983873"/>
                    <a:pt x="856664" y="1987164"/>
                    <a:pt x="855669" y="1990876"/>
                  </a:cubicBezTo>
                  <a:cubicBezTo>
                    <a:pt x="854597" y="1994741"/>
                    <a:pt x="851727" y="1998798"/>
                    <a:pt x="847900" y="2002625"/>
                  </a:cubicBezTo>
                  <a:close/>
                  <a:moveTo>
                    <a:pt x="1040590" y="2298793"/>
                  </a:moveTo>
                  <a:cubicBezTo>
                    <a:pt x="1038829" y="2303730"/>
                    <a:pt x="1035653" y="2308896"/>
                    <a:pt x="1031252" y="2314140"/>
                  </a:cubicBezTo>
                  <a:cubicBezTo>
                    <a:pt x="1026966" y="2319421"/>
                    <a:pt x="1021608" y="2325009"/>
                    <a:pt x="1015332" y="2330060"/>
                  </a:cubicBezTo>
                  <a:cubicBezTo>
                    <a:pt x="1009094" y="2335226"/>
                    <a:pt x="1002052" y="2340163"/>
                    <a:pt x="994360" y="2344756"/>
                  </a:cubicBezTo>
                  <a:cubicBezTo>
                    <a:pt x="990074" y="2346937"/>
                    <a:pt x="986247" y="2349042"/>
                    <a:pt x="981961" y="2350802"/>
                  </a:cubicBezTo>
                  <a:cubicBezTo>
                    <a:pt x="978134" y="2352563"/>
                    <a:pt x="974153" y="2354094"/>
                    <a:pt x="970326" y="2355395"/>
                  </a:cubicBezTo>
                  <a:cubicBezTo>
                    <a:pt x="966614" y="2356811"/>
                    <a:pt x="962864" y="2357691"/>
                    <a:pt x="959572" y="2358342"/>
                  </a:cubicBezTo>
                  <a:cubicBezTo>
                    <a:pt x="956166" y="2358877"/>
                    <a:pt x="952760" y="2359451"/>
                    <a:pt x="949813" y="2359566"/>
                  </a:cubicBezTo>
                  <a:cubicBezTo>
                    <a:pt x="947173" y="2359566"/>
                    <a:pt x="944876" y="2359566"/>
                    <a:pt x="942772" y="2359222"/>
                  </a:cubicBezTo>
                  <a:cubicBezTo>
                    <a:pt x="940475" y="2358877"/>
                    <a:pt x="938485" y="2358342"/>
                    <a:pt x="936725" y="2357461"/>
                  </a:cubicBezTo>
                  <a:cubicBezTo>
                    <a:pt x="934964" y="2356696"/>
                    <a:pt x="933548" y="2355586"/>
                    <a:pt x="932439" y="2354591"/>
                  </a:cubicBezTo>
                  <a:cubicBezTo>
                    <a:pt x="931214" y="2353175"/>
                    <a:pt x="930449" y="2351836"/>
                    <a:pt x="930028" y="2349999"/>
                  </a:cubicBezTo>
                  <a:cubicBezTo>
                    <a:pt x="928918" y="2346478"/>
                    <a:pt x="929262" y="2342000"/>
                    <a:pt x="931023" y="2337178"/>
                  </a:cubicBezTo>
                  <a:cubicBezTo>
                    <a:pt x="932783" y="2332241"/>
                    <a:pt x="935960" y="2327075"/>
                    <a:pt x="940246" y="2321832"/>
                  </a:cubicBezTo>
                  <a:cubicBezTo>
                    <a:pt x="944532" y="2316474"/>
                    <a:pt x="949698" y="2311193"/>
                    <a:pt x="956166" y="2305912"/>
                  </a:cubicBezTo>
                  <a:cubicBezTo>
                    <a:pt x="962328" y="2300745"/>
                    <a:pt x="969561" y="2295923"/>
                    <a:pt x="977330" y="2291445"/>
                  </a:cubicBezTo>
                  <a:cubicBezTo>
                    <a:pt x="981272" y="2289149"/>
                    <a:pt x="985443" y="2286929"/>
                    <a:pt x="989309" y="2284978"/>
                  </a:cubicBezTo>
                  <a:cubicBezTo>
                    <a:pt x="993251" y="2283217"/>
                    <a:pt x="997116" y="2281686"/>
                    <a:pt x="1000943" y="2280385"/>
                  </a:cubicBezTo>
                  <a:cubicBezTo>
                    <a:pt x="1004655" y="2278969"/>
                    <a:pt x="1008176" y="2278089"/>
                    <a:pt x="1011467" y="2277438"/>
                  </a:cubicBezTo>
                  <a:cubicBezTo>
                    <a:pt x="1014988" y="2276558"/>
                    <a:pt x="1018279" y="2276214"/>
                    <a:pt x="1021226" y="2276214"/>
                  </a:cubicBezTo>
                  <a:cubicBezTo>
                    <a:pt x="1023867" y="2276214"/>
                    <a:pt x="1026277" y="2276214"/>
                    <a:pt x="1028459" y="2276558"/>
                  </a:cubicBezTo>
                  <a:cubicBezTo>
                    <a:pt x="1030755" y="2276979"/>
                    <a:pt x="1032745" y="2277324"/>
                    <a:pt x="1034506" y="2278433"/>
                  </a:cubicBezTo>
                  <a:cubicBezTo>
                    <a:pt x="1036266" y="2279084"/>
                    <a:pt x="1037682" y="2280194"/>
                    <a:pt x="1039098" y="2281380"/>
                  </a:cubicBezTo>
                  <a:cubicBezTo>
                    <a:pt x="1040208" y="2282605"/>
                    <a:pt x="1041088" y="2284136"/>
                    <a:pt x="1041509" y="2285781"/>
                  </a:cubicBezTo>
                  <a:cubicBezTo>
                    <a:pt x="1042887" y="2289570"/>
                    <a:pt x="1042351" y="2293971"/>
                    <a:pt x="1040591" y="2298793"/>
                  </a:cubicBezTo>
                  <a:close/>
                  <a:moveTo>
                    <a:pt x="1089614" y="1825082"/>
                  </a:moveTo>
                  <a:cubicBezTo>
                    <a:pt x="1085787" y="1828909"/>
                    <a:pt x="1080620" y="1832430"/>
                    <a:pt x="1074803" y="1835836"/>
                  </a:cubicBezTo>
                  <a:cubicBezTo>
                    <a:pt x="1068986" y="1839127"/>
                    <a:pt x="1062059" y="1841998"/>
                    <a:pt x="1055056" y="1844524"/>
                  </a:cubicBezTo>
                  <a:cubicBezTo>
                    <a:pt x="1048015" y="1846590"/>
                    <a:pt x="1040246" y="1848580"/>
                    <a:pt x="1032438" y="1849460"/>
                  </a:cubicBezTo>
                  <a:cubicBezTo>
                    <a:pt x="1031903" y="1849575"/>
                    <a:pt x="1031329" y="1849805"/>
                    <a:pt x="1030678" y="1849805"/>
                  </a:cubicBezTo>
                  <a:cubicBezTo>
                    <a:pt x="1030027" y="1849805"/>
                    <a:pt x="1029453" y="1849805"/>
                    <a:pt x="1028688" y="1849920"/>
                  </a:cubicBezTo>
                  <a:cubicBezTo>
                    <a:pt x="1028152" y="1850034"/>
                    <a:pt x="1027464" y="1850034"/>
                    <a:pt x="1026928" y="1850034"/>
                  </a:cubicBezTo>
                  <a:lnTo>
                    <a:pt x="1024938" y="1850034"/>
                  </a:lnTo>
                  <a:cubicBezTo>
                    <a:pt x="1018355" y="1850685"/>
                    <a:pt x="1012194" y="1850379"/>
                    <a:pt x="1006951" y="1849384"/>
                  </a:cubicBezTo>
                  <a:cubicBezTo>
                    <a:pt x="1001670" y="1848733"/>
                    <a:pt x="997307" y="1847088"/>
                    <a:pt x="993671" y="1845098"/>
                  </a:cubicBezTo>
                  <a:cubicBezTo>
                    <a:pt x="990150" y="1843031"/>
                    <a:pt x="987433" y="1840505"/>
                    <a:pt x="986094" y="1837750"/>
                  </a:cubicBezTo>
                  <a:cubicBezTo>
                    <a:pt x="984678" y="1834803"/>
                    <a:pt x="984333" y="1831397"/>
                    <a:pt x="985443" y="1827647"/>
                  </a:cubicBezTo>
                  <a:cubicBezTo>
                    <a:pt x="986553" y="1823590"/>
                    <a:pt x="989270" y="1819763"/>
                    <a:pt x="993250" y="1816013"/>
                  </a:cubicBezTo>
                  <a:cubicBezTo>
                    <a:pt x="997077" y="1812301"/>
                    <a:pt x="1002129" y="1808780"/>
                    <a:pt x="1007717" y="1805374"/>
                  </a:cubicBezTo>
                  <a:cubicBezTo>
                    <a:pt x="1013763" y="1802198"/>
                    <a:pt x="1020001" y="1799213"/>
                    <a:pt x="1027349" y="1796916"/>
                  </a:cubicBezTo>
                  <a:cubicBezTo>
                    <a:pt x="1034391" y="1794620"/>
                    <a:pt x="1041930" y="1792860"/>
                    <a:pt x="1049738" y="1791750"/>
                  </a:cubicBezTo>
                  <a:cubicBezTo>
                    <a:pt x="1050273" y="1791750"/>
                    <a:pt x="1050962" y="1791635"/>
                    <a:pt x="1051498" y="1791406"/>
                  </a:cubicBezTo>
                  <a:lnTo>
                    <a:pt x="1053488" y="1791406"/>
                  </a:lnTo>
                  <a:cubicBezTo>
                    <a:pt x="1054024" y="1791406"/>
                    <a:pt x="1054713" y="1791176"/>
                    <a:pt x="1055478" y="1791061"/>
                  </a:cubicBezTo>
                  <a:lnTo>
                    <a:pt x="1057238" y="1791061"/>
                  </a:lnTo>
                  <a:cubicBezTo>
                    <a:pt x="1063936" y="1790717"/>
                    <a:pt x="1070288" y="1790717"/>
                    <a:pt x="1075570" y="1791712"/>
                  </a:cubicBezTo>
                  <a:cubicBezTo>
                    <a:pt x="1080851" y="1792362"/>
                    <a:pt x="1085443" y="1794008"/>
                    <a:pt x="1088964" y="1795998"/>
                  </a:cubicBezTo>
                  <a:cubicBezTo>
                    <a:pt x="1092485" y="1797758"/>
                    <a:pt x="1095126" y="1800514"/>
                    <a:pt x="1096542" y="1803461"/>
                  </a:cubicBezTo>
                  <a:cubicBezTo>
                    <a:pt x="1097958" y="1806101"/>
                    <a:pt x="1098303" y="1809507"/>
                    <a:pt x="1097193" y="1812990"/>
                  </a:cubicBezTo>
                  <a:cubicBezTo>
                    <a:pt x="1096006" y="1817200"/>
                    <a:pt x="1093595" y="1821256"/>
                    <a:pt x="1089615" y="1825084"/>
                  </a:cubicBezTo>
                  <a:close/>
                  <a:moveTo>
                    <a:pt x="1104884" y="1910578"/>
                  </a:moveTo>
                  <a:cubicBezTo>
                    <a:pt x="1110471" y="1911687"/>
                    <a:pt x="1114872" y="1912989"/>
                    <a:pt x="1118584" y="1914979"/>
                  </a:cubicBezTo>
                  <a:cubicBezTo>
                    <a:pt x="1122105" y="1916969"/>
                    <a:pt x="1124745" y="1919495"/>
                    <a:pt x="1126161" y="1922441"/>
                  </a:cubicBezTo>
                  <a:cubicBezTo>
                    <a:pt x="1127577" y="1925388"/>
                    <a:pt x="1127807" y="1928794"/>
                    <a:pt x="1126697" y="1932430"/>
                  </a:cubicBezTo>
                  <a:cubicBezTo>
                    <a:pt x="1125587" y="1936371"/>
                    <a:pt x="1122985" y="1940543"/>
                    <a:pt x="1119349" y="1944409"/>
                  </a:cubicBezTo>
                  <a:cubicBezTo>
                    <a:pt x="1115407" y="1948350"/>
                    <a:pt x="1110126" y="1951871"/>
                    <a:pt x="1104080" y="1955392"/>
                  </a:cubicBezTo>
                  <a:cubicBezTo>
                    <a:pt x="1098492" y="1958569"/>
                    <a:pt x="1091335" y="1961554"/>
                    <a:pt x="1084332" y="1964079"/>
                  </a:cubicBezTo>
                  <a:cubicBezTo>
                    <a:pt x="1076984" y="1966376"/>
                    <a:pt x="1069177" y="1968136"/>
                    <a:pt x="1061409" y="1969131"/>
                  </a:cubicBezTo>
                  <a:lnTo>
                    <a:pt x="1059649" y="1969476"/>
                  </a:lnTo>
                  <a:lnTo>
                    <a:pt x="1057659" y="1969476"/>
                  </a:lnTo>
                  <a:cubicBezTo>
                    <a:pt x="1057123" y="1969476"/>
                    <a:pt x="1056434" y="1969476"/>
                    <a:pt x="1055898" y="1969590"/>
                  </a:cubicBezTo>
                  <a:cubicBezTo>
                    <a:pt x="1055362" y="1969820"/>
                    <a:pt x="1054673" y="1969820"/>
                    <a:pt x="1053908" y="1969820"/>
                  </a:cubicBezTo>
                  <a:cubicBezTo>
                    <a:pt x="1047211" y="1970164"/>
                    <a:pt x="1041164" y="1969820"/>
                    <a:pt x="1035691" y="1968940"/>
                  </a:cubicBezTo>
                  <a:cubicBezTo>
                    <a:pt x="1030219" y="1968060"/>
                    <a:pt x="1025818" y="1966529"/>
                    <a:pt x="1022182" y="1964539"/>
                  </a:cubicBezTo>
                  <a:cubicBezTo>
                    <a:pt x="1018470" y="1962357"/>
                    <a:pt x="1016020" y="1959832"/>
                    <a:pt x="1014375" y="1956731"/>
                  </a:cubicBezTo>
                  <a:cubicBezTo>
                    <a:pt x="1012959" y="1953785"/>
                    <a:pt x="1012844" y="1950379"/>
                    <a:pt x="1013724" y="1946513"/>
                  </a:cubicBezTo>
                  <a:cubicBezTo>
                    <a:pt x="1014949" y="1942571"/>
                    <a:pt x="1017666" y="1938706"/>
                    <a:pt x="1021531" y="1934879"/>
                  </a:cubicBezTo>
                  <a:cubicBezTo>
                    <a:pt x="1025244" y="1931052"/>
                    <a:pt x="1030410" y="1927531"/>
                    <a:pt x="1036227" y="1924355"/>
                  </a:cubicBezTo>
                  <a:cubicBezTo>
                    <a:pt x="1042274" y="1920949"/>
                    <a:pt x="1048971" y="1918002"/>
                    <a:pt x="1055974" y="1915897"/>
                  </a:cubicBezTo>
                  <a:cubicBezTo>
                    <a:pt x="1063016" y="1913486"/>
                    <a:pt x="1070785" y="1911611"/>
                    <a:pt x="1078592" y="1910731"/>
                  </a:cubicBezTo>
                  <a:cubicBezTo>
                    <a:pt x="1079243" y="1910616"/>
                    <a:pt x="1080008" y="1910616"/>
                    <a:pt x="1080582" y="1910386"/>
                  </a:cubicBezTo>
                  <a:cubicBezTo>
                    <a:pt x="1081233" y="1910157"/>
                    <a:pt x="1081998" y="1910157"/>
                    <a:pt x="1082572" y="1910157"/>
                  </a:cubicBezTo>
                  <a:cubicBezTo>
                    <a:pt x="1083222" y="1910157"/>
                    <a:pt x="1083988" y="1910157"/>
                    <a:pt x="1084639" y="1910042"/>
                  </a:cubicBezTo>
                  <a:cubicBezTo>
                    <a:pt x="1085289" y="1910042"/>
                    <a:pt x="1085863" y="1909927"/>
                    <a:pt x="1086399" y="1909927"/>
                  </a:cubicBezTo>
                  <a:cubicBezTo>
                    <a:pt x="1093364" y="1909468"/>
                    <a:pt x="1099525" y="1909812"/>
                    <a:pt x="1104883" y="1910578"/>
                  </a:cubicBezTo>
                  <a:close/>
                  <a:moveTo>
                    <a:pt x="1113341" y="2173376"/>
                  </a:moveTo>
                  <a:cubicBezTo>
                    <a:pt x="1111045" y="2173032"/>
                    <a:pt x="1108825" y="2172496"/>
                    <a:pt x="1107295" y="2171616"/>
                  </a:cubicBezTo>
                  <a:cubicBezTo>
                    <a:pt x="1105304" y="2170850"/>
                    <a:pt x="1103774" y="2169970"/>
                    <a:pt x="1102702" y="2168669"/>
                  </a:cubicBezTo>
                  <a:cubicBezTo>
                    <a:pt x="1101477" y="2167253"/>
                    <a:pt x="1100636" y="2165799"/>
                    <a:pt x="1100061" y="2164077"/>
                  </a:cubicBezTo>
                  <a:cubicBezTo>
                    <a:pt x="1098837" y="2160671"/>
                    <a:pt x="1099181" y="2156270"/>
                    <a:pt x="1100942" y="2151677"/>
                  </a:cubicBezTo>
                  <a:cubicBezTo>
                    <a:pt x="1102702" y="2147085"/>
                    <a:pt x="1105879" y="2141804"/>
                    <a:pt x="1110050" y="2136522"/>
                  </a:cubicBezTo>
                  <a:cubicBezTo>
                    <a:pt x="1114221" y="2131241"/>
                    <a:pt x="1119579" y="2125883"/>
                    <a:pt x="1125970" y="2120831"/>
                  </a:cubicBezTo>
                  <a:cubicBezTo>
                    <a:pt x="1132132" y="2115665"/>
                    <a:pt x="1139250" y="2110728"/>
                    <a:pt x="1146828" y="2106250"/>
                  </a:cubicBezTo>
                  <a:cubicBezTo>
                    <a:pt x="1150884" y="2103724"/>
                    <a:pt x="1154941" y="2101734"/>
                    <a:pt x="1158807" y="2099897"/>
                  </a:cubicBezTo>
                  <a:cubicBezTo>
                    <a:pt x="1162634" y="2098137"/>
                    <a:pt x="1166499" y="2096721"/>
                    <a:pt x="1170096" y="2095496"/>
                  </a:cubicBezTo>
                  <a:cubicBezTo>
                    <a:pt x="1173808" y="2094271"/>
                    <a:pt x="1177558" y="2093200"/>
                    <a:pt x="1180735" y="2092549"/>
                  </a:cubicBezTo>
                  <a:cubicBezTo>
                    <a:pt x="1184255" y="2091784"/>
                    <a:pt x="1187432" y="2091439"/>
                    <a:pt x="1190379" y="2091133"/>
                  </a:cubicBezTo>
                  <a:cubicBezTo>
                    <a:pt x="1193019" y="2091133"/>
                    <a:pt x="1195545" y="2091133"/>
                    <a:pt x="1197726" y="2091478"/>
                  </a:cubicBezTo>
                  <a:cubicBezTo>
                    <a:pt x="1200023" y="2091822"/>
                    <a:pt x="1202242" y="2092358"/>
                    <a:pt x="1203964" y="2093238"/>
                  </a:cubicBezTo>
                  <a:cubicBezTo>
                    <a:pt x="1205725" y="2093889"/>
                    <a:pt x="1207141" y="2094998"/>
                    <a:pt x="1208366" y="2095993"/>
                  </a:cubicBezTo>
                  <a:cubicBezTo>
                    <a:pt x="1209590" y="2097410"/>
                    <a:pt x="1210662" y="2098864"/>
                    <a:pt x="1211006" y="2100586"/>
                  </a:cubicBezTo>
                  <a:cubicBezTo>
                    <a:pt x="1212422" y="2104107"/>
                    <a:pt x="1212001" y="2108393"/>
                    <a:pt x="1210241" y="2113100"/>
                  </a:cubicBezTo>
                  <a:cubicBezTo>
                    <a:pt x="1208480" y="2117807"/>
                    <a:pt x="1205304" y="2122744"/>
                    <a:pt x="1201132" y="2128140"/>
                  </a:cubicBezTo>
                  <a:cubicBezTo>
                    <a:pt x="1196961" y="2133498"/>
                    <a:pt x="1191603" y="2138895"/>
                    <a:pt x="1185212" y="2144061"/>
                  </a:cubicBezTo>
                  <a:cubicBezTo>
                    <a:pt x="1178859" y="2149342"/>
                    <a:pt x="1171703" y="2154279"/>
                    <a:pt x="1164240" y="2158871"/>
                  </a:cubicBezTo>
                  <a:cubicBezTo>
                    <a:pt x="1160184" y="2161168"/>
                    <a:pt x="1156242" y="2163157"/>
                    <a:pt x="1152377" y="2165033"/>
                  </a:cubicBezTo>
                  <a:cubicBezTo>
                    <a:pt x="1148435" y="2166793"/>
                    <a:pt x="1144570" y="2168439"/>
                    <a:pt x="1140743" y="2169549"/>
                  </a:cubicBezTo>
                  <a:cubicBezTo>
                    <a:pt x="1137031" y="2170965"/>
                    <a:pt x="1133510" y="2171845"/>
                    <a:pt x="1130104" y="2172495"/>
                  </a:cubicBezTo>
                  <a:cubicBezTo>
                    <a:pt x="1126583" y="2173376"/>
                    <a:pt x="1123407" y="2173720"/>
                    <a:pt x="1120575" y="2173720"/>
                  </a:cubicBezTo>
                  <a:cubicBezTo>
                    <a:pt x="1117819" y="2173682"/>
                    <a:pt x="1115408" y="2173682"/>
                    <a:pt x="1113342" y="2173376"/>
                  </a:cubicBezTo>
                  <a:close/>
                  <a:moveTo>
                    <a:pt x="1136609" y="2270697"/>
                  </a:moveTo>
                  <a:cubicBezTo>
                    <a:pt x="1134849" y="2269932"/>
                    <a:pt x="1133318" y="2268822"/>
                    <a:pt x="1132017" y="2267750"/>
                  </a:cubicBezTo>
                  <a:cubicBezTo>
                    <a:pt x="1130792" y="2266449"/>
                    <a:pt x="1129836" y="2265339"/>
                    <a:pt x="1129376" y="2263464"/>
                  </a:cubicBezTo>
                  <a:cubicBezTo>
                    <a:pt x="1128152" y="2259637"/>
                    <a:pt x="1128496" y="2255466"/>
                    <a:pt x="1130257" y="2250414"/>
                  </a:cubicBezTo>
                  <a:cubicBezTo>
                    <a:pt x="1132247" y="2245592"/>
                    <a:pt x="1135308" y="2240426"/>
                    <a:pt x="1139594" y="2235068"/>
                  </a:cubicBezTo>
                  <a:cubicBezTo>
                    <a:pt x="1143881" y="2229787"/>
                    <a:pt x="1149353" y="2224314"/>
                    <a:pt x="1155629" y="2219377"/>
                  </a:cubicBezTo>
                  <a:cubicBezTo>
                    <a:pt x="1161676" y="2214096"/>
                    <a:pt x="1168679" y="2209159"/>
                    <a:pt x="1176487" y="2204796"/>
                  </a:cubicBezTo>
                  <a:cubicBezTo>
                    <a:pt x="1180773" y="2202500"/>
                    <a:pt x="1184829" y="2200395"/>
                    <a:pt x="1188886" y="2198213"/>
                  </a:cubicBezTo>
                  <a:cubicBezTo>
                    <a:pt x="1192713" y="2196453"/>
                    <a:pt x="1196578" y="2195037"/>
                    <a:pt x="1200520" y="2193621"/>
                  </a:cubicBezTo>
                  <a:cubicBezTo>
                    <a:pt x="1204347" y="2192205"/>
                    <a:pt x="1207868" y="2191325"/>
                    <a:pt x="1211504" y="2190674"/>
                  </a:cubicBezTo>
                  <a:cubicBezTo>
                    <a:pt x="1214910" y="2189794"/>
                    <a:pt x="1218201" y="2189449"/>
                    <a:pt x="1221033" y="2189449"/>
                  </a:cubicBezTo>
                  <a:cubicBezTo>
                    <a:pt x="1223903" y="2189105"/>
                    <a:pt x="1226314" y="2189449"/>
                    <a:pt x="1228381" y="2189679"/>
                  </a:cubicBezTo>
                  <a:cubicBezTo>
                    <a:pt x="1230677" y="2190100"/>
                    <a:pt x="1232667" y="2190559"/>
                    <a:pt x="1234427" y="2191210"/>
                  </a:cubicBezTo>
                  <a:cubicBezTo>
                    <a:pt x="1236188" y="2192320"/>
                    <a:pt x="1237604" y="2193200"/>
                    <a:pt x="1239020" y="2194386"/>
                  </a:cubicBezTo>
                  <a:cubicBezTo>
                    <a:pt x="1240130" y="2195802"/>
                    <a:pt x="1241201" y="2197142"/>
                    <a:pt x="1241661" y="2198979"/>
                  </a:cubicBezTo>
                  <a:cubicBezTo>
                    <a:pt x="1242885" y="2202500"/>
                    <a:pt x="1242541" y="2206863"/>
                    <a:pt x="1240780" y="2211723"/>
                  </a:cubicBezTo>
                  <a:cubicBezTo>
                    <a:pt x="1239020" y="2216545"/>
                    <a:pt x="1235843" y="2221826"/>
                    <a:pt x="1231672" y="2227069"/>
                  </a:cubicBezTo>
                  <a:cubicBezTo>
                    <a:pt x="1227386" y="2232542"/>
                    <a:pt x="1222143" y="2237823"/>
                    <a:pt x="1215752" y="2243104"/>
                  </a:cubicBezTo>
                  <a:cubicBezTo>
                    <a:pt x="1209399" y="2248385"/>
                    <a:pt x="1202357" y="2253322"/>
                    <a:pt x="1194473" y="2257685"/>
                  </a:cubicBezTo>
                  <a:cubicBezTo>
                    <a:pt x="1190417" y="2259981"/>
                    <a:pt x="1186360" y="2262086"/>
                    <a:pt x="1182494" y="2263923"/>
                  </a:cubicBezTo>
                  <a:cubicBezTo>
                    <a:pt x="1178438" y="2265684"/>
                    <a:pt x="1174496" y="2267444"/>
                    <a:pt x="1170631" y="2268439"/>
                  </a:cubicBezTo>
                  <a:cubicBezTo>
                    <a:pt x="1166919" y="2269970"/>
                    <a:pt x="1163283" y="2270735"/>
                    <a:pt x="1159876" y="2271386"/>
                  </a:cubicBezTo>
                  <a:cubicBezTo>
                    <a:pt x="1156356" y="2272151"/>
                    <a:pt x="1152950" y="2272687"/>
                    <a:pt x="1150232" y="2272687"/>
                  </a:cubicBezTo>
                  <a:cubicBezTo>
                    <a:pt x="1147362" y="2272917"/>
                    <a:pt x="1144951" y="2272687"/>
                    <a:pt x="1142770" y="2272343"/>
                  </a:cubicBezTo>
                  <a:cubicBezTo>
                    <a:pt x="1140435" y="2271922"/>
                    <a:pt x="1138330" y="2271577"/>
                    <a:pt x="1136608" y="2270697"/>
                  </a:cubicBezTo>
                  <a:close/>
                  <a:moveTo>
                    <a:pt x="1321609" y="2520103"/>
                  </a:moveTo>
                  <a:cubicBezTo>
                    <a:pt x="1318432" y="2526150"/>
                    <a:pt x="1313802" y="2532388"/>
                    <a:pt x="1308559" y="2538856"/>
                  </a:cubicBezTo>
                  <a:cubicBezTo>
                    <a:pt x="1303278" y="2545553"/>
                    <a:pt x="1296580" y="2552021"/>
                    <a:pt x="1289156" y="2558374"/>
                  </a:cubicBezTo>
                  <a:cubicBezTo>
                    <a:pt x="1283875" y="2562966"/>
                    <a:pt x="1278632" y="2567367"/>
                    <a:pt x="1273236" y="2570887"/>
                  </a:cubicBezTo>
                  <a:cubicBezTo>
                    <a:pt x="1267954" y="2574829"/>
                    <a:pt x="1262597" y="2577929"/>
                    <a:pt x="1257544" y="2580646"/>
                  </a:cubicBezTo>
                  <a:cubicBezTo>
                    <a:pt x="1252608" y="2583287"/>
                    <a:pt x="1247900" y="2585353"/>
                    <a:pt x="1243270" y="2586884"/>
                  </a:cubicBezTo>
                  <a:cubicBezTo>
                    <a:pt x="1238984" y="2588300"/>
                    <a:pt x="1234812" y="2588951"/>
                    <a:pt x="1231291" y="2589181"/>
                  </a:cubicBezTo>
                  <a:cubicBezTo>
                    <a:pt x="1229875" y="2589410"/>
                    <a:pt x="1228880" y="2589181"/>
                    <a:pt x="1227579" y="2588951"/>
                  </a:cubicBezTo>
                  <a:cubicBezTo>
                    <a:pt x="1226469" y="2588951"/>
                    <a:pt x="1225397" y="2588606"/>
                    <a:pt x="1224632" y="2588300"/>
                  </a:cubicBezTo>
                  <a:cubicBezTo>
                    <a:pt x="1223522" y="2587956"/>
                    <a:pt x="1222451" y="2587535"/>
                    <a:pt x="1221762" y="2586999"/>
                  </a:cubicBezTo>
                  <a:cubicBezTo>
                    <a:pt x="1221111" y="2586464"/>
                    <a:pt x="1220231" y="2585890"/>
                    <a:pt x="1219695" y="2585239"/>
                  </a:cubicBezTo>
                  <a:cubicBezTo>
                    <a:pt x="1217284" y="2582598"/>
                    <a:pt x="1216519" y="2578656"/>
                    <a:pt x="1216825" y="2573834"/>
                  </a:cubicBezTo>
                  <a:cubicBezTo>
                    <a:pt x="1217475" y="2569318"/>
                    <a:pt x="1219236" y="2563846"/>
                    <a:pt x="1222412" y="2557914"/>
                  </a:cubicBezTo>
                  <a:cubicBezTo>
                    <a:pt x="1225589" y="2552096"/>
                    <a:pt x="1229875" y="2545629"/>
                    <a:pt x="1235156" y="2539046"/>
                  </a:cubicBezTo>
                  <a:cubicBezTo>
                    <a:pt x="1240629" y="2532693"/>
                    <a:pt x="1246905" y="2526226"/>
                    <a:pt x="1254138" y="2519719"/>
                  </a:cubicBezTo>
                  <a:cubicBezTo>
                    <a:pt x="1259420" y="2515012"/>
                    <a:pt x="1265122" y="2510726"/>
                    <a:pt x="1270364" y="2507206"/>
                  </a:cubicBezTo>
                  <a:cubicBezTo>
                    <a:pt x="1275646" y="2503379"/>
                    <a:pt x="1281003" y="2500279"/>
                    <a:pt x="1286055" y="2497561"/>
                  </a:cubicBezTo>
                  <a:cubicBezTo>
                    <a:pt x="1291222" y="2494921"/>
                    <a:pt x="1295929" y="2492739"/>
                    <a:pt x="1300330" y="2491323"/>
                  </a:cubicBezTo>
                  <a:cubicBezTo>
                    <a:pt x="1304922" y="2489907"/>
                    <a:pt x="1308788" y="2489142"/>
                    <a:pt x="1312500" y="2488912"/>
                  </a:cubicBezTo>
                  <a:cubicBezTo>
                    <a:pt x="1313725" y="2488912"/>
                    <a:pt x="1314911" y="2488912"/>
                    <a:pt x="1316212" y="2489257"/>
                  </a:cubicBezTo>
                  <a:cubicBezTo>
                    <a:pt x="1317322" y="2489257"/>
                    <a:pt x="1318279" y="2489678"/>
                    <a:pt x="1319389" y="2490022"/>
                  </a:cubicBezTo>
                  <a:cubicBezTo>
                    <a:pt x="1320269" y="2490252"/>
                    <a:pt x="1321149" y="2490788"/>
                    <a:pt x="1322029" y="2491132"/>
                  </a:cubicBezTo>
                  <a:cubicBezTo>
                    <a:pt x="1322909" y="2491668"/>
                    <a:pt x="1323675" y="2492242"/>
                    <a:pt x="1324325" y="2492893"/>
                  </a:cubicBezTo>
                  <a:cubicBezTo>
                    <a:pt x="1326736" y="2495763"/>
                    <a:pt x="1327502" y="2499704"/>
                    <a:pt x="1327196" y="2504297"/>
                  </a:cubicBezTo>
                  <a:cubicBezTo>
                    <a:pt x="1326545" y="2508813"/>
                    <a:pt x="1324555" y="2514286"/>
                    <a:pt x="1321608" y="2520103"/>
                  </a:cubicBezTo>
                  <a:close/>
                  <a:moveTo>
                    <a:pt x="1526585" y="2419144"/>
                  </a:moveTo>
                  <a:cubicBezTo>
                    <a:pt x="1523408" y="2426185"/>
                    <a:pt x="1519237" y="2433418"/>
                    <a:pt x="1513841" y="2440651"/>
                  </a:cubicBezTo>
                  <a:cubicBezTo>
                    <a:pt x="1509248" y="2447004"/>
                    <a:pt x="1504311" y="2452630"/>
                    <a:pt x="1499259" y="2457758"/>
                  </a:cubicBezTo>
                  <a:cubicBezTo>
                    <a:pt x="1494093" y="2462809"/>
                    <a:pt x="1488850" y="2467402"/>
                    <a:pt x="1483454" y="2470923"/>
                  </a:cubicBezTo>
                  <a:cubicBezTo>
                    <a:pt x="1478173" y="2474750"/>
                    <a:pt x="1472930" y="2477735"/>
                    <a:pt x="1467993" y="2479802"/>
                  </a:cubicBezTo>
                  <a:cubicBezTo>
                    <a:pt x="1463056" y="2481868"/>
                    <a:pt x="1458464" y="2483093"/>
                    <a:pt x="1454293" y="2483323"/>
                  </a:cubicBezTo>
                  <a:lnTo>
                    <a:pt x="1452532" y="2483323"/>
                  </a:lnTo>
                  <a:cubicBezTo>
                    <a:pt x="1451767" y="2483323"/>
                    <a:pt x="1451116" y="2483323"/>
                    <a:pt x="1450351" y="2482902"/>
                  </a:cubicBezTo>
                  <a:cubicBezTo>
                    <a:pt x="1449815" y="2482902"/>
                    <a:pt x="1449241" y="2482902"/>
                    <a:pt x="1448590" y="2482787"/>
                  </a:cubicBezTo>
                  <a:cubicBezTo>
                    <a:pt x="1448054" y="2482557"/>
                    <a:pt x="1447480" y="2482251"/>
                    <a:pt x="1446830" y="2482251"/>
                  </a:cubicBezTo>
                  <a:cubicBezTo>
                    <a:pt x="1443118" y="2480606"/>
                    <a:pt x="1440668" y="2477659"/>
                    <a:pt x="1439482" y="2473373"/>
                  </a:cubicBezTo>
                  <a:cubicBezTo>
                    <a:pt x="1438066" y="2469546"/>
                    <a:pt x="1437836" y="2464379"/>
                    <a:pt x="1438831" y="2458562"/>
                  </a:cubicBezTo>
                  <a:cubicBezTo>
                    <a:pt x="1439941" y="2452860"/>
                    <a:pt x="1442008" y="2446392"/>
                    <a:pt x="1445184" y="2439466"/>
                  </a:cubicBezTo>
                  <a:cubicBezTo>
                    <a:pt x="1448131" y="2432654"/>
                    <a:pt x="1452647" y="2425535"/>
                    <a:pt x="1457698" y="2418302"/>
                  </a:cubicBezTo>
                  <a:cubicBezTo>
                    <a:pt x="1462291" y="2411949"/>
                    <a:pt x="1467227" y="2406323"/>
                    <a:pt x="1472394" y="2401310"/>
                  </a:cubicBezTo>
                  <a:cubicBezTo>
                    <a:pt x="1477446" y="2396143"/>
                    <a:pt x="1482612" y="2391551"/>
                    <a:pt x="1487855" y="2387686"/>
                  </a:cubicBezTo>
                  <a:cubicBezTo>
                    <a:pt x="1493136" y="2383974"/>
                    <a:pt x="1498188" y="2380874"/>
                    <a:pt x="1503124" y="2378807"/>
                  </a:cubicBezTo>
                  <a:cubicBezTo>
                    <a:pt x="1508061" y="2376741"/>
                    <a:pt x="1512654" y="2375746"/>
                    <a:pt x="1516825" y="2375401"/>
                  </a:cubicBezTo>
                  <a:lnTo>
                    <a:pt x="1518585" y="2375401"/>
                  </a:lnTo>
                  <a:cubicBezTo>
                    <a:pt x="1519236" y="2375516"/>
                    <a:pt x="1520001" y="2375746"/>
                    <a:pt x="1520575" y="2375746"/>
                  </a:cubicBezTo>
                  <a:cubicBezTo>
                    <a:pt x="1521111" y="2375746"/>
                    <a:pt x="1521800" y="2375746"/>
                    <a:pt x="1522336" y="2376090"/>
                  </a:cubicBezTo>
                  <a:cubicBezTo>
                    <a:pt x="1522872" y="2376090"/>
                    <a:pt x="1523560" y="2376320"/>
                    <a:pt x="1523867" y="2376434"/>
                  </a:cubicBezTo>
                  <a:cubicBezTo>
                    <a:pt x="1527923" y="2378310"/>
                    <a:pt x="1530679" y="2381027"/>
                    <a:pt x="1531980" y="2385122"/>
                  </a:cubicBezTo>
                  <a:cubicBezTo>
                    <a:pt x="1533281" y="2389178"/>
                    <a:pt x="1533740" y="2394345"/>
                    <a:pt x="1532630" y="2400162"/>
                  </a:cubicBezTo>
                  <a:cubicBezTo>
                    <a:pt x="1531942" y="2405750"/>
                    <a:pt x="1529760" y="2412371"/>
                    <a:pt x="1526584" y="2419144"/>
                  </a:cubicBezTo>
                  <a:close/>
                  <a:moveTo>
                    <a:pt x="1561908" y="2205056"/>
                  </a:moveTo>
                  <a:cubicBezTo>
                    <a:pt x="1558961" y="2211868"/>
                    <a:pt x="1554867" y="2218987"/>
                    <a:pt x="1549509" y="2226028"/>
                  </a:cubicBezTo>
                  <a:cubicBezTo>
                    <a:pt x="1544917" y="2232266"/>
                    <a:pt x="1539980" y="2237891"/>
                    <a:pt x="1535043" y="2242828"/>
                  </a:cubicBezTo>
                  <a:cubicBezTo>
                    <a:pt x="1530106" y="2247995"/>
                    <a:pt x="1524824" y="2252357"/>
                    <a:pt x="1519467" y="2256108"/>
                  </a:cubicBezTo>
                  <a:cubicBezTo>
                    <a:pt x="1514416" y="2259935"/>
                    <a:pt x="1509249" y="2262920"/>
                    <a:pt x="1504657" y="2264987"/>
                  </a:cubicBezTo>
                  <a:cubicBezTo>
                    <a:pt x="1499720" y="2267053"/>
                    <a:pt x="1495127" y="2268393"/>
                    <a:pt x="1491147" y="2268393"/>
                  </a:cubicBezTo>
                  <a:lnTo>
                    <a:pt x="1489081" y="2268393"/>
                  </a:lnTo>
                  <a:lnTo>
                    <a:pt x="1487091" y="2268393"/>
                  </a:lnTo>
                  <a:cubicBezTo>
                    <a:pt x="1486555" y="2268048"/>
                    <a:pt x="1485866" y="2268048"/>
                    <a:pt x="1485445" y="2267972"/>
                  </a:cubicBezTo>
                  <a:cubicBezTo>
                    <a:pt x="1484795" y="2267742"/>
                    <a:pt x="1484029" y="2267551"/>
                    <a:pt x="1483685" y="2267436"/>
                  </a:cubicBezTo>
                  <a:cubicBezTo>
                    <a:pt x="1479858" y="2265790"/>
                    <a:pt x="1477102" y="2262844"/>
                    <a:pt x="1475801" y="2258978"/>
                  </a:cubicBezTo>
                  <a:cubicBezTo>
                    <a:pt x="1474385" y="2255037"/>
                    <a:pt x="1474155" y="2250100"/>
                    <a:pt x="1475151" y="2244512"/>
                  </a:cubicBezTo>
                  <a:cubicBezTo>
                    <a:pt x="1476031" y="2238925"/>
                    <a:pt x="1477906" y="2232533"/>
                    <a:pt x="1481197" y="2225875"/>
                  </a:cubicBezTo>
                  <a:cubicBezTo>
                    <a:pt x="1484144" y="2219178"/>
                    <a:pt x="1488430" y="2212175"/>
                    <a:pt x="1493711" y="2205018"/>
                  </a:cubicBezTo>
                  <a:cubicBezTo>
                    <a:pt x="1498227" y="2198856"/>
                    <a:pt x="1502934" y="2193154"/>
                    <a:pt x="1507986" y="2188102"/>
                  </a:cubicBezTo>
                  <a:cubicBezTo>
                    <a:pt x="1513152" y="2183165"/>
                    <a:pt x="1518395" y="2178573"/>
                    <a:pt x="1523561" y="2174822"/>
                  </a:cubicBezTo>
                  <a:cubicBezTo>
                    <a:pt x="1528727" y="2171110"/>
                    <a:pt x="1533664" y="2168125"/>
                    <a:pt x="1538602" y="2166135"/>
                  </a:cubicBezTo>
                  <a:cubicBezTo>
                    <a:pt x="1543309" y="2164068"/>
                    <a:pt x="1547940" y="2162614"/>
                    <a:pt x="1551996" y="2162422"/>
                  </a:cubicBezTo>
                  <a:lnTo>
                    <a:pt x="1553986" y="2162422"/>
                  </a:lnTo>
                  <a:cubicBezTo>
                    <a:pt x="1554637" y="2162422"/>
                    <a:pt x="1555211" y="2162652"/>
                    <a:pt x="1555976" y="2162652"/>
                  </a:cubicBezTo>
                  <a:cubicBezTo>
                    <a:pt x="1556512" y="2162652"/>
                    <a:pt x="1557086" y="2162767"/>
                    <a:pt x="1557737" y="2162996"/>
                  </a:cubicBezTo>
                  <a:cubicBezTo>
                    <a:pt x="1558273" y="2162996"/>
                    <a:pt x="1558847" y="2163341"/>
                    <a:pt x="1559497" y="2163341"/>
                  </a:cubicBezTo>
                  <a:cubicBezTo>
                    <a:pt x="1563209" y="2165102"/>
                    <a:pt x="1565850" y="2167933"/>
                    <a:pt x="1567304" y="2171799"/>
                  </a:cubicBezTo>
                  <a:cubicBezTo>
                    <a:pt x="1568720" y="2175626"/>
                    <a:pt x="1569065" y="2180677"/>
                    <a:pt x="1568184" y="2186265"/>
                  </a:cubicBezTo>
                  <a:cubicBezTo>
                    <a:pt x="1567266" y="2191776"/>
                    <a:pt x="1565085" y="2198167"/>
                    <a:pt x="1561908" y="2205056"/>
                  </a:cubicBezTo>
                  <a:close/>
                  <a:moveTo>
                    <a:pt x="1734505" y="2568393"/>
                  </a:moveTo>
                  <a:cubicBezTo>
                    <a:pt x="1732438" y="2575856"/>
                    <a:pt x="1729568" y="2582553"/>
                    <a:pt x="1726047" y="2588600"/>
                  </a:cubicBezTo>
                  <a:cubicBezTo>
                    <a:pt x="1722526" y="2594647"/>
                    <a:pt x="1718699" y="2599774"/>
                    <a:pt x="1714413" y="2603870"/>
                  </a:cubicBezTo>
                  <a:cubicBezTo>
                    <a:pt x="1709820" y="2607697"/>
                    <a:pt x="1705304" y="2610567"/>
                    <a:pt x="1700253" y="2611983"/>
                  </a:cubicBezTo>
                  <a:cubicBezTo>
                    <a:pt x="1699909" y="2612098"/>
                    <a:pt x="1699602" y="2612327"/>
                    <a:pt x="1699258" y="2612327"/>
                  </a:cubicBezTo>
                  <a:cubicBezTo>
                    <a:pt x="1698914" y="2612327"/>
                    <a:pt x="1698378" y="2612327"/>
                    <a:pt x="1698033" y="2612442"/>
                  </a:cubicBezTo>
                  <a:cubicBezTo>
                    <a:pt x="1697498" y="2612442"/>
                    <a:pt x="1697153" y="2612672"/>
                    <a:pt x="1696924" y="2612672"/>
                  </a:cubicBezTo>
                  <a:lnTo>
                    <a:pt x="1695699" y="2612672"/>
                  </a:lnTo>
                  <a:cubicBezTo>
                    <a:pt x="1691413" y="2612672"/>
                    <a:pt x="1687815" y="2611562"/>
                    <a:pt x="1684410" y="2609495"/>
                  </a:cubicBezTo>
                  <a:cubicBezTo>
                    <a:pt x="1681233" y="2607084"/>
                    <a:pt x="1678057" y="2603678"/>
                    <a:pt x="1675722" y="2599277"/>
                  </a:cubicBezTo>
                  <a:cubicBezTo>
                    <a:pt x="1673426" y="2594991"/>
                    <a:pt x="1671666" y="2589747"/>
                    <a:pt x="1670556" y="2583701"/>
                  </a:cubicBezTo>
                  <a:cubicBezTo>
                    <a:pt x="1669446" y="2577884"/>
                    <a:pt x="1669140" y="2571187"/>
                    <a:pt x="1669905" y="2563954"/>
                  </a:cubicBezTo>
                  <a:cubicBezTo>
                    <a:pt x="1670250" y="2556147"/>
                    <a:pt x="1671666" y="2548379"/>
                    <a:pt x="1673962" y="2541337"/>
                  </a:cubicBezTo>
                  <a:cubicBezTo>
                    <a:pt x="1676028" y="2534104"/>
                    <a:pt x="1678899" y="2527177"/>
                    <a:pt x="1682190" y="2521359"/>
                  </a:cubicBezTo>
                  <a:cubicBezTo>
                    <a:pt x="1685711" y="2515427"/>
                    <a:pt x="1689653" y="2510184"/>
                    <a:pt x="1693824" y="2506319"/>
                  </a:cubicBezTo>
                  <a:cubicBezTo>
                    <a:pt x="1698110" y="2502377"/>
                    <a:pt x="1702588" y="2499507"/>
                    <a:pt x="1707219" y="2498511"/>
                  </a:cubicBezTo>
                  <a:cubicBezTo>
                    <a:pt x="1707563" y="2498167"/>
                    <a:pt x="1708329" y="2498167"/>
                    <a:pt x="1708635" y="2498167"/>
                  </a:cubicBezTo>
                  <a:cubicBezTo>
                    <a:pt x="1708979" y="2497937"/>
                    <a:pt x="1709400" y="2497823"/>
                    <a:pt x="1709936" y="2497823"/>
                  </a:cubicBezTo>
                  <a:cubicBezTo>
                    <a:pt x="1710357" y="2497823"/>
                    <a:pt x="1710816" y="2497823"/>
                    <a:pt x="1711160" y="2497593"/>
                  </a:cubicBezTo>
                  <a:lnTo>
                    <a:pt x="1712576" y="2497593"/>
                  </a:lnTo>
                  <a:cubicBezTo>
                    <a:pt x="1716633" y="2497363"/>
                    <a:pt x="1720384" y="2498703"/>
                    <a:pt x="1723866" y="2500884"/>
                  </a:cubicBezTo>
                  <a:cubicBezTo>
                    <a:pt x="1727042" y="2503066"/>
                    <a:pt x="1730027" y="2506357"/>
                    <a:pt x="1732323" y="2510643"/>
                  </a:cubicBezTo>
                  <a:cubicBezTo>
                    <a:pt x="1734620" y="2515044"/>
                    <a:pt x="1736380" y="2520172"/>
                    <a:pt x="1737375" y="2525989"/>
                  </a:cubicBezTo>
                  <a:cubicBezTo>
                    <a:pt x="1738600" y="2532036"/>
                    <a:pt x="1739021" y="2538274"/>
                    <a:pt x="1738600" y="2545393"/>
                  </a:cubicBezTo>
                  <a:cubicBezTo>
                    <a:pt x="1738217" y="2553468"/>
                    <a:pt x="1736571" y="2561351"/>
                    <a:pt x="1734505" y="2568393"/>
                  </a:cubicBezTo>
                  <a:close/>
                  <a:moveTo>
                    <a:pt x="1839745" y="2328863"/>
                  </a:moveTo>
                  <a:cubicBezTo>
                    <a:pt x="1835459" y="2332690"/>
                    <a:pt x="1830867" y="2335560"/>
                    <a:pt x="1826045" y="2336976"/>
                  </a:cubicBezTo>
                  <a:cubicBezTo>
                    <a:pt x="1825701" y="2337091"/>
                    <a:pt x="1825280" y="2337321"/>
                    <a:pt x="1824935" y="2337321"/>
                  </a:cubicBezTo>
                  <a:cubicBezTo>
                    <a:pt x="1824591" y="2337321"/>
                    <a:pt x="1824285" y="2337435"/>
                    <a:pt x="1823825" y="2337435"/>
                  </a:cubicBezTo>
                  <a:cubicBezTo>
                    <a:pt x="1823290" y="2337665"/>
                    <a:pt x="1822716" y="2337665"/>
                    <a:pt x="1822601" y="2337665"/>
                  </a:cubicBezTo>
                  <a:lnTo>
                    <a:pt x="1821376" y="2337665"/>
                  </a:lnTo>
                  <a:cubicBezTo>
                    <a:pt x="1817090" y="2338009"/>
                    <a:pt x="1813492" y="2336785"/>
                    <a:pt x="1810087" y="2334489"/>
                  </a:cubicBezTo>
                  <a:cubicBezTo>
                    <a:pt x="1806566" y="2332422"/>
                    <a:pt x="1803734" y="2329207"/>
                    <a:pt x="1801323" y="2325036"/>
                  </a:cubicBezTo>
                  <a:cubicBezTo>
                    <a:pt x="1799027" y="2320750"/>
                    <a:pt x="1797037" y="2315813"/>
                    <a:pt x="1796042" y="2309995"/>
                  </a:cubicBezTo>
                  <a:cubicBezTo>
                    <a:pt x="1794932" y="2304063"/>
                    <a:pt x="1794626" y="2297825"/>
                    <a:pt x="1794932" y="2290668"/>
                  </a:cubicBezTo>
                  <a:cubicBezTo>
                    <a:pt x="1795277" y="2282976"/>
                    <a:pt x="1796693" y="2275399"/>
                    <a:pt x="1798759" y="2268396"/>
                  </a:cubicBezTo>
                  <a:cubicBezTo>
                    <a:pt x="1800940" y="2261469"/>
                    <a:pt x="1803696" y="2254886"/>
                    <a:pt x="1807102" y="2249069"/>
                  </a:cubicBezTo>
                  <a:cubicBezTo>
                    <a:pt x="1810508" y="2243251"/>
                    <a:pt x="1814565" y="2238085"/>
                    <a:pt x="1818736" y="2234258"/>
                  </a:cubicBezTo>
                  <a:cubicBezTo>
                    <a:pt x="1823022" y="2230316"/>
                    <a:pt x="1827500" y="2227676"/>
                    <a:pt x="1832360" y="2226451"/>
                  </a:cubicBezTo>
                  <a:cubicBezTo>
                    <a:pt x="1832704" y="2226451"/>
                    <a:pt x="1833240" y="2226336"/>
                    <a:pt x="1833585" y="2226107"/>
                  </a:cubicBezTo>
                  <a:cubicBezTo>
                    <a:pt x="1834120" y="2226107"/>
                    <a:pt x="1834465" y="2226107"/>
                    <a:pt x="1835001" y="2225992"/>
                  </a:cubicBezTo>
                  <a:cubicBezTo>
                    <a:pt x="1835345" y="2225877"/>
                    <a:pt x="1835881" y="2225877"/>
                    <a:pt x="1836225" y="2225877"/>
                  </a:cubicBezTo>
                  <a:cubicBezTo>
                    <a:pt x="1836570" y="2225877"/>
                    <a:pt x="1837105" y="2225762"/>
                    <a:pt x="1837450" y="2225762"/>
                  </a:cubicBezTo>
                  <a:cubicBezTo>
                    <a:pt x="1841506" y="2225533"/>
                    <a:pt x="1845333" y="2226643"/>
                    <a:pt x="1848739" y="2228939"/>
                  </a:cubicBezTo>
                  <a:cubicBezTo>
                    <a:pt x="1852030" y="2231005"/>
                    <a:pt x="1854901" y="2234411"/>
                    <a:pt x="1857427" y="2238277"/>
                  </a:cubicBezTo>
                  <a:cubicBezTo>
                    <a:pt x="1859723" y="2242563"/>
                    <a:pt x="1861254" y="2247500"/>
                    <a:pt x="1862593" y="2253202"/>
                  </a:cubicBezTo>
                  <a:cubicBezTo>
                    <a:pt x="1863817" y="2258789"/>
                    <a:pt x="1864124" y="2265257"/>
                    <a:pt x="1863817" y="2272184"/>
                  </a:cubicBezTo>
                  <a:cubicBezTo>
                    <a:pt x="1863282" y="2279991"/>
                    <a:pt x="1861828" y="2287453"/>
                    <a:pt x="1859761" y="2294686"/>
                  </a:cubicBezTo>
                  <a:cubicBezTo>
                    <a:pt x="1857579" y="2301805"/>
                    <a:pt x="1854824" y="2308387"/>
                    <a:pt x="1851418" y="2314205"/>
                  </a:cubicBezTo>
                  <a:cubicBezTo>
                    <a:pt x="1847974" y="2319945"/>
                    <a:pt x="1843917" y="2324997"/>
                    <a:pt x="1839746" y="2328862"/>
                  </a:cubicBezTo>
                  <a:close/>
                  <a:moveTo>
                    <a:pt x="1891946" y="2506397"/>
                  </a:moveTo>
                  <a:cubicBezTo>
                    <a:pt x="1886779" y="2509152"/>
                    <a:pt x="1881727" y="2510913"/>
                    <a:pt x="1876676" y="2511334"/>
                  </a:cubicBezTo>
                  <a:lnTo>
                    <a:pt x="1876025" y="2511334"/>
                  </a:lnTo>
                  <a:cubicBezTo>
                    <a:pt x="1871088" y="2511334"/>
                    <a:pt x="1866917" y="2509688"/>
                    <a:pt x="1863741" y="2506741"/>
                  </a:cubicBezTo>
                  <a:cubicBezTo>
                    <a:pt x="1860220" y="2503986"/>
                    <a:pt x="1857923" y="2499700"/>
                    <a:pt x="1856278" y="2494762"/>
                  </a:cubicBezTo>
                  <a:cubicBezTo>
                    <a:pt x="1854862" y="2489596"/>
                    <a:pt x="1854211" y="2483473"/>
                    <a:pt x="1854747" y="2476776"/>
                  </a:cubicBezTo>
                  <a:cubicBezTo>
                    <a:pt x="1855168" y="2469964"/>
                    <a:pt x="1856737" y="2462501"/>
                    <a:pt x="1859454" y="2454732"/>
                  </a:cubicBezTo>
                  <a:cubicBezTo>
                    <a:pt x="1862095" y="2447040"/>
                    <a:pt x="1865616" y="2439386"/>
                    <a:pt x="1869864" y="2432689"/>
                  </a:cubicBezTo>
                  <a:cubicBezTo>
                    <a:pt x="1873920" y="2425991"/>
                    <a:pt x="1878742" y="2419639"/>
                    <a:pt x="1883794" y="2414586"/>
                  </a:cubicBezTo>
                  <a:cubicBezTo>
                    <a:pt x="1888731" y="2409229"/>
                    <a:pt x="1894013" y="2405057"/>
                    <a:pt x="1899370" y="2402073"/>
                  </a:cubicBezTo>
                  <a:cubicBezTo>
                    <a:pt x="1904728" y="2399126"/>
                    <a:pt x="1910008" y="2397251"/>
                    <a:pt x="1914945" y="2397021"/>
                  </a:cubicBezTo>
                  <a:cubicBezTo>
                    <a:pt x="1919997" y="2397021"/>
                    <a:pt x="1924283" y="2398552"/>
                    <a:pt x="1927690" y="2401307"/>
                  </a:cubicBezTo>
                  <a:cubicBezTo>
                    <a:pt x="1931096" y="2404063"/>
                    <a:pt x="1933277" y="2408349"/>
                    <a:pt x="1934923" y="2413286"/>
                  </a:cubicBezTo>
                  <a:cubicBezTo>
                    <a:pt x="1936568" y="2418453"/>
                    <a:pt x="1936913" y="2424575"/>
                    <a:pt x="1936339" y="2431273"/>
                  </a:cubicBezTo>
                  <a:cubicBezTo>
                    <a:pt x="1935918" y="2438085"/>
                    <a:pt x="1934042" y="2445433"/>
                    <a:pt x="1931287" y="2453316"/>
                  </a:cubicBezTo>
                  <a:cubicBezTo>
                    <a:pt x="1928531" y="2461200"/>
                    <a:pt x="1925125" y="2468663"/>
                    <a:pt x="1921069" y="2475474"/>
                  </a:cubicBezTo>
                  <a:cubicBezTo>
                    <a:pt x="1917012" y="2482401"/>
                    <a:pt x="1912190" y="2488524"/>
                    <a:pt x="1907368" y="2493921"/>
                  </a:cubicBezTo>
                  <a:cubicBezTo>
                    <a:pt x="1902393" y="2498819"/>
                    <a:pt x="1897226" y="2503220"/>
                    <a:pt x="1891946" y="2506396"/>
                  </a:cubicBezTo>
                  <a:close/>
                  <a:moveTo>
                    <a:pt x="1985669" y="2604593"/>
                  </a:moveTo>
                  <a:cubicBezTo>
                    <a:pt x="1983028" y="2612477"/>
                    <a:pt x="1979431" y="2619940"/>
                    <a:pt x="1975260" y="2626982"/>
                  </a:cubicBezTo>
                  <a:cubicBezTo>
                    <a:pt x="1971433" y="2633794"/>
                    <a:pt x="1966496" y="2640032"/>
                    <a:pt x="1961559" y="2645313"/>
                  </a:cubicBezTo>
                  <a:cubicBezTo>
                    <a:pt x="1956622" y="2650671"/>
                    <a:pt x="1951341" y="2654843"/>
                    <a:pt x="1946098" y="2657713"/>
                  </a:cubicBezTo>
                  <a:cubicBezTo>
                    <a:pt x="1940817" y="2660774"/>
                    <a:pt x="1935460" y="2662650"/>
                    <a:pt x="1930523" y="2662650"/>
                  </a:cubicBezTo>
                  <a:lnTo>
                    <a:pt x="1929872" y="2662650"/>
                  </a:lnTo>
                  <a:cubicBezTo>
                    <a:pt x="1924706" y="2662994"/>
                    <a:pt x="1920535" y="2661348"/>
                    <a:pt x="1917128" y="2658363"/>
                  </a:cubicBezTo>
                  <a:cubicBezTo>
                    <a:pt x="1913837" y="2655608"/>
                    <a:pt x="1911541" y="2651436"/>
                    <a:pt x="1909895" y="2646384"/>
                  </a:cubicBezTo>
                  <a:cubicBezTo>
                    <a:pt x="1908364" y="2641103"/>
                    <a:pt x="1907829" y="2634865"/>
                    <a:pt x="1908364" y="2627824"/>
                  </a:cubicBezTo>
                  <a:cubicBezTo>
                    <a:pt x="1909015" y="2620897"/>
                    <a:pt x="1910431" y="2613549"/>
                    <a:pt x="1913301" y="2605435"/>
                  </a:cubicBezTo>
                  <a:cubicBezTo>
                    <a:pt x="1915942" y="2597551"/>
                    <a:pt x="1919654" y="2589860"/>
                    <a:pt x="1923520" y="2583047"/>
                  </a:cubicBezTo>
                  <a:cubicBezTo>
                    <a:pt x="1927806" y="2576120"/>
                    <a:pt x="1932513" y="2569881"/>
                    <a:pt x="1937565" y="2564486"/>
                  </a:cubicBezTo>
                  <a:cubicBezTo>
                    <a:pt x="1942502" y="2559205"/>
                    <a:pt x="1947783" y="2554957"/>
                    <a:pt x="1953140" y="2551972"/>
                  </a:cubicBezTo>
                  <a:cubicBezTo>
                    <a:pt x="1958498" y="2549025"/>
                    <a:pt x="1963550" y="2547265"/>
                    <a:pt x="1968487" y="2547035"/>
                  </a:cubicBezTo>
                  <a:lnTo>
                    <a:pt x="1969367" y="2547035"/>
                  </a:lnTo>
                  <a:cubicBezTo>
                    <a:pt x="1974074" y="2547035"/>
                    <a:pt x="1978360" y="2548681"/>
                    <a:pt x="1981766" y="2551436"/>
                  </a:cubicBezTo>
                  <a:cubicBezTo>
                    <a:pt x="1985172" y="2554383"/>
                    <a:pt x="1987353" y="2558478"/>
                    <a:pt x="1988999" y="2563836"/>
                  </a:cubicBezTo>
                  <a:cubicBezTo>
                    <a:pt x="1990645" y="2569117"/>
                    <a:pt x="1991181" y="2575241"/>
                    <a:pt x="1990645" y="2582167"/>
                  </a:cubicBezTo>
                  <a:cubicBezTo>
                    <a:pt x="1990071" y="2589132"/>
                    <a:pt x="1988310" y="2596672"/>
                    <a:pt x="1985670" y="2604594"/>
                  </a:cubicBezTo>
                  <a:close/>
                  <a:moveTo>
                    <a:pt x="2245940" y="2084159"/>
                  </a:moveTo>
                  <a:cubicBezTo>
                    <a:pt x="2243529" y="2089097"/>
                    <a:pt x="2239893" y="2093497"/>
                    <a:pt x="2235416" y="2096904"/>
                  </a:cubicBezTo>
                  <a:cubicBezTo>
                    <a:pt x="2233770" y="2098014"/>
                    <a:pt x="2232239" y="2099085"/>
                    <a:pt x="2230479" y="2100080"/>
                  </a:cubicBezTo>
                  <a:cubicBezTo>
                    <a:pt x="2228719" y="2100960"/>
                    <a:pt x="2226958" y="2101841"/>
                    <a:pt x="2225198" y="2102376"/>
                  </a:cubicBezTo>
                  <a:cubicBezTo>
                    <a:pt x="2223437" y="2103142"/>
                    <a:pt x="2221677" y="2103601"/>
                    <a:pt x="2219725" y="2104022"/>
                  </a:cubicBezTo>
                  <a:cubicBezTo>
                    <a:pt x="2217965" y="2104366"/>
                    <a:pt x="2216013" y="2104673"/>
                    <a:pt x="2214253" y="2104673"/>
                  </a:cubicBezTo>
                  <a:cubicBezTo>
                    <a:pt x="2210425" y="2104673"/>
                    <a:pt x="2206675" y="2104558"/>
                    <a:pt x="2202963" y="2103563"/>
                  </a:cubicBezTo>
                  <a:cubicBezTo>
                    <a:pt x="2199251" y="2102912"/>
                    <a:pt x="2195501" y="2101496"/>
                    <a:pt x="2191980" y="2099850"/>
                  </a:cubicBezTo>
                  <a:cubicBezTo>
                    <a:pt x="2188459" y="2098090"/>
                    <a:pt x="2184938" y="2096023"/>
                    <a:pt x="2181761" y="2093268"/>
                  </a:cubicBezTo>
                  <a:cubicBezTo>
                    <a:pt x="2178585" y="2090857"/>
                    <a:pt x="2175600" y="2087681"/>
                    <a:pt x="2172998" y="2084504"/>
                  </a:cubicBezTo>
                  <a:cubicBezTo>
                    <a:pt x="2169056" y="2079223"/>
                    <a:pt x="2166185" y="2073521"/>
                    <a:pt x="2164655" y="2067512"/>
                  </a:cubicBezTo>
                  <a:cubicBezTo>
                    <a:pt x="2163009" y="2061924"/>
                    <a:pt x="2162358" y="2056107"/>
                    <a:pt x="2162894" y="2050405"/>
                  </a:cubicBezTo>
                  <a:cubicBezTo>
                    <a:pt x="2163430" y="2044703"/>
                    <a:pt x="2164884" y="2039422"/>
                    <a:pt x="2167295" y="2034714"/>
                  </a:cubicBezTo>
                  <a:cubicBezTo>
                    <a:pt x="2169706" y="2029777"/>
                    <a:pt x="2173457" y="2025491"/>
                    <a:pt x="2178050" y="2021970"/>
                  </a:cubicBezTo>
                  <a:cubicBezTo>
                    <a:pt x="2179695" y="2020860"/>
                    <a:pt x="2181456" y="2019788"/>
                    <a:pt x="2182986" y="2018793"/>
                  </a:cubicBezTo>
                  <a:cubicBezTo>
                    <a:pt x="2184747" y="2017913"/>
                    <a:pt x="2186393" y="2017263"/>
                    <a:pt x="2188268" y="2016497"/>
                  </a:cubicBezTo>
                  <a:cubicBezTo>
                    <a:pt x="2190028" y="2015961"/>
                    <a:pt x="2191980" y="2015196"/>
                    <a:pt x="2193740" y="2014852"/>
                  </a:cubicBezTo>
                  <a:cubicBezTo>
                    <a:pt x="2195730" y="2014507"/>
                    <a:pt x="2197682" y="2014316"/>
                    <a:pt x="2199443" y="2014201"/>
                  </a:cubicBezTo>
                  <a:cubicBezTo>
                    <a:pt x="2203155" y="2013971"/>
                    <a:pt x="2206790" y="2014316"/>
                    <a:pt x="2210541" y="2015196"/>
                  </a:cubicBezTo>
                  <a:cubicBezTo>
                    <a:pt x="2214253" y="2015961"/>
                    <a:pt x="2217774" y="2016956"/>
                    <a:pt x="2221295" y="2018717"/>
                  </a:cubicBezTo>
                  <a:cubicBezTo>
                    <a:pt x="2224816" y="2020477"/>
                    <a:pt x="2228337" y="2022659"/>
                    <a:pt x="2231513" y="2025070"/>
                  </a:cubicBezTo>
                  <a:cubicBezTo>
                    <a:pt x="2234690" y="2027710"/>
                    <a:pt x="2237560" y="2030657"/>
                    <a:pt x="2240392" y="2034178"/>
                  </a:cubicBezTo>
                  <a:cubicBezTo>
                    <a:pt x="2244219" y="2039344"/>
                    <a:pt x="2247089" y="2044933"/>
                    <a:pt x="2248735" y="2050634"/>
                  </a:cubicBezTo>
                  <a:cubicBezTo>
                    <a:pt x="2250495" y="2056452"/>
                    <a:pt x="2251031" y="2062269"/>
                    <a:pt x="2250725" y="2067856"/>
                  </a:cubicBezTo>
                  <a:cubicBezTo>
                    <a:pt x="2250228" y="2073941"/>
                    <a:pt x="2248582" y="2079223"/>
                    <a:pt x="2245941" y="2084159"/>
                  </a:cubicBezTo>
                  <a:close/>
                  <a:moveTo>
                    <a:pt x="2341615" y="2361536"/>
                  </a:moveTo>
                  <a:cubicBezTo>
                    <a:pt x="2339089" y="2366473"/>
                    <a:pt x="2335262" y="2370759"/>
                    <a:pt x="2330631" y="2374280"/>
                  </a:cubicBezTo>
                  <a:cubicBezTo>
                    <a:pt x="2328986" y="2375696"/>
                    <a:pt x="2327340" y="2376692"/>
                    <a:pt x="2325695" y="2377342"/>
                  </a:cubicBezTo>
                  <a:cubicBezTo>
                    <a:pt x="2323934" y="2378452"/>
                    <a:pt x="2321982" y="2379217"/>
                    <a:pt x="2320413" y="2379753"/>
                  </a:cubicBezTo>
                  <a:cubicBezTo>
                    <a:pt x="2318423" y="2380519"/>
                    <a:pt x="2316472" y="2380863"/>
                    <a:pt x="2314711" y="2381284"/>
                  </a:cubicBezTo>
                  <a:cubicBezTo>
                    <a:pt x="2312530" y="2381628"/>
                    <a:pt x="2310884" y="2381935"/>
                    <a:pt x="2308664" y="2381935"/>
                  </a:cubicBezTo>
                  <a:cubicBezTo>
                    <a:pt x="2304952" y="2382164"/>
                    <a:pt x="2301317" y="2381590"/>
                    <a:pt x="2297375" y="2380825"/>
                  </a:cubicBezTo>
                  <a:cubicBezTo>
                    <a:pt x="2293433" y="2379715"/>
                    <a:pt x="2289568" y="2378528"/>
                    <a:pt x="2285970" y="2376653"/>
                  </a:cubicBezTo>
                  <a:cubicBezTo>
                    <a:pt x="2282449" y="2375008"/>
                    <a:pt x="2278929" y="2372711"/>
                    <a:pt x="2275446" y="2369841"/>
                  </a:cubicBezTo>
                  <a:cubicBezTo>
                    <a:pt x="2272270" y="2367201"/>
                    <a:pt x="2269093" y="2364024"/>
                    <a:pt x="2266453" y="2360503"/>
                  </a:cubicBezTo>
                  <a:cubicBezTo>
                    <a:pt x="2262396" y="2355031"/>
                    <a:pt x="2259526" y="2349329"/>
                    <a:pt x="2257765" y="2343397"/>
                  </a:cubicBezTo>
                  <a:cubicBezTo>
                    <a:pt x="2256005" y="2337465"/>
                    <a:pt x="2255355" y="2331226"/>
                    <a:pt x="2255775" y="2325410"/>
                  </a:cubicBezTo>
                  <a:cubicBezTo>
                    <a:pt x="2256311" y="2319363"/>
                    <a:pt x="2257765" y="2314005"/>
                    <a:pt x="2260177" y="2308839"/>
                  </a:cubicBezTo>
                  <a:cubicBezTo>
                    <a:pt x="2263047" y="2303902"/>
                    <a:pt x="2266529" y="2299501"/>
                    <a:pt x="2271160" y="2296210"/>
                  </a:cubicBezTo>
                  <a:cubicBezTo>
                    <a:pt x="2272920" y="2294794"/>
                    <a:pt x="2274336" y="2293798"/>
                    <a:pt x="2276097" y="2292803"/>
                  </a:cubicBezTo>
                  <a:cubicBezTo>
                    <a:pt x="2277857" y="2291923"/>
                    <a:pt x="2279618" y="2291273"/>
                    <a:pt x="2281378" y="2290507"/>
                  </a:cubicBezTo>
                  <a:cubicBezTo>
                    <a:pt x="2283368" y="2289742"/>
                    <a:pt x="2285320" y="2289397"/>
                    <a:pt x="2286966" y="2289091"/>
                  </a:cubicBezTo>
                  <a:cubicBezTo>
                    <a:pt x="2288956" y="2288747"/>
                    <a:pt x="2290793" y="2288326"/>
                    <a:pt x="2292668" y="2288326"/>
                  </a:cubicBezTo>
                  <a:cubicBezTo>
                    <a:pt x="2296495" y="2288211"/>
                    <a:pt x="2300360" y="2288555"/>
                    <a:pt x="2303957" y="2289436"/>
                  </a:cubicBezTo>
                  <a:cubicBezTo>
                    <a:pt x="2307784" y="2290201"/>
                    <a:pt x="2311534" y="2291617"/>
                    <a:pt x="2315362" y="2293262"/>
                  </a:cubicBezTo>
                  <a:cubicBezTo>
                    <a:pt x="2318768" y="2295138"/>
                    <a:pt x="2322289" y="2297319"/>
                    <a:pt x="2325580" y="2300074"/>
                  </a:cubicBezTo>
                  <a:cubicBezTo>
                    <a:pt x="2328757" y="2302830"/>
                    <a:pt x="2331818" y="2306121"/>
                    <a:pt x="2334344" y="2309604"/>
                  </a:cubicBezTo>
                  <a:cubicBezTo>
                    <a:pt x="2338631" y="2315076"/>
                    <a:pt x="2341577" y="2320893"/>
                    <a:pt x="2343567" y="2326825"/>
                  </a:cubicBezTo>
                  <a:cubicBezTo>
                    <a:pt x="2345443" y="2332872"/>
                    <a:pt x="2345978" y="2338995"/>
                    <a:pt x="2345749" y="2344812"/>
                  </a:cubicBezTo>
                  <a:cubicBezTo>
                    <a:pt x="2345557" y="2350897"/>
                    <a:pt x="2344027" y="2356484"/>
                    <a:pt x="2341616" y="2361536"/>
                  </a:cubicBezTo>
                  <a:close/>
                  <a:moveTo>
                    <a:pt x="2396609" y="2146685"/>
                  </a:moveTo>
                  <a:cubicBezTo>
                    <a:pt x="2394734" y="2148866"/>
                    <a:pt x="2392897" y="2150397"/>
                    <a:pt x="2390678" y="2151966"/>
                  </a:cubicBezTo>
                  <a:cubicBezTo>
                    <a:pt x="2388496" y="2153382"/>
                    <a:pt x="2386276" y="2154607"/>
                    <a:pt x="2383636" y="2155678"/>
                  </a:cubicBezTo>
                  <a:cubicBezTo>
                    <a:pt x="2381225" y="2156788"/>
                    <a:pt x="2378355" y="2157669"/>
                    <a:pt x="2375637" y="2158089"/>
                  </a:cubicBezTo>
                  <a:cubicBezTo>
                    <a:pt x="2372767" y="2158625"/>
                    <a:pt x="2369705" y="2158970"/>
                    <a:pt x="2366758" y="2159199"/>
                  </a:cubicBezTo>
                  <a:cubicBezTo>
                    <a:pt x="2363467" y="2159314"/>
                    <a:pt x="2360061" y="2159314"/>
                    <a:pt x="2356885" y="2159084"/>
                  </a:cubicBezTo>
                  <a:cubicBezTo>
                    <a:pt x="2353364" y="2158549"/>
                    <a:pt x="2349843" y="2157975"/>
                    <a:pt x="2346552" y="2157094"/>
                  </a:cubicBezTo>
                  <a:cubicBezTo>
                    <a:pt x="2343031" y="2156214"/>
                    <a:pt x="2339625" y="2155104"/>
                    <a:pt x="2336333" y="2153803"/>
                  </a:cubicBezTo>
                  <a:cubicBezTo>
                    <a:pt x="2332813" y="2152387"/>
                    <a:pt x="2329521" y="2150933"/>
                    <a:pt x="2326460" y="2148866"/>
                  </a:cubicBezTo>
                  <a:cubicBezTo>
                    <a:pt x="2320222" y="2145345"/>
                    <a:pt x="2315055" y="2140753"/>
                    <a:pt x="2310884" y="2136122"/>
                  </a:cubicBezTo>
                  <a:cubicBezTo>
                    <a:pt x="2306598" y="2131530"/>
                    <a:pt x="2303843" y="2126593"/>
                    <a:pt x="2302006" y="2121656"/>
                  </a:cubicBezTo>
                  <a:cubicBezTo>
                    <a:pt x="2300245" y="2116719"/>
                    <a:pt x="2299595" y="2111782"/>
                    <a:pt x="2300245" y="2107189"/>
                  </a:cubicBezTo>
                  <a:cubicBezTo>
                    <a:pt x="2300896" y="2102482"/>
                    <a:pt x="2303001" y="2098081"/>
                    <a:pt x="2306598" y="2093909"/>
                  </a:cubicBezTo>
                  <a:cubicBezTo>
                    <a:pt x="2308473" y="2091919"/>
                    <a:pt x="2310310" y="2090388"/>
                    <a:pt x="2312645" y="2088858"/>
                  </a:cubicBezTo>
                  <a:cubicBezTo>
                    <a:pt x="2314826" y="2087442"/>
                    <a:pt x="2317046" y="2086217"/>
                    <a:pt x="2319687" y="2085145"/>
                  </a:cubicBezTo>
                  <a:cubicBezTo>
                    <a:pt x="2322098" y="2084265"/>
                    <a:pt x="2324853" y="2083385"/>
                    <a:pt x="2327570" y="2082849"/>
                  </a:cubicBezTo>
                  <a:cubicBezTo>
                    <a:pt x="2330440" y="2082198"/>
                    <a:pt x="2333502" y="2081739"/>
                    <a:pt x="2336449" y="2081624"/>
                  </a:cubicBezTo>
                  <a:cubicBezTo>
                    <a:pt x="2339510" y="2081395"/>
                    <a:pt x="2342917" y="2081395"/>
                    <a:pt x="2346437" y="2081739"/>
                  </a:cubicBezTo>
                  <a:cubicBezTo>
                    <a:pt x="2349613" y="2082275"/>
                    <a:pt x="2353249" y="2082849"/>
                    <a:pt x="2356770" y="2083729"/>
                  </a:cubicBezTo>
                  <a:cubicBezTo>
                    <a:pt x="2360061" y="2084610"/>
                    <a:pt x="2363582" y="2085719"/>
                    <a:pt x="2366989" y="2087250"/>
                  </a:cubicBezTo>
                  <a:cubicBezTo>
                    <a:pt x="2370395" y="2088475"/>
                    <a:pt x="2373801" y="2090197"/>
                    <a:pt x="2376977" y="2092187"/>
                  </a:cubicBezTo>
                  <a:cubicBezTo>
                    <a:pt x="2383138" y="2095899"/>
                    <a:pt x="2388382" y="2100186"/>
                    <a:pt x="2392552" y="2104701"/>
                  </a:cubicBezTo>
                  <a:cubicBezTo>
                    <a:pt x="2396724" y="2109217"/>
                    <a:pt x="2399594" y="2113809"/>
                    <a:pt x="2401316" y="2118861"/>
                  </a:cubicBezTo>
                  <a:cubicBezTo>
                    <a:pt x="2403076" y="2123798"/>
                    <a:pt x="2403727" y="2128734"/>
                    <a:pt x="2402962" y="2133671"/>
                  </a:cubicBezTo>
                  <a:cubicBezTo>
                    <a:pt x="2401967" y="2138110"/>
                    <a:pt x="2399900" y="2142741"/>
                    <a:pt x="2396609" y="2146683"/>
                  </a:cubicBezTo>
                  <a:close/>
                  <a:moveTo>
                    <a:pt x="2506984" y="2281435"/>
                  </a:moveTo>
                  <a:cubicBezTo>
                    <a:pt x="2505109" y="2283425"/>
                    <a:pt x="2503272" y="2284956"/>
                    <a:pt x="2501052" y="2286372"/>
                  </a:cubicBezTo>
                  <a:cubicBezTo>
                    <a:pt x="2498871" y="2288017"/>
                    <a:pt x="2496460" y="2289242"/>
                    <a:pt x="2493934" y="2290314"/>
                  </a:cubicBezTo>
                  <a:cubicBezTo>
                    <a:pt x="2491293" y="2291423"/>
                    <a:pt x="2488576" y="2292074"/>
                    <a:pt x="2485591" y="2292380"/>
                  </a:cubicBezTo>
                  <a:cubicBezTo>
                    <a:pt x="2482836" y="2293146"/>
                    <a:pt x="2479774" y="2293490"/>
                    <a:pt x="2476827" y="2293490"/>
                  </a:cubicBezTo>
                  <a:cubicBezTo>
                    <a:pt x="2473306" y="2293911"/>
                    <a:pt x="2469900" y="2293720"/>
                    <a:pt x="2466418" y="2293375"/>
                  </a:cubicBezTo>
                  <a:cubicBezTo>
                    <a:pt x="2463012" y="2292954"/>
                    <a:pt x="2459491" y="2292265"/>
                    <a:pt x="2456008" y="2291385"/>
                  </a:cubicBezTo>
                  <a:cubicBezTo>
                    <a:pt x="2452487" y="2290390"/>
                    <a:pt x="2448966" y="2289204"/>
                    <a:pt x="2445369" y="2287864"/>
                  </a:cubicBezTo>
                  <a:cubicBezTo>
                    <a:pt x="2441849" y="2286333"/>
                    <a:pt x="2438442" y="2284688"/>
                    <a:pt x="2435036" y="2282927"/>
                  </a:cubicBezTo>
                  <a:cubicBezTo>
                    <a:pt x="2428684" y="2278986"/>
                    <a:pt x="2423402" y="2274585"/>
                    <a:pt x="2419345" y="2269878"/>
                  </a:cubicBezTo>
                  <a:cubicBezTo>
                    <a:pt x="2415289" y="2265285"/>
                    <a:pt x="2412112" y="2260348"/>
                    <a:pt x="2410352" y="2254953"/>
                  </a:cubicBezTo>
                  <a:cubicBezTo>
                    <a:pt x="2408476" y="2250016"/>
                    <a:pt x="2407941" y="2245079"/>
                    <a:pt x="2408821" y="2240142"/>
                  </a:cubicBezTo>
                  <a:cubicBezTo>
                    <a:pt x="2409587" y="2235550"/>
                    <a:pt x="2411691" y="2231034"/>
                    <a:pt x="2415289" y="2227093"/>
                  </a:cubicBezTo>
                  <a:cubicBezTo>
                    <a:pt x="2416934" y="2225332"/>
                    <a:pt x="2418810" y="2223571"/>
                    <a:pt x="2420876" y="2222041"/>
                  </a:cubicBezTo>
                  <a:cubicBezTo>
                    <a:pt x="2423058" y="2220395"/>
                    <a:pt x="2425469" y="2219400"/>
                    <a:pt x="2427918" y="2218329"/>
                  </a:cubicBezTo>
                  <a:cubicBezTo>
                    <a:pt x="2430559" y="2217334"/>
                    <a:pt x="2433276" y="2216262"/>
                    <a:pt x="2436031" y="2215918"/>
                  </a:cubicBezTo>
                  <a:cubicBezTo>
                    <a:pt x="2438978" y="2215267"/>
                    <a:pt x="2442078" y="2214923"/>
                    <a:pt x="2445254" y="2214693"/>
                  </a:cubicBezTo>
                  <a:cubicBezTo>
                    <a:pt x="2448316" y="2214578"/>
                    <a:pt x="2451951" y="2214693"/>
                    <a:pt x="2455473" y="2215229"/>
                  </a:cubicBezTo>
                  <a:cubicBezTo>
                    <a:pt x="2458879" y="2215344"/>
                    <a:pt x="2462400" y="2216109"/>
                    <a:pt x="2465882" y="2216989"/>
                  </a:cubicBezTo>
                  <a:cubicBezTo>
                    <a:pt x="2469403" y="2217869"/>
                    <a:pt x="2472924" y="2218979"/>
                    <a:pt x="2476521" y="2220395"/>
                  </a:cubicBezTo>
                  <a:cubicBezTo>
                    <a:pt x="2479927" y="2221811"/>
                    <a:pt x="2483448" y="2223342"/>
                    <a:pt x="2486854" y="2225332"/>
                  </a:cubicBezTo>
                  <a:cubicBezTo>
                    <a:pt x="2493207" y="2229389"/>
                    <a:pt x="2498259" y="2233675"/>
                    <a:pt x="2502545" y="2238382"/>
                  </a:cubicBezTo>
                  <a:cubicBezTo>
                    <a:pt x="2506831" y="2243089"/>
                    <a:pt x="2510008" y="2248026"/>
                    <a:pt x="2511768" y="2253423"/>
                  </a:cubicBezTo>
                  <a:cubicBezTo>
                    <a:pt x="2513528" y="2258359"/>
                    <a:pt x="2514179" y="2263525"/>
                    <a:pt x="2513528" y="2268233"/>
                  </a:cubicBezTo>
                  <a:cubicBezTo>
                    <a:pt x="2512572" y="2272978"/>
                    <a:pt x="2510505" y="2277609"/>
                    <a:pt x="2506984" y="2281436"/>
                  </a:cubicBezTo>
                  <a:close/>
                  <a:moveTo>
                    <a:pt x="2584136" y="1669270"/>
                  </a:moveTo>
                  <a:cubicBezTo>
                    <a:pt x="2582376" y="1672217"/>
                    <a:pt x="2579965" y="1674857"/>
                    <a:pt x="2577018" y="1677154"/>
                  </a:cubicBezTo>
                  <a:cubicBezTo>
                    <a:pt x="2574071" y="1679565"/>
                    <a:pt x="2570206" y="1681746"/>
                    <a:pt x="2566149" y="1683507"/>
                  </a:cubicBezTo>
                  <a:cubicBezTo>
                    <a:pt x="2562093" y="1685267"/>
                    <a:pt x="2557577" y="1686798"/>
                    <a:pt x="2552755" y="1687908"/>
                  </a:cubicBezTo>
                  <a:cubicBezTo>
                    <a:pt x="2547818" y="1689132"/>
                    <a:pt x="2542652" y="1689898"/>
                    <a:pt x="2537408" y="1690204"/>
                  </a:cubicBezTo>
                  <a:cubicBezTo>
                    <a:pt x="2535418" y="1690204"/>
                    <a:pt x="2533122" y="1690319"/>
                    <a:pt x="2530941" y="1690319"/>
                  </a:cubicBezTo>
                  <a:cubicBezTo>
                    <a:pt x="2528645" y="1690319"/>
                    <a:pt x="2526540" y="1690204"/>
                    <a:pt x="2524473" y="1690204"/>
                  </a:cubicBezTo>
                  <a:cubicBezTo>
                    <a:pt x="2522292" y="1690204"/>
                    <a:pt x="2520187" y="1689860"/>
                    <a:pt x="2517891" y="1689553"/>
                  </a:cubicBezTo>
                  <a:cubicBezTo>
                    <a:pt x="2515594" y="1689439"/>
                    <a:pt x="2513374" y="1689018"/>
                    <a:pt x="2511308" y="1688673"/>
                  </a:cubicBezTo>
                  <a:cubicBezTo>
                    <a:pt x="2503730" y="1687142"/>
                    <a:pt x="2496918" y="1684961"/>
                    <a:pt x="2491446" y="1682091"/>
                  </a:cubicBezTo>
                  <a:cubicBezTo>
                    <a:pt x="2485859" y="1679335"/>
                    <a:pt x="2481228" y="1676044"/>
                    <a:pt x="2477746" y="1672638"/>
                  </a:cubicBezTo>
                  <a:cubicBezTo>
                    <a:pt x="2474569" y="1668926"/>
                    <a:pt x="2472388" y="1664831"/>
                    <a:pt x="2471699" y="1660775"/>
                  </a:cubicBezTo>
                  <a:cubicBezTo>
                    <a:pt x="2470934" y="1656718"/>
                    <a:pt x="2471699" y="1652432"/>
                    <a:pt x="2474110" y="1648261"/>
                  </a:cubicBezTo>
                  <a:cubicBezTo>
                    <a:pt x="2475871" y="1645390"/>
                    <a:pt x="2478282" y="1642673"/>
                    <a:pt x="2481152" y="1640148"/>
                  </a:cubicBezTo>
                  <a:cubicBezTo>
                    <a:pt x="2484214" y="1637966"/>
                    <a:pt x="2487849" y="1635632"/>
                    <a:pt x="2492135" y="1633910"/>
                  </a:cubicBezTo>
                  <a:cubicBezTo>
                    <a:pt x="2495962" y="1632149"/>
                    <a:pt x="2500593" y="1630733"/>
                    <a:pt x="2505301" y="1629508"/>
                  </a:cubicBezTo>
                  <a:cubicBezTo>
                    <a:pt x="2510123" y="1628399"/>
                    <a:pt x="2515289" y="1627748"/>
                    <a:pt x="2520571" y="1627327"/>
                  </a:cubicBezTo>
                  <a:cubicBezTo>
                    <a:pt x="2522752" y="1627212"/>
                    <a:pt x="2524972" y="1626982"/>
                    <a:pt x="2527153" y="1626982"/>
                  </a:cubicBezTo>
                  <a:cubicBezTo>
                    <a:pt x="2529335" y="1626982"/>
                    <a:pt x="2531325" y="1626982"/>
                    <a:pt x="2533506" y="1627327"/>
                  </a:cubicBezTo>
                  <a:cubicBezTo>
                    <a:pt x="2535687" y="1627327"/>
                    <a:pt x="2537907" y="1627557"/>
                    <a:pt x="2540318" y="1627671"/>
                  </a:cubicBezTo>
                  <a:cubicBezTo>
                    <a:pt x="2542499" y="1628016"/>
                    <a:pt x="2544490" y="1628322"/>
                    <a:pt x="2546671" y="1628781"/>
                  </a:cubicBezTo>
                  <a:cubicBezTo>
                    <a:pt x="2554248" y="1630197"/>
                    <a:pt x="2560945" y="1632302"/>
                    <a:pt x="2566878" y="1635134"/>
                  </a:cubicBezTo>
                  <a:cubicBezTo>
                    <a:pt x="2572580" y="1638004"/>
                    <a:pt x="2577096" y="1641181"/>
                    <a:pt x="2580578" y="1644778"/>
                  </a:cubicBezTo>
                  <a:cubicBezTo>
                    <a:pt x="2583754" y="1648490"/>
                    <a:pt x="2586051" y="1652356"/>
                    <a:pt x="2586816" y="1656642"/>
                  </a:cubicBezTo>
                  <a:cubicBezTo>
                    <a:pt x="2587543" y="1660813"/>
                    <a:pt x="2586548" y="1665214"/>
                    <a:pt x="2584137" y="1669271"/>
                  </a:cubicBezTo>
                  <a:close/>
                  <a:moveTo>
                    <a:pt x="2739823" y="1723920"/>
                  </a:moveTo>
                  <a:cubicBezTo>
                    <a:pt x="2737948" y="1726866"/>
                    <a:pt x="2735536" y="1729737"/>
                    <a:pt x="2732475" y="1732262"/>
                  </a:cubicBezTo>
                  <a:cubicBezTo>
                    <a:pt x="2729298" y="1734673"/>
                    <a:pt x="2725548" y="1736970"/>
                    <a:pt x="2721300" y="1738845"/>
                  </a:cubicBezTo>
                  <a:cubicBezTo>
                    <a:pt x="2717244" y="1740835"/>
                    <a:pt x="2712536" y="1742136"/>
                    <a:pt x="2707485" y="1743437"/>
                  </a:cubicBezTo>
                  <a:cubicBezTo>
                    <a:pt x="2702547" y="1744738"/>
                    <a:pt x="2697266" y="1745427"/>
                    <a:pt x="2691793" y="1745733"/>
                  </a:cubicBezTo>
                  <a:lnTo>
                    <a:pt x="2685440" y="1745733"/>
                  </a:lnTo>
                  <a:lnTo>
                    <a:pt x="2678858" y="1745733"/>
                  </a:lnTo>
                  <a:cubicBezTo>
                    <a:pt x="2676562" y="1745619"/>
                    <a:pt x="2674342" y="1745389"/>
                    <a:pt x="2672275" y="1745083"/>
                  </a:cubicBezTo>
                  <a:cubicBezTo>
                    <a:pt x="2669979" y="1744738"/>
                    <a:pt x="2667874" y="1744432"/>
                    <a:pt x="2665463" y="1743973"/>
                  </a:cubicBezTo>
                  <a:cubicBezTo>
                    <a:pt x="2657771" y="1742557"/>
                    <a:pt x="2650997" y="1740261"/>
                    <a:pt x="2644950" y="1737276"/>
                  </a:cubicBezTo>
                  <a:cubicBezTo>
                    <a:pt x="2639248" y="1734406"/>
                    <a:pt x="2634541" y="1731114"/>
                    <a:pt x="2631250" y="1727402"/>
                  </a:cubicBezTo>
                  <a:cubicBezTo>
                    <a:pt x="2627729" y="1723690"/>
                    <a:pt x="2625548" y="1719595"/>
                    <a:pt x="2624782" y="1715423"/>
                  </a:cubicBezTo>
                  <a:cubicBezTo>
                    <a:pt x="2624132" y="1711367"/>
                    <a:pt x="2625012" y="1707080"/>
                    <a:pt x="2627653" y="1703024"/>
                  </a:cubicBezTo>
                  <a:cubicBezTo>
                    <a:pt x="2629298" y="1699848"/>
                    <a:pt x="2631480" y="1696977"/>
                    <a:pt x="2634694" y="1694566"/>
                  </a:cubicBezTo>
                  <a:cubicBezTo>
                    <a:pt x="2637756" y="1692155"/>
                    <a:pt x="2641391" y="1689974"/>
                    <a:pt x="2645678" y="1688213"/>
                  </a:cubicBezTo>
                  <a:cubicBezTo>
                    <a:pt x="2649505" y="1686453"/>
                    <a:pt x="2654250" y="1684693"/>
                    <a:pt x="2659072" y="1683621"/>
                  </a:cubicBezTo>
                  <a:cubicBezTo>
                    <a:pt x="2664009" y="1682511"/>
                    <a:pt x="2669291" y="1681861"/>
                    <a:pt x="2674648" y="1681440"/>
                  </a:cubicBezTo>
                  <a:cubicBezTo>
                    <a:pt x="2676829" y="1681095"/>
                    <a:pt x="2678819" y="1681095"/>
                    <a:pt x="2681001" y="1681095"/>
                  </a:cubicBezTo>
                  <a:cubicBezTo>
                    <a:pt x="2683182" y="1681095"/>
                    <a:pt x="2685402" y="1681095"/>
                    <a:pt x="2687813" y="1681440"/>
                  </a:cubicBezTo>
                  <a:cubicBezTo>
                    <a:pt x="2689879" y="1681440"/>
                    <a:pt x="2691984" y="1681669"/>
                    <a:pt x="2694166" y="1681975"/>
                  </a:cubicBezTo>
                  <a:cubicBezTo>
                    <a:pt x="2696462" y="1682090"/>
                    <a:pt x="2698567" y="1682511"/>
                    <a:pt x="2700978" y="1683085"/>
                  </a:cubicBezTo>
                  <a:cubicBezTo>
                    <a:pt x="2708670" y="1684501"/>
                    <a:pt x="2715559" y="1686797"/>
                    <a:pt x="2721491" y="1689668"/>
                  </a:cubicBezTo>
                  <a:cubicBezTo>
                    <a:pt x="2727308" y="1692538"/>
                    <a:pt x="2732015" y="1695829"/>
                    <a:pt x="2735536" y="1699541"/>
                  </a:cubicBezTo>
                  <a:cubicBezTo>
                    <a:pt x="2739057" y="1703483"/>
                    <a:pt x="2741238" y="1707348"/>
                    <a:pt x="2742119" y="1711520"/>
                  </a:cubicBezTo>
                  <a:cubicBezTo>
                    <a:pt x="2742999" y="1715692"/>
                    <a:pt x="2742233" y="1719863"/>
                    <a:pt x="2739822" y="1723920"/>
                  </a:cubicBezTo>
                  <a:close/>
                  <a:moveTo>
                    <a:pt x="2952264" y="1223119"/>
                  </a:moveTo>
                  <a:cubicBezTo>
                    <a:pt x="2948973" y="1227405"/>
                    <a:pt x="2944151" y="1231806"/>
                    <a:pt x="2938104" y="1235633"/>
                  </a:cubicBezTo>
                  <a:cubicBezTo>
                    <a:pt x="2932058" y="1239919"/>
                    <a:pt x="2925284" y="1243746"/>
                    <a:pt x="2917476" y="1246922"/>
                  </a:cubicBezTo>
                  <a:cubicBezTo>
                    <a:pt x="2910014" y="1250443"/>
                    <a:pt x="2901441" y="1253275"/>
                    <a:pt x="2892562" y="1255609"/>
                  </a:cubicBezTo>
                  <a:cubicBezTo>
                    <a:pt x="2890381" y="1256145"/>
                    <a:pt x="2888391" y="1256719"/>
                    <a:pt x="2886209" y="1257255"/>
                  </a:cubicBezTo>
                  <a:cubicBezTo>
                    <a:pt x="2884028" y="1257599"/>
                    <a:pt x="2881923" y="1257906"/>
                    <a:pt x="2879971" y="1258480"/>
                  </a:cubicBezTo>
                  <a:cubicBezTo>
                    <a:pt x="2877981" y="1258594"/>
                    <a:pt x="2875915" y="1259015"/>
                    <a:pt x="2873925" y="1259360"/>
                  </a:cubicBezTo>
                  <a:cubicBezTo>
                    <a:pt x="2871935" y="1259475"/>
                    <a:pt x="2870289" y="1259704"/>
                    <a:pt x="2868337" y="1259896"/>
                  </a:cubicBezTo>
                  <a:cubicBezTo>
                    <a:pt x="2862405" y="1260431"/>
                    <a:pt x="2857163" y="1260431"/>
                    <a:pt x="2852531" y="1259896"/>
                  </a:cubicBezTo>
                  <a:cubicBezTo>
                    <a:pt x="2847939" y="1259360"/>
                    <a:pt x="2843768" y="1258480"/>
                    <a:pt x="2840553" y="1257025"/>
                  </a:cubicBezTo>
                  <a:cubicBezTo>
                    <a:pt x="2837032" y="1255801"/>
                    <a:pt x="2834506" y="1254079"/>
                    <a:pt x="2832746" y="1251744"/>
                  </a:cubicBezTo>
                  <a:cubicBezTo>
                    <a:pt x="2830985" y="1249448"/>
                    <a:pt x="2830220" y="1247037"/>
                    <a:pt x="2830334" y="1243937"/>
                  </a:cubicBezTo>
                  <a:cubicBezTo>
                    <a:pt x="2830755" y="1239881"/>
                    <a:pt x="2832631" y="1235824"/>
                    <a:pt x="2836037" y="1231538"/>
                  </a:cubicBezTo>
                  <a:cubicBezTo>
                    <a:pt x="2839443" y="1227252"/>
                    <a:pt x="2844150" y="1222850"/>
                    <a:pt x="2849967" y="1219024"/>
                  </a:cubicBezTo>
                  <a:cubicBezTo>
                    <a:pt x="2855899" y="1214967"/>
                    <a:pt x="2862711" y="1211217"/>
                    <a:pt x="2870365" y="1207735"/>
                  </a:cubicBezTo>
                  <a:cubicBezTo>
                    <a:pt x="2877827" y="1204558"/>
                    <a:pt x="2886285" y="1201382"/>
                    <a:pt x="2895049" y="1199277"/>
                  </a:cubicBezTo>
                  <a:cubicBezTo>
                    <a:pt x="2897230" y="1198741"/>
                    <a:pt x="2899335" y="1198167"/>
                    <a:pt x="2901516" y="1197861"/>
                  </a:cubicBezTo>
                  <a:cubicBezTo>
                    <a:pt x="2903583" y="1197325"/>
                    <a:pt x="2905688" y="1196751"/>
                    <a:pt x="2907869" y="1196445"/>
                  </a:cubicBezTo>
                  <a:cubicBezTo>
                    <a:pt x="2910051" y="1196101"/>
                    <a:pt x="2911696" y="1195680"/>
                    <a:pt x="2913916" y="1195565"/>
                  </a:cubicBezTo>
                  <a:cubicBezTo>
                    <a:pt x="2915906" y="1195450"/>
                    <a:pt x="2917743" y="1195029"/>
                    <a:pt x="2919504" y="1195029"/>
                  </a:cubicBezTo>
                  <a:cubicBezTo>
                    <a:pt x="2925550" y="1194493"/>
                    <a:pt x="2930908" y="1194493"/>
                    <a:pt x="2935538" y="1195029"/>
                  </a:cubicBezTo>
                  <a:cubicBezTo>
                    <a:pt x="2940360" y="1195373"/>
                    <a:pt x="2944417" y="1196254"/>
                    <a:pt x="2947708" y="1197670"/>
                  </a:cubicBezTo>
                  <a:cubicBezTo>
                    <a:pt x="2951229" y="1198894"/>
                    <a:pt x="2953755" y="1200616"/>
                    <a:pt x="2955592" y="1202951"/>
                  </a:cubicBezTo>
                  <a:cubicBezTo>
                    <a:pt x="2957238" y="1205247"/>
                    <a:pt x="2958233" y="1207658"/>
                    <a:pt x="2957888" y="1210758"/>
                  </a:cubicBezTo>
                  <a:cubicBezTo>
                    <a:pt x="2957965" y="1214777"/>
                    <a:pt x="2955784" y="1218833"/>
                    <a:pt x="2952263" y="1223119"/>
                  </a:cubicBezTo>
                  <a:close/>
                  <a:moveTo>
                    <a:pt x="3061679" y="1053050"/>
                  </a:moveTo>
                  <a:cubicBezTo>
                    <a:pt x="3058158" y="1057337"/>
                    <a:pt x="3053221" y="1061508"/>
                    <a:pt x="3047519" y="1065564"/>
                  </a:cubicBezTo>
                  <a:cubicBezTo>
                    <a:pt x="3041472" y="1069621"/>
                    <a:pt x="3034698" y="1073371"/>
                    <a:pt x="3027005" y="1076854"/>
                  </a:cubicBezTo>
                  <a:cubicBezTo>
                    <a:pt x="3019313" y="1080260"/>
                    <a:pt x="3010894" y="1083206"/>
                    <a:pt x="3001862" y="1085311"/>
                  </a:cubicBezTo>
                  <a:cubicBezTo>
                    <a:pt x="2999795" y="1086077"/>
                    <a:pt x="2997691" y="1086421"/>
                    <a:pt x="2995509" y="1086957"/>
                  </a:cubicBezTo>
                  <a:cubicBezTo>
                    <a:pt x="2993328" y="1087493"/>
                    <a:pt x="2991452" y="1087837"/>
                    <a:pt x="2989462" y="1088181"/>
                  </a:cubicBezTo>
                  <a:cubicBezTo>
                    <a:pt x="2987281" y="1088526"/>
                    <a:pt x="2985406" y="1088832"/>
                    <a:pt x="2983416" y="1089291"/>
                  </a:cubicBezTo>
                  <a:cubicBezTo>
                    <a:pt x="2981426" y="1089406"/>
                    <a:pt x="2979589" y="1089636"/>
                    <a:pt x="2977714" y="1089827"/>
                  </a:cubicBezTo>
                  <a:cubicBezTo>
                    <a:pt x="2971896" y="1090363"/>
                    <a:pt x="2966615" y="1090363"/>
                    <a:pt x="2962022" y="1089942"/>
                  </a:cubicBezTo>
                  <a:cubicBezTo>
                    <a:pt x="2957200" y="1089597"/>
                    <a:pt x="2953144" y="1088526"/>
                    <a:pt x="2949853" y="1087301"/>
                  </a:cubicBezTo>
                  <a:cubicBezTo>
                    <a:pt x="2946331" y="1085885"/>
                    <a:pt x="2943806" y="1084354"/>
                    <a:pt x="2942160" y="1082020"/>
                  </a:cubicBezTo>
                  <a:cubicBezTo>
                    <a:pt x="2940285" y="1079839"/>
                    <a:pt x="2939749" y="1077313"/>
                    <a:pt x="2939749" y="1074443"/>
                  </a:cubicBezTo>
                  <a:cubicBezTo>
                    <a:pt x="2939749" y="1070616"/>
                    <a:pt x="2941816" y="1066559"/>
                    <a:pt x="2945031" y="1062272"/>
                  </a:cubicBezTo>
                  <a:cubicBezTo>
                    <a:pt x="2948322" y="1058216"/>
                    <a:pt x="2953144" y="1053930"/>
                    <a:pt x="2958731" y="1049759"/>
                  </a:cubicBezTo>
                  <a:cubicBezTo>
                    <a:pt x="2964777" y="1045817"/>
                    <a:pt x="2971666" y="1041951"/>
                    <a:pt x="2979244" y="1038469"/>
                  </a:cubicBezTo>
                  <a:cubicBezTo>
                    <a:pt x="2987051" y="1035293"/>
                    <a:pt x="2995279" y="1032423"/>
                    <a:pt x="3004042" y="1030012"/>
                  </a:cubicBezTo>
                  <a:cubicBezTo>
                    <a:pt x="3006224" y="1029476"/>
                    <a:pt x="3008443" y="1028902"/>
                    <a:pt x="3010395" y="1028596"/>
                  </a:cubicBezTo>
                  <a:cubicBezTo>
                    <a:pt x="3012577" y="1028060"/>
                    <a:pt x="3014682" y="1027486"/>
                    <a:pt x="3016633" y="1027180"/>
                  </a:cubicBezTo>
                  <a:cubicBezTo>
                    <a:pt x="3018623" y="1026835"/>
                    <a:pt x="3020690" y="1026529"/>
                    <a:pt x="3022450" y="1026299"/>
                  </a:cubicBezTo>
                  <a:cubicBezTo>
                    <a:pt x="3024632" y="1026185"/>
                    <a:pt x="3026392" y="1025764"/>
                    <a:pt x="3028153" y="1025764"/>
                  </a:cubicBezTo>
                  <a:cubicBezTo>
                    <a:pt x="3034199" y="1025113"/>
                    <a:pt x="3039442" y="1025113"/>
                    <a:pt x="3044073" y="1025419"/>
                  </a:cubicBezTo>
                  <a:cubicBezTo>
                    <a:pt x="3049010" y="1025955"/>
                    <a:pt x="3052952" y="1026835"/>
                    <a:pt x="3056472" y="1028290"/>
                  </a:cubicBezTo>
                  <a:cubicBezTo>
                    <a:pt x="3059878" y="1029399"/>
                    <a:pt x="3062519" y="1031160"/>
                    <a:pt x="3064471" y="1033226"/>
                  </a:cubicBezTo>
                  <a:cubicBezTo>
                    <a:pt x="3066346" y="1035408"/>
                    <a:pt x="3067341" y="1038163"/>
                    <a:pt x="3067112" y="1041034"/>
                  </a:cubicBezTo>
                  <a:cubicBezTo>
                    <a:pt x="3066920" y="1044708"/>
                    <a:pt x="3064968" y="1048764"/>
                    <a:pt x="3061677" y="1053051"/>
                  </a:cubicBezTo>
                  <a:close/>
                  <a:moveTo>
                    <a:pt x="3082957" y="869579"/>
                  </a:moveTo>
                  <a:cubicBezTo>
                    <a:pt x="3081311" y="873521"/>
                    <a:pt x="3078900" y="877693"/>
                    <a:pt x="3075839" y="881443"/>
                  </a:cubicBezTo>
                  <a:cubicBezTo>
                    <a:pt x="3072662" y="885155"/>
                    <a:pt x="3068797" y="888790"/>
                    <a:pt x="3064205" y="891852"/>
                  </a:cubicBezTo>
                  <a:lnTo>
                    <a:pt x="2255940" y="1445087"/>
                  </a:lnTo>
                  <a:cubicBezTo>
                    <a:pt x="2252534" y="1447383"/>
                    <a:pt x="2249587" y="1450024"/>
                    <a:pt x="2246717" y="1452664"/>
                  </a:cubicBezTo>
                  <a:cubicBezTo>
                    <a:pt x="2244076" y="1455535"/>
                    <a:pt x="2241780" y="1458482"/>
                    <a:pt x="2239790" y="1461543"/>
                  </a:cubicBezTo>
                  <a:cubicBezTo>
                    <a:pt x="2237800" y="1464720"/>
                    <a:pt x="2236384" y="1467896"/>
                    <a:pt x="2235389" y="1471072"/>
                  </a:cubicBezTo>
                  <a:cubicBezTo>
                    <a:pt x="2234279" y="1473943"/>
                    <a:pt x="2233973" y="1477119"/>
                    <a:pt x="2233973" y="1480066"/>
                  </a:cubicBezTo>
                  <a:cubicBezTo>
                    <a:pt x="2233973" y="1483013"/>
                    <a:pt x="2234624" y="1485883"/>
                    <a:pt x="2235734" y="1488179"/>
                  </a:cubicBezTo>
                  <a:cubicBezTo>
                    <a:pt x="2236958" y="1490475"/>
                    <a:pt x="2238604" y="1492695"/>
                    <a:pt x="2240671" y="1494417"/>
                  </a:cubicBezTo>
                  <a:cubicBezTo>
                    <a:pt x="2242431" y="1496178"/>
                    <a:pt x="2245187" y="1497594"/>
                    <a:pt x="2247712" y="1498703"/>
                  </a:cubicBezTo>
                  <a:cubicBezTo>
                    <a:pt x="2250583" y="1499354"/>
                    <a:pt x="2253759" y="1500119"/>
                    <a:pt x="2257242" y="1500119"/>
                  </a:cubicBezTo>
                  <a:lnTo>
                    <a:pt x="2512467" y="1503640"/>
                  </a:lnTo>
                  <a:lnTo>
                    <a:pt x="2516409" y="1503755"/>
                  </a:lnTo>
                  <a:lnTo>
                    <a:pt x="2772163" y="1478535"/>
                  </a:lnTo>
                  <a:lnTo>
                    <a:pt x="2772507" y="1478535"/>
                  </a:lnTo>
                  <a:lnTo>
                    <a:pt x="2772928" y="1478535"/>
                  </a:lnTo>
                  <a:lnTo>
                    <a:pt x="2773273" y="1478535"/>
                  </a:lnTo>
                  <a:lnTo>
                    <a:pt x="2773388" y="1478535"/>
                  </a:lnTo>
                  <a:cubicBezTo>
                    <a:pt x="2778210" y="1477999"/>
                    <a:pt x="2782611" y="1478535"/>
                    <a:pt x="2786323" y="1479645"/>
                  </a:cubicBezTo>
                  <a:cubicBezTo>
                    <a:pt x="2789959" y="1481061"/>
                    <a:pt x="2793250" y="1482822"/>
                    <a:pt x="2795661" y="1485462"/>
                  </a:cubicBezTo>
                  <a:cubicBezTo>
                    <a:pt x="2798072" y="1487873"/>
                    <a:pt x="2799832" y="1490935"/>
                    <a:pt x="2800827" y="1494456"/>
                  </a:cubicBezTo>
                  <a:cubicBezTo>
                    <a:pt x="2801937" y="1497977"/>
                    <a:pt x="2801937" y="1501804"/>
                    <a:pt x="2801172" y="1506090"/>
                  </a:cubicBezTo>
                  <a:cubicBezTo>
                    <a:pt x="2800406" y="1510682"/>
                    <a:pt x="2798761" y="1514968"/>
                    <a:pt x="2796235" y="1518834"/>
                  </a:cubicBezTo>
                  <a:cubicBezTo>
                    <a:pt x="2793479" y="1523120"/>
                    <a:pt x="2790188" y="1526947"/>
                    <a:pt x="2786361" y="1530123"/>
                  </a:cubicBezTo>
                  <a:cubicBezTo>
                    <a:pt x="2782649" y="1533644"/>
                    <a:pt x="2778248" y="1536706"/>
                    <a:pt x="2773617" y="1539002"/>
                  </a:cubicBezTo>
                  <a:cubicBezTo>
                    <a:pt x="2769025" y="1541413"/>
                    <a:pt x="2764088" y="1543288"/>
                    <a:pt x="2758807" y="1544283"/>
                  </a:cubicBezTo>
                  <a:lnTo>
                    <a:pt x="2192601" y="1652590"/>
                  </a:lnTo>
                  <a:cubicBezTo>
                    <a:pt x="2188774" y="1653241"/>
                    <a:pt x="2184908" y="1654351"/>
                    <a:pt x="2180966" y="1656111"/>
                  </a:cubicBezTo>
                  <a:cubicBezTo>
                    <a:pt x="2177139" y="1657872"/>
                    <a:pt x="2173619" y="1659938"/>
                    <a:pt x="2169983" y="1662464"/>
                  </a:cubicBezTo>
                  <a:cubicBezTo>
                    <a:pt x="2166806" y="1665105"/>
                    <a:pt x="2163630" y="1667937"/>
                    <a:pt x="2160989" y="1670922"/>
                  </a:cubicBezTo>
                  <a:cubicBezTo>
                    <a:pt x="2158349" y="1674098"/>
                    <a:pt x="2155823" y="1677275"/>
                    <a:pt x="2154292" y="1680795"/>
                  </a:cubicBezTo>
                  <a:cubicBezTo>
                    <a:pt x="2152302" y="1684316"/>
                    <a:pt x="2151345" y="1687837"/>
                    <a:pt x="2150580" y="1691434"/>
                  </a:cubicBezTo>
                  <a:cubicBezTo>
                    <a:pt x="2149815" y="1694611"/>
                    <a:pt x="2149815" y="1697787"/>
                    <a:pt x="2150580" y="1700772"/>
                  </a:cubicBezTo>
                  <a:cubicBezTo>
                    <a:pt x="2150924" y="1703719"/>
                    <a:pt x="2152111" y="1706474"/>
                    <a:pt x="2153756" y="1708770"/>
                  </a:cubicBezTo>
                  <a:cubicBezTo>
                    <a:pt x="2155517" y="1711067"/>
                    <a:pt x="2158043" y="1713057"/>
                    <a:pt x="2160798" y="1714588"/>
                  </a:cubicBezTo>
                  <a:lnTo>
                    <a:pt x="2570515" y="1927450"/>
                  </a:lnTo>
                  <a:cubicBezTo>
                    <a:pt x="2574342" y="1929440"/>
                    <a:pt x="2577327" y="1931851"/>
                    <a:pt x="2578972" y="1935028"/>
                  </a:cubicBezTo>
                  <a:cubicBezTo>
                    <a:pt x="2581154" y="1938204"/>
                    <a:pt x="2582149" y="1941840"/>
                    <a:pt x="2582493" y="1945666"/>
                  </a:cubicBezTo>
                  <a:cubicBezTo>
                    <a:pt x="2582493" y="1949608"/>
                    <a:pt x="2581957" y="1954009"/>
                    <a:pt x="2580312" y="1958410"/>
                  </a:cubicBezTo>
                  <a:cubicBezTo>
                    <a:pt x="2578666" y="1962697"/>
                    <a:pt x="2576485" y="1967098"/>
                    <a:pt x="2573194" y="1971346"/>
                  </a:cubicBezTo>
                  <a:cubicBezTo>
                    <a:pt x="2570553" y="1974522"/>
                    <a:pt x="2567836" y="1977507"/>
                    <a:pt x="2564851" y="1980033"/>
                  </a:cubicBezTo>
                  <a:cubicBezTo>
                    <a:pt x="2561789" y="1982444"/>
                    <a:pt x="2558268" y="1984625"/>
                    <a:pt x="2554977" y="1986730"/>
                  </a:cubicBezTo>
                  <a:cubicBezTo>
                    <a:pt x="2551456" y="1988491"/>
                    <a:pt x="2547935" y="1989906"/>
                    <a:pt x="2544339" y="1991016"/>
                  </a:cubicBezTo>
                  <a:cubicBezTo>
                    <a:pt x="2540703" y="1992126"/>
                    <a:pt x="2537220" y="1992777"/>
                    <a:pt x="2533584" y="1993006"/>
                  </a:cubicBezTo>
                  <a:cubicBezTo>
                    <a:pt x="2532283" y="1993121"/>
                    <a:pt x="2531288" y="1993121"/>
                    <a:pt x="2530063" y="1993006"/>
                  </a:cubicBezTo>
                  <a:cubicBezTo>
                    <a:pt x="2528762" y="1993006"/>
                    <a:pt x="2527767" y="1992777"/>
                    <a:pt x="2526542" y="1992777"/>
                  </a:cubicBezTo>
                  <a:cubicBezTo>
                    <a:pt x="2525433" y="1992432"/>
                    <a:pt x="2524246" y="1992241"/>
                    <a:pt x="2523251" y="1992126"/>
                  </a:cubicBezTo>
                  <a:cubicBezTo>
                    <a:pt x="2522141" y="1991782"/>
                    <a:pt x="2521070" y="1991475"/>
                    <a:pt x="2520075" y="1991016"/>
                  </a:cubicBezTo>
                  <a:lnTo>
                    <a:pt x="2259265" y="1897982"/>
                  </a:lnTo>
                  <a:cubicBezTo>
                    <a:pt x="2258729" y="1897867"/>
                    <a:pt x="2258155" y="1897446"/>
                    <a:pt x="2257619" y="1897446"/>
                  </a:cubicBezTo>
                  <a:cubicBezTo>
                    <a:pt x="2257084" y="1897331"/>
                    <a:pt x="2256395" y="1897101"/>
                    <a:pt x="2255859" y="1897101"/>
                  </a:cubicBezTo>
                  <a:cubicBezTo>
                    <a:pt x="2255323" y="1897101"/>
                    <a:pt x="2254634" y="1896987"/>
                    <a:pt x="2253869" y="1896987"/>
                  </a:cubicBezTo>
                  <a:lnTo>
                    <a:pt x="2252108" y="1896987"/>
                  </a:lnTo>
                  <a:cubicBezTo>
                    <a:pt x="2250348" y="1897101"/>
                    <a:pt x="2248588" y="1897408"/>
                    <a:pt x="2246942" y="1897867"/>
                  </a:cubicBezTo>
                  <a:cubicBezTo>
                    <a:pt x="2245182" y="1898211"/>
                    <a:pt x="2243421" y="1898977"/>
                    <a:pt x="2241890" y="1899627"/>
                  </a:cubicBezTo>
                  <a:cubicBezTo>
                    <a:pt x="2240130" y="1900507"/>
                    <a:pt x="2238369" y="1901388"/>
                    <a:pt x="2236953" y="1902498"/>
                  </a:cubicBezTo>
                  <a:cubicBezTo>
                    <a:pt x="2235193" y="1903722"/>
                    <a:pt x="2233777" y="1904909"/>
                    <a:pt x="2232361" y="1906325"/>
                  </a:cubicBezTo>
                  <a:cubicBezTo>
                    <a:pt x="2230371" y="1908506"/>
                    <a:pt x="2228840" y="1910381"/>
                    <a:pt x="2227769" y="1912371"/>
                  </a:cubicBezTo>
                  <a:cubicBezTo>
                    <a:pt x="2226544" y="1914553"/>
                    <a:pt x="2225702" y="1916657"/>
                    <a:pt x="2225358" y="1918724"/>
                  </a:cubicBezTo>
                  <a:cubicBezTo>
                    <a:pt x="2224822" y="1920791"/>
                    <a:pt x="2224707" y="1923010"/>
                    <a:pt x="2225013" y="1924771"/>
                  </a:cubicBezTo>
                  <a:cubicBezTo>
                    <a:pt x="2225358" y="1926761"/>
                    <a:pt x="2226008" y="1928483"/>
                    <a:pt x="2227310" y="1930052"/>
                  </a:cubicBezTo>
                  <a:cubicBezTo>
                    <a:pt x="2228726" y="1931813"/>
                    <a:pt x="2229606" y="1933573"/>
                    <a:pt x="2229950" y="1935869"/>
                  </a:cubicBezTo>
                  <a:cubicBezTo>
                    <a:pt x="2230294" y="1938051"/>
                    <a:pt x="2229950" y="1940385"/>
                    <a:pt x="2229414" y="1942566"/>
                  </a:cubicBezTo>
                  <a:cubicBezTo>
                    <a:pt x="2228764" y="1944863"/>
                    <a:pt x="2227654" y="1947159"/>
                    <a:pt x="2226008" y="1949493"/>
                  </a:cubicBezTo>
                  <a:cubicBezTo>
                    <a:pt x="2224592" y="1951789"/>
                    <a:pt x="2222487" y="1954086"/>
                    <a:pt x="2220421" y="1955846"/>
                  </a:cubicBezTo>
                  <a:cubicBezTo>
                    <a:pt x="2219005" y="1956841"/>
                    <a:pt x="2217551" y="1957913"/>
                    <a:pt x="2216135" y="1959022"/>
                  </a:cubicBezTo>
                  <a:cubicBezTo>
                    <a:pt x="2214719" y="1959673"/>
                    <a:pt x="2213264" y="1960553"/>
                    <a:pt x="2211733" y="1961089"/>
                  </a:cubicBezTo>
                  <a:cubicBezTo>
                    <a:pt x="2210088" y="1961854"/>
                    <a:pt x="2208787" y="1962314"/>
                    <a:pt x="2207141" y="1962505"/>
                  </a:cubicBezTo>
                  <a:cubicBezTo>
                    <a:pt x="2205495" y="1962849"/>
                    <a:pt x="2204194" y="1963156"/>
                    <a:pt x="2202740" y="1963156"/>
                  </a:cubicBezTo>
                  <a:cubicBezTo>
                    <a:pt x="2201630" y="1963270"/>
                    <a:pt x="2200559" y="1963270"/>
                    <a:pt x="2199564" y="1963156"/>
                  </a:cubicBezTo>
                  <a:cubicBezTo>
                    <a:pt x="2198454" y="1963156"/>
                    <a:pt x="2197497" y="1962811"/>
                    <a:pt x="2196617" y="1962811"/>
                  </a:cubicBezTo>
                  <a:cubicBezTo>
                    <a:pt x="2195737" y="1962467"/>
                    <a:pt x="2194856" y="1962161"/>
                    <a:pt x="2193976" y="1961816"/>
                  </a:cubicBezTo>
                  <a:cubicBezTo>
                    <a:pt x="2193096" y="1961472"/>
                    <a:pt x="2192216" y="1960706"/>
                    <a:pt x="2191565" y="1960400"/>
                  </a:cubicBezTo>
                  <a:lnTo>
                    <a:pt x="2010622" y="1809426"/>
                  </a:lnTo>
                  <a:lnTo>
                    <a:pt x="2008326" y="1808010"/>
                  </a:lnTo>
                  <a:lnTo>
                    <a:pt x="1994625" y="1811531"/>
                  </a:lnTo>
                  <a:lnTo>
                    <a:pt x="1989344" y="1824275"/>
                  </a:lnTo>
                  <a:lnTo>
                    <a:pt x="2203774" y="2544404"/>
                  </a:lnTo>
                  <a:cubicBezTo>
                    <a:pt x="2204999" y="2548576"/>
                    <a:pt x="2205420" y="2552862"/>
                    <a:pt x="2204310" y="2557454"/>
                  </a:cubicBezTo>
                  <a:cubicBezTo>
                    <a:pt x="2203659" y="2561970"/>
                    <a:pt x="2202014" y="2566563"/>
                    <a:pt x="2199373" y="2570849"/>
                  </a:cubicBezTo>
                  <a:cubicBezTo>
                    <a:pt x="2196962" y="2575442"/>
                    <a:pt x="2193671" y="2579613"/>
                    <a:pt x="2189614" y="2583479"/>
                  </a:cubicBezTo>
                  <a:cubicBezTo>
                    <a:pt x="2185558" y="2587420"/>
                    <a:pt x="2180927" y="2590712"/>
                    <a:pt x="2175990" y="2593467"/>
                  </a:cubicBezTo>
                  <a:cubicBezTo>
                    <a:pt x="2174000" y="2594577"/>
                    <a:pt x="2172049" y="2595227"/>
                    <a:pt x="2170288" y="2595993"/>
                  </a:cubicBezTo>
                  <a:cubicBezTo>
                    <a:pt x="2168527" y="2596988"/>
                    <a:pt x="2166767" y="2597294"/>
                    <a:pt x="2165007" y="2597983"/>
                  </a:cubicBezTo>
                  <a:cubicBezTo>
                    <a:pt x="2163246" y="2598518"/>
                    <a:pt x="2161486" y="2598978"/>
                    <a:pt x="2159726" y="2599092"/>
                  </a:cubicBezTo>
                  <a:cubicBezTo>
                    <a:pt x="2157965" y="2599513"/>
                    <a:pt x="2156205" y="2599628"/>
                    <a:pt x="2154559" y="2599628"/>
                  </a:cubicBezTo>
                  <a:cubicBezTo>
                    <a:pt x="2151612" y="2599858"/>
                    <a:pt x="2148742" y="2599513"/>
                    <a:pt x="2145872" y="2598978"/>
                  </a:cubicBezTo>
                  <a:cubicBezTo>
                    <a:pt x="2143231" y="2598442"/>
                    <a:pt x="2140705" y="2597332"/>
                    <a:pt x="2138524" y="2596337"/>
                  </a:cubicBezTo>
                  <a:cubicBezTo>
                    <a:pt x="2136343" y="2594921"/>
                    <a:pt x="2134238" y="2593582"/>
                    <a:pt x="2132477" y="2591630"/>
                  </a:cubicBezTo>
                  <a:cubicBezTo>
                    <a:pt x="2130717" y="2589755"/>
                    <a:pt x="2129301" y="2587688"/>
                    <a:pt x="2128191" y="2585162"/>
                  </a:cubicBezTo>
                  <a:lnTo>
                    <a:pt x="1875797" y="1970813"/>
                  </a:lnTo>
                  <a:cubicBezTo>
                    <a:pt x="1874687" y="1968516"/>
                    <a:pt x="1873501" y="1966526"/>
                    <a:pt x="1871970" y="1964996"/>
                  </a:cubicBezTo>
                  <a:cubicBezTo>
                    <a:pt x="1870324" y="1963350"/>
                    <a:pt x="1868449" y="1962049"/>
                    <a:pt x="1866268" y="1960939"/>
                  </a:cubicBezTo>
                  <a:cubicBezTo>
                    <a:pt x="1864201" y="1959829"/>
                    <a:pt x="1861867" y="1959178"/>
                    <a:pt x="1859226" y="1958643"/>
                  </a:cubicBezTo>
                  <a:cubicBezTo>
                    <a:pt x="1856700" y="1958107"/>
                    <a:pt x="1853945" y="1958107"/>
                    <a:pt x="1851228" y="1958107"/>
                  </a:cubicBezTo>
                  <a:cubicBezTo>
                    <a:pt x="1850347" y="1958107"/>
                    <a:pt x="1849238" y="1958222"/>
                    <a:pt x="1848472" y="1958451"/>
                  </a:cubicBezTo>
                  <a:cubicBezTo>
                    <a:pt x="1847592" y="1958451"/>
                    <a:pt x="1846482" y="1958796"/>
                    <a:pt x="1845525" y="1958796"/>
                  </a:cubicBezTo>
                  <a:cubicBezTo>
                    <a:pt x="1844645" y="1959140"/>
                    <a:pt x="1843765" y="1959140"/>
                    <a:pt x="1842655" y="1959446"/>
                  </a:cubicBezTo>
                  <a:cubicBezTo>
                    <a:pt x="1841545" y="1959791"/>
                    <a:pt x="1840473" y="1960212"/>
                    <a:pt x="1839708" y="1960326"/>
                  </a:cubicBezTo>
                  <a:cubicBezTo>
                    <a:pt x="1835652" y="1961742"/>
                    <a:pt x="1831825" y="1963618"/>
                    <a:pt x="1828074" y="1965799"/>
                  </a:cubicBezTo>
                  <a:cubicBezTo>
                    <a:pt x="1824362" y="1968095"/>
                    <a:pt x="1821033" y="1970736"/>
                    <a:pt x="1818086" y="1973683"/>
                  </a:cubicBezTo>
                  <a:cubicBezTo>
                    <a:pt x="1814910" y="1976629"/>
                    <a:pt x="1812269" y="1979844"/>
                    <a:pt x="1809973" y="1983327"/>
                  </a:cubicBezTo>
                  <a:cubicBezTo>
                    <a:pt x="1807677" y="1986848"/>
                    <a:pt x="1806146" y="1990369"/>
                    <a:pt x="1804921" y="1994081"/>
                  </a:cubicBezTo>
                  <a:lnTo>
                    <a:pt x="1727463" y="2247239"/>
                  </a:lnTo>
                  <a:lnTo>
                    <a:pt x="1726697" y="2249000"/>
                  </a:lnTo>
                  <a:lnTo>
                    <a:pt x="1686858" y="2408429"/>
                  </a:lnTo>
                  <a:lnTo>
                    <a:pt x="1684448" y="2410495"/>
                  </a:lnTo>
                  <a:lnTo>
                    <a:pt x="1682266" y="2409271"/>
                  </a:lnTo>
                  <a:lnTo>
                    <a:pt x="1680505" y="2407625"/>
                  </a:lnTo>
                  <a:lnTo>
                    <a:pt x="1678094" y="2409386"/>
                  </a:lnTo>
                  <a:lnTo>
                    <a:pt x="1650540" y="2499052"/>
                  </a:lnTo>
                  <a:cubicBezTo>
                    <a:pt x="1649124" y="2503644"/>
                    <a:pt x="1646828" y="2508275"/>
                    <a:pt x="1644072" y="2512447"/>
                  </a:cubicBezTo>
                  <a:cubicBezTo>
                    <a:pt x="1641125" y="2516503"/>
                    <a:pt x="1637490" y="2520254"/>
                    <a:pt x="1633663" y="2523851"/>
                  </a:cubicBezTo>
                  <a:cubicBezTo>
                    <a:pt x="1629836" y="2526913"/>
                    <a:pt x="1625205" y="2529898"/>
                    <a:pt x="1620842" y="2531735"/>
                  </a:cubicBezTo>
                  <a:cubicBezTo>
                    <a:pt x="1616135" y="2533725"/>
                    <a:pt x="1611504" y="2535026"/>
                    <a:pt x="1606568" y="2535371"/>
                  </a:cubicBezTo>
                  <a:lnTo>
                    <a:pt x="1605458" y="2535792"/>
                  </a:lnTo>
                  <a:lnTo>
                    <a:pt x="1604807" y="2535792"/>
                  </a:lnTo>
                  <a:lnTo>
                    <a:pt x="1603927" y="2535792"/>
                  </a:lnTo>
                  <a:lnTo>
                    <a:pt x="1603047" y="2535792"/>
                  </a:lnTo>
                  <a:cubicBezTo>
                    <a:pt x="1598761" y="2535906"/>
                    <a:pt x="1594589" y="2535256"/>
                    <a:pt x="1591413" y="2533916"/>
                  </a:cubicBezTo>
                  <a:cubicBezTo>
                    <a:pt x="1587892" y="2532500"/>
                    <a:pt x="1585060" y="2530855"/>
                    <a:pt x="1582726" y="2528099"/>
                  </a:cubicBezTo>
                  <a:cubicBezTo>
                    <a:pt x="1580429" y="2525344"/>
                    <a:pt x="1578899" y="2522627"/>
                    <a:pt x="1578133" y="2519106"/>
                  </a:cubicBezTo>
                  <a:cubicBezTo>
                    <a:pt x="1577253" y="2515585"/>
                    <a:pt x="1577253" y="2511758"/>
                    <a:pt x="1578133" y="2507472"/>
                  </a:cubicBezTo>
                  <a:lnTo>
                    <a:pt x="1676105" y="1999970"/>
                  </a:lnTo>
                  <a:cubicBezTo>
                    <a:pt x="1676640" y="1996564"/>
                    <a:pt x="1676640" y="1993273"/>
                    <a:pt x="1676105" y="1990326"/>
                  </a:cubicBezTo>
                  <a:cubicBezTo>
                    <a:pt x="1675569" y="1987379"/>
                    <a:pt x="1674344" y="1984624"/>
                    <a:pt x="1672699" y="1982442"/>
                  </a:cubicBezTo>
                  <a:cubicBezTo>
                    <a:pt x="1671168" y="1980146"/>
                    <a:pt x="1668986" y="1978156"/>
                    <a:pt x="1666116" y="1976740"/>
                  </a:cubicBezTo>
                  <a:cubicBezTo>
                    <a:pt x="1663705" y="1975324"/>
                    <a:pt x="1660529" y="1974329"/>
                    <a:pt x="1657008" y="1973870"/>
                  </a:cubicBezTo>
                  <a:lnTo>
                    <a:pt x="1655592" y="1973870"/>
                  </a:lnTo>
                  <a:cubicBezTo>
                    <a:pt x="1654941" y="1973870"/>
                    <a:pt x="1654482" y="1973755"/>
                    <a:pt x="1653831" y="1973755"/>
                  </a:cubicBezTo>
                  <a:lnTo>
                    <a:pt x="1652415" y="1973755"/>
                  </a:lnTo>
                  <a:lnTo>
                    <a:pt x="1650655" y="1973755"/>
                  </a:lnTo>
                  <a:cubicBezTo>
                    <a:pt x="1647479" y="1973870"/>
                    <a:pt x="1644302" y="1974406"/>
                    <a:pt x="1641317" y="1975515"/>
                  </a:cubicBezTo>
                  <a:cubicBezTo>
                    <a:pt x="1638370" y="1976396"/>
                    <a:pt x="1634964" y="1977812"/>
                    <a:pt x="1631979" y="1979457"/>
                  </a:cubicBezTo>
                  <a:cubicBezTo>
                    <a:pt x="1629032" y="1980988"/>
                    <a:pt x="1625933" y="1983169"/>
                    <a:pt x="1623215" y="1985274"/>
                  </a:cubicBezTo>
                  <a:cubicBezTo>
                    <a:pt x="1620345" y="1987570"/>
                    <a:pt x="1617743" y="1990211"/>
                    <a:pt x="1615217" y="1993081"/>
                  </a:cubicBezTo>
                  <a:lnTo>
                    <a:pt x="1210203" y="2452626"/>
                  </a:lnTo>
                  <a:cubicBezTo>
                    <a:pt x="1207792" y="2455573"/>
                    <a:pt x="1205037" y="2458328"/>
                    <a:pt x="1202090" y="2460433"/>
                  </a:cubicBezTo>
                  <a:cubicBezTo>
                    <a:pt x="1199334" y="2462730"/>
                    <a:pt x="1196043" y="2464605"/>
                    <a:pt x="1192982" y="2466250"/>
                  </a:cubicBezTo>
                  <a:cubicBezTo>
                    <a:pt x="1189920" y="2467896"/>
                    <a:pt x="1186629" y="2469197"/>
                    <a:pt x="1183452" y="2469963"/>
                  </a:cubicBezTo>
                  <a:cubicBezTo>
                    <a:pt x="1180276" y="2471072"/>
                    <a:pt x="1177099" y="2471379"/>
                    <a:pt x="1173923" y="2471723"/>
                  </a:cubicBezTo>
                  <a:cubicBezTo>
                    <a:pt x="1172813" y="2471723"/>
                    <a:pt x="1171627" y="2471723"/>
                    <a:pt x="1170402" y="2471608"/>
                  </a:cubicBezTo>
                  <a:cubicBezTo>
                    <a:pt x="1169407" y="2471379"/>
                    <a:pt x="1168106" y="2471379"/>
                    <a:pt x="1167111" y="2471072"/>
                  </a:cubicBezTo>
                  <a:cubicBezTo>
                    <a:pt x="1165886" y="2470843"/>
                    <a:pt x="1164815" y="2470651"/>
                    <a:pt x="1163705" y="2470307"/>
                  </a:cubicBezTo>
                  <a:cubicBezTo>
                    <a:pt x="1162595" y="2469963"/>
                    <a:pt x="1161638" y="2469542"/>
                    <a:pt x="1160758" y="2468891"/>
                  </a:cubicBezTo>
                  <a:cubicBezTo>
                    <a:pt x="1157467" y="2467016"/>
                    <a:pt x="1154711" y="2464605"/>
                    <a:pt x="1152951" y="2461658"/>
                  </a:cubicBezTo>
                  <a:cubicBezTo>
                    <a:pt x="1150961" y="2458711"/>
                    <a:pt x="1150195" y="2455076"/>
                    <a:pt x="1150004" y="2451249"/>
                  </a:cubicBezTo>
                  <a:cubicBezTo>
                    <a:pt x="1150004" y="2447613"/>
                    <a:pt x="1150655" y="2443556"/>
                    <a:pt x="1152185" y="2439270"/>
                  </a:cubicBezTo>
                  <a:cubicBezTo>
                    <a:pt x="1153716" y="2435098"/>
                    <a:pt x="1156012" y="2430812"/>
                    <a:pt x="1159227" y="2426640"/>
                  </a:cubicBezTo>
                  <a:lnTo>
                    <a:pt x="1406684" y="2095487"/>
                  </a:lnTo>
                  <a:cubicBezTo>
                    <a:pt x="1408750" y="2092616"/>
                    <a:pt x="1410396" y="2089670"/>
                    <a:pt x="1411391" y="2086608"/>
                  </a:cubicBezTo>
                  <a:cubicBezTo>
                    <a:pt x="1412385" y="2083967"/>
                    <a:pt x="1412922" y="2081135"/>
                    <a:pt x="1412922" y="2078495"/>
                  </a:cubicBezTo>
                  <a:cubicBezTo>
                    <a:pt x="1412922" y="2075969"/>
                    <a:pt x="1412271" y="2073788"/>
                    <a:pt x="1411161" y="2071683"/>
                  </a:cubicBezTo>
                  <a:cubicBezTo>
                    <a:pt x="1410166" y="2069693"/>
                    <a:pt x="1408405" y="2068162"/>
                    <a:pt x="1406224" y="2067090"/>
                  </a:cubicBezTo>
                  <a:cubicBezTo>
                    <a:pt x="1405573" y="2066440"/>
                    <a:pt x="1404808" y="2065980"/>
                    <a:pt x="1403813" y="2065674"/>
                  </a:cubicBezTo>
                  <a:cubicBezTo>
                    <a:pt x="1403163" y="2065330"/>
                    <a:pt x="1402397" y="2065139"/>
                    <a:pt x="1401402" y="2065024"/>
                  </a:cubicBezTo>
                  <a:cubicBezTo>
                    <a:pt x="1400752" y="2064909"/>
                    <a:pt x="1399642" y="2064679"/>
                    <a:pt x="1398762" y="2064679"/>
                  </a:cubicBezTo>
                  <a:cubicBezTo>
                    <a:pt x="1397881" y="2064450"/>
                    <a:pt x="1396772" y="2064450"/>
                    <a:pt x="1396006" y="2064450"/>
                  </a:cubicBezTo>
                  <a:cubicBezTo>
                    <a:pt x="1394016" y="2064679"/>
                    <a:pt x="1392294" y="2064985"/>
                    <a:pt x="1390189" y="2065330"/>
                  </a:cubicBezTo>
                  <a:cubicBezTo>
                    <a:pt x="1388199" y="2065980"/>
                    <a:pt x="1386362" y="2066746"/>
                    <a:pt x="1384142" y="2067626"/>
                  </a:cubicBezTo>
                  <a:cubicBezTo>
                    <a:pt x="1382382" y="2068507"/>
                    <a:pt x="1380430" y="2069693"/>
                    <a:pt x="1378555" y="2070918"/>
                  </a:cubicBezTo>
                  <a:cubicBezTo>
                    <a:pt x="1376795" y="2072334"/>
                    <a:pt x="1374843" y="2073788"/>
                    <a:pt x="1373274" y="2075433"/>
                  </a:cubicBezTo>
                  <a:cubicBezTo>
                    <a:pt x="1371513" y="2076964"/>
                    <a:pt x="1369753" y="2078380"/>
                    <a:pt x="1367571" y="2079835"/>
                  </a:cubicBezTo>
                  <a:cubicBezTo>
                    <a:pt x="1365811" y="2080944"/>
                    <a:pt x="1363744" y="2082131"/>
                    <a:pt x="1361754" y="2083011"/>
                  </a:cubicBezTo>
                  <a:cubicBezTo>
                    <a:pt x="1359764" y="2083891"/>
                    <a:pt x="1357698" y="2084657"/>
                    <a:pt x="1355937" y="2085192"/>
                  </a:cubicBezTo>
                  <a:cubicBezTo>
                    <a:pt x="1353756" y="2085537"/>
                    <a:pt x="1351881" y="2085843"/>
                    <a:pt x="1349891" y="2086073"/>
                  </a:cubicBezTo>
                  <a:cubicBezTo>
                    <a:pt x="1348781" y="2086187"/>
                    <a:pt x="1347901" y="2086187"/>
                    <a:pt x="1346944" y="2086073"/>
                  </a:cubicBezTo>
                  <a:cubicBezTo>
                    <a:pt x="1346064" y="2085958"/>
                    <a:pt x="1344954" y="2085958"/>
                    <a:pt x="1343997" y="2085537"/>
                  </a:cubicBezTo>
                  <a:cubicBezTo>
                    <a:pt x="1343347" y="2085422"/>
                    <a:pt x="1342237" y="2085001"/>
                    <a:pt x="1341586" y="2084657"/>
                  </a:cubicBezTo>
                  <a:cubicBezTo>
                    <a:pt x="1340706" y="2084542"/>
                    <a:pt x="1339826" y="2084006"/>
                    <a:pt x="1339175" y="2083432"/>
                  </a:cubicBezTo>
                  <a:cubicBezTo>
                    <a:pt x="1336994" y="2082016"/>
                    <a:pt x="1335654" y="2080256"/>
                    <a:pt x="1334659" y="2077959"/>
                  </a:cubicBezTo>
                  <a:cubicBezTo>
                    <a:pt x="1333779" y="2075778"/>
                    <a:pt x="1333243" y="2073252"/>
                    <a:pt x="1333435" y="2070726"/>
                  </a:cubicBezTo>
                  <a:cubicBezTo>
                    <a:pt x="1333664" y="2067856"/>
                    <a:pt x="1334315" y="2065024"/>
                    <a:pt x="1335616" y="2062154"/>
                  </a:cubicBezTo>
                  <a:cubicBezTo>
                    <a:pt x="1337032" y="2059398"/>
                    <a:pt x="1338792" y="2056107"/>
                    <a:pt x="1341203" y="2053390"/>
                  </a:cubicBezTo>
                  <a:lnTo>
                    <a:pt x="1364701" y="2025721"/>
                  </a:lnTo>
                  <a:cubicBezTo>
                    <a:pt x="1367571" y="2022315"/>
                    <a:pt x="1369867" y="2018794"/>
                    <a:pt x="1371628" y="2015311"/>
                  </a:cubicBezTo>
                  <a:cubicBezTo>
                    <a:pt x="1373388" y="2012135"/>
                    <a:pt x="1374575" y="2008614"/>
                    <a:pt x="1375149" y="2005093"/>
                  </a:cubicBezTo>
                  <a:cubicBezTo>
                    <a:pt x="1375799" y="2001802"/>
                    <a:pt x="1375799" y="1998511"/>
                    <a:pt x="1375149" y="1995564"/>
                  </a:cubicBezTo>
                  <a:cubicBezTo>
                    <a:pt x="1374613" y="1992617"/>
                    <a:pt x="1373388" y="1989976"/>
                    <a:pt x="1371628" y="1987450"/>
                  </a:cubicBezTo>
                  <a:cubicBezTo>
                    <a:pt x="1370403" y="1986034"/>
                    <a:pt x="1369217" y="1985040"/>
                    <a:pt x="1367686" y="1983930"/>
                  </a:cubicBezTo>
                  <a:cubicBezTo>
                    <a:pt x="1366270" y="1982820"/>
                    <a:pt x="1364739" y="1982169"/>
                    <a:pt x="1363094" y="1981519"/>
                  </a:cubicBezTo>
                  <a:cubicBezTo>
                    <a:pt x="1361333" y="1980868"/>
                    <a:pt x="1359573" y="1980409"/>
                    <a:pt x="1357621" y="1980103"/>
                  </a:cubicBezTo>
                  <a:cubicBezTo>
                    <a:pt x="1355631" y="1979758"/>
                    <a:pt x="1353679" y="1979758"/>
                    <a:pt x="1351804" y="1979988"/>
                  </a:cubicBezTo>
                  <a:cubicBezTo>
                    <a:pt x="1350158" y="1980103"/>
                    <a:pt x="1348627" y="1980103"/>
                    <a:pt x="1347212" y="1980524"/>
                  </a:cubicBezTo>
                  <a:cubicBezTo>
                    <a:pt x="1345796" y="1980638"/>
                    <a:pt x="1344035" y="1981174"/>
                    <a:pt x="1342619" y="1981634"/>
                  </a:cubicBezTo>
                  <a:cubicBezTo>
                    <a:pt x="1340973" y="1981978"/>
                    <a:pt x="1339443" y="1982743"/>
                    <a:pt x="1338027" y="1983394"/>
                  </a:cubicBezTo>
                  <a:cubicBezTo>
                    <a:pt x="1336381" y="1983930"/>
                    <a:pt x="1334850" y="1984504"/>
                    <a:pt x="1333090" y="1985461"/>
                  </a:cubicBezTo>
                  <a:lnTo>
                    <a:pt x="1062483" y="2125569"/>
                  </a:lnTo>
                  <a:cubicBezTo>
                    <a:pt x="1060952" y="2126220"/>
                    <a:pt x="1059192" y="2126985"/>
                    <a:pt x="1057776" y="2127636"/>
                  </a:cubicBezTo>
                  <a:cubicBezTo>
                    <a:pt x="1056015" y="2128287"/>
                    <a:pt x="1054484" y="2128861"/>
                    <a:pt x="1052839" y="2129396"/>
                  </a:cubicBezTo>
                  <a:cubicBezTo>
                    <a:pt x="1051423" y="2129741"/>
                    <a:pt x="1049662" y="2130047"/>
                    <a:pt x="1048246" y="2130506"/>
                  </a:cubicBezTo>
                  <a:cubicBezTo>
                    <a:pt x="1046830" y="2130621"/>
                    <a:pt x="1045300" y="2130851"/>
                    <a:pt x="1043845" y="2130851"/>
                  </a:cubicBezTo>
                  <a:cubicBezTo>
                    <a:pt x="1041205" y="2130966"/>
                    <a:pt x="1038679" y="2130851"/>
                    <a:pt x="1036268" y="2130506"/>
                  </a:cubicBezTo>
                  <a:cubicBezTo>
                    <a:pt x="1033972" y="2129856"/>
                    <a:pt x="1031867" y="2129090"/>
                    <a:pt x="1029915" y="2128095"/>
                  </a:cubicBezTo>
                  <a:cubicBezTo>
                    <a:pt x="1028154" y="2126985"/>
                    <a:pt x="1026394" y="2125684"/>
                    <a:pt x="1024978" y="2123809"/>
                  </a:cubicBezTo>
                  <a:cubicBezTo>
                    <a:pt x="1023562" y="2122393"/>
                    <a:pt x="1022452" y="2120288"/>
                    <a:pt x="1021802" y="2118107"/>
                  </a:cubicBezTo>
                  <a:cubicBezTo>
                    <a:pt x="1020692" y="2114586"/>
                    <a:pt x="1020386" y="2110759"/>
                    <a:pt x="1021151" y="2106818"/>
                  </a:cubicBezTo>
                  <a:cubicBezTo>
                    <a:pt x="1021495" y="2102876"/>
                    <a:pt x="1022911" y="2098819"/>
                    <a:pt x="1025093" y="2094954"/>
                  </a:cubicBezTo>
                  <a:cubicBezTo>
                    <a:pt x="1027159" y="2090898"/>
                    <a:pt x="1030030" y="2087071"/>
                    <a:pt x="1033206" y="2083549"/>
                  </a:cubicBezTo>
                  <a:cubicBezTo>
                    <a:pt x="1036727" y="2080029"/>
                    <a:pt x="1040554" y="2076508"/>
                    <a:pt x="1044840" y="2073676"/>
                  </a:cubicBezTo>
                  <a:lnTo>
                    <a:pt x="1465539" y="1803187"/>
                  </a:lnTo>
                  <a:cubicBezTo>
                    <a:pt x="1468945" y="1801005"/>
                    <a:pt x="1471892" y="1798479"/>
                    <a:pt x="1474762" y="1795724"/>
                  </a:cubicBezTo>
                  <a:cubicBezTo>
                    <a:pt x="1477518" y="1793083"/>
                    <a:pt x="1479814" y="1790136"/>
                    <a:pt x="1481995" y="1787037"/>
                  </a:cubicBezTo>
                  <a:cubicBezTo>
                    <a:pt x="1483986" y="1784090"/>
                    <a:pt x="1485708" y="1780875"/>
                    <a:pt x="1486932" y="1777928"/>
                  </a:cubicBezTo>
                  <a:cubicBezTo>
                    <a:pt x="1488042" y="1774752"/>
                    <a:pt x="1488922" y="1771575"/>
                    <a:pt x="1488999" y="1768399"/>
                  </a:cubicBezTo>
                  <a:cubicBezTo>
                    <a:pt x="1489229" y="1765222"/>
                    <a:pt x="1488884" y="1762352"/>
                    <a:pt x="1487774" y="1759941"/>
                  </a:cubicBezTo>
                  <a:cubicBezTo>
                    <a:pt x="1487124" y="1757530"/>
                    <a:pt x="1485708" y="1755234"/>
                    <a:pt x="1483947" y="1753129"/>
                  </a:cubicBezTo>
                  <a:cubicBezTo>
                    <a:pt x="1482187" y="1751369"/>
                    <a:pt x="1480005" y="1749838"/>
                    <a:pt x="1477365" y="1748843"/>
                  </a:cubicBezTo>
                  <a:cubicBezTo>
                    <a:pt x="1474724" y="1747848"/>
                    <a:pt x="1471892" y="1747082"/>
                    <a:pt x="1468371" y="1747082"/>
                  </a:cubicBezTo>
                  <a:lnTo>
                    <a:pt x="1407790" y="1744786"/>
                  </a:lnTo>
                  <a:lnTo>
                    <a:pt x="1394969" y="1746011"/>
                  </a:lnTo>
                  <a:lnTo>
                    <a:pt x="1177708" y="1809233"/>
                  </a:lnTo>
                  <a:cubicBezTo>
                    <a:pt x="1177363" y="1809348"/>
                    <a:pt x="1176828" y="1809577"/>
                    <a:pt x="1176483" y="1809577"/>
                  </a:cubicBezTo>
                  <a:cubicBezTo>
                    <a:pt x="1176139" y="1809577"/>
                    <a:pt x="1175603" y="1809577"/>
                    <a:pt x="1175373" y="1809692"/>
                  </a:cubicBezTo>
                  <a:cubicBezTo>
                    <a:pt x="1174837" y="1809807"/>
                    <a:pt x="1174263" y="1809807"/>
                    <a:pt x="1173957" y="1809807"/>
                  </a:cubicBezTo>
                  <a:cubicBezTo>
                    <a:pt x="1173613" y="1809807"/>
                    <a:pt x="1173192" y="1809807"/>
                    <a:pt x="1172847" y="1809922"/>
                  </a:cubicBezTo>
                  <a:cubicBezTo>
                    <a:pt x="1170436" y="1809922"/>
                    <a:pt x="1168446" y="1809807"/>
                    <a:pt x="1166495" y="1809501"/>
                  </a:cubicBezTo>
                  <a:cubicBezTo>
                    <a:pt x="1164734" y="1808965"/>
                    <a:pt x="1163203" y="1808085"/>
                    <a:pt x="1161902" y="1806975"/>
                  </a:cubicBezTo>
                  <a:cubicBezTo>
                    <a:pt x="1160486" y="1805980"/>
                    <a:pt x="1159491" y="1804679"/>
                    <a:pt x="1158726" y="1803148"/>
                  </a:cubicBezTo>
                  <a:cubicBezTo>
                    <a:pt x="1158075" y="1801502"/>
                    <a:pt x="1157731" y="1799627"/>
                    <a:pt x="1157731" y="1797675"/>
                  </a:cubicBezTo>
                  <a:cubicBezTo>
                    <a:pt x="1157846" y="1795379"/>
                    <a:pt x="1158381" y="1792968"/>
                    <a:pt x="1159491" y="1790442"/>
                  </a:cubicBezTo>
                  <a:cubicBezTo>
                    <a:pt x="1160486" y="1788031"/>
                    <a:pt x="1161902" y="1785505"/>
                    <a:pt x="1163892" y="1783401"/>
                  </a:cubicBezTo>
                  <a:cubicBezTo>
                    <a:pt x="1165653" y="1780990"/>
                    <a:pt x="1167719" y="1778808"/>
                    <a:pt x="1170245" y="1777048"/>
                  </a:cubicBezTo>
                  <a:cubicBezTo>
                    <a:pt x="1172541" y="1775287"/>
                    <a:pt x="1175412" y="1773756"/>
                    <a:pt x="1178052" y="1772455"/>
                  </a:cubicBezTo>
                  <a:cubicBezTo>
                    <a:pt x="1180693" y="1771345"/>
                    <a:pt x="1182989" y="1770159"/>
                    <a:pt x="1185285" y="1768514"/>
                  </a:cubicBezTo>
                  <a:cubicBezTo>
                    <a:pt x="1187467" y="1766983"/>
                    <a:pt x="1189571" y="1764993"/>
                    <a:pt x="1191332" y="1763232"/>
                  </a:cubicBezTo>
                  <a:cubicBezTo>
                    <a:pt x="1193092" y="1761051"/>
                    <a:pt x="1194508" y="1759176"/>
                    <a:pt x="1195848" y="1756994"/>
                  </a:cubicBezTo>
                  <a:cubicBezTo>
                    <a:pt x="1197072" y="1754928"/>
                    <a:pt x="1197838" y="1752593"/>
                    <a:pt x="1198144" y="1750412"/>
                  </a:cubicBezTo>
                  <a:cubicBezTo>
                    <a:pt x="1198795" y="1748345"/>
                    <a:pt x="1198795" y="1746126"/>
                    <a:pt x="1198489" y="1744365"/>
                  </a:cubicBezTo>
                  <a:cubicBezTo>
                    <a:pt x="1198374" y="1742298"/>
                    <a:pt x="1197608" y="1740844"/>
                    <a:pt x="1196499" y="1739428"/>
                  </a:cubicBezTo>
                  <a:cubicBezTo>
                    <a:pt x="1195389" y="1738012"/>
                    <a:pt x="1194087" y="1737017"/>
                    <a:pt x="1192442" y="1736252"/>
                  </a:cubicBezTo>
                  <a:cubicBezTo>
                    <a:pt x="1190681" y="1735601"/>
                    <a:pt x="1188615" y="1735027"/>
                    <a:pt x="1186395" y="1734836"/>
                  </a:cubicBezTo>
                  <a:lnTo>
                    <a:pt x="788082" y="1717920"/>
                  </a:lnTo>
                  <a:cubicBezTo>
                    <a:pt x="784026" y="1717576"/>
                    <a:pt x="780620" y="1716695"/>
                    <a:pt x="777980" y="1715165"/>
                  </a:cubicBezTo>
                  <a:cubicBezTo>
                    <a:pt x="775110" y="1713404"/>
                    <a:pt x="773043" y="1711108"/>
                    <a:pt x="771627" y="1708352"/>
                  </a:cubicBezTo>
                  <a:cubicBezTo>
                    <a:pt x="770211" y="1705597"/>
                    <a:pt x="769866" y="1702306"/>
                    <a:pt x="769866" y="1698900"/>
                  </a:cubicBezTo>
                  <a:cubicBezTo>
                    <a:pt x="770211" y="1694958"/>
                    <a:pt x="771282" y="1691093"/>
                    <a:pt x="773273" y="1687266"/>
                  </a:cubicBezTo>
                  <a:cubicBezTo>
                    <a:pt x="775262" y="1682979"/>
                    <a:pt x="777674" y="1679152"/>
                    <a:pt x="780620" y="1675402"/>
                  </a:cubicBezTo>
                  <a:cubicBezTo>
                    <a:pt x="783567" y="1671690"/>
                    <a:pt x="787203" y="1668475"/>
                    <a:pt x="790839" y="1665758"/>
                  </a:cubicBezTo>
                  <a:cubicBezTo>
                    <a:pt x="794551" y="1663003"/>
                    <a:pt x="798646" y="1660821"/>
                    <a:pt x="802702" y="1659061"/>
                  </a:cubicBezTo>
                  <a:cubicBezTo>
                    <a:pt x="806988" y="1657300"/>
                    <a:pt x="811160" y="1656191"/>
                    <a:pt x="815101" y="1655884"/>
                  </a:cubicBezTo>
                  <a:lnTo>
                    <a:pt x="815446" y="1655884"/>
                  </a:lnTo>
                  <a:lnTo>
                    <a:pt x="815790" y="1655884"/>
                  </a:lnTo>
                  <a:lnTo>
                    <a:pt x="816135" y="1655884"/>
                  </a:lnTo>
                  <a:lnTo>
                    <a:pt x="1533736" y="1623967"/>
                  </a:lnTo>
                  <a:lnTo>
                    <a:pt x="1538673" y="1622743"/>
                  </a:lnTo>
                  <a:lnTo>
                    <a:pt x="1548892" y="1612869"/>
                  </a:lnTo>
                  <a:lnTo>
                    <a:pt x="1546710" y="1602996"/>
                  </a:lnTo>
                  <a:lnTo>
                    <a:pt x="1153335" y="1393317"/>
                  </a:lnTo>
                  <a:cubicBezTo>
                    <a:pt x="1150388" y="1391557"/>
                    <a:pt x="1148284" y="1389261"/>
                    <a:pt x="1146753" y="1386620"/>
                  </a:cubicBezTo>
                  <a:cubicBezTo>
                    <a:pt x="1145337" y="1383865"/>
                    <a:pt x="1144686" y="1380573"/>
                    <a:pt x="1144686" y="1377091"/>
                  </a:cubicBezTo>
                  <a:cubicBezTo>
                    <a:pt x="1144801" y="1373914"/>
                    <a:pt x="1145796" y="1370049"/>
                    <a:pt x="1147556" y="1366107"/>
                  </a:cubicBezTo>
                  <a:cubicBezTo>
                    <a:pt x="1149087" y="1362280"/>
                    <a:pt x="1151383" y="1358300"/>
                    <a:pt x="1154598" y="1354473"/>
                  </a:cubicBezTo>
                  <a:cubicBezTo>
                    <a:pt x="1157009" y="1351603"/>
                    <a:pt x="1159535" y="1349000"/>
                    <a:pt x="1162405" y="1346666"/>
                  </a:cubicBezTo>
                  <a:cubicBezTo>
                    <a:pt x="1165275" y="1344484"/>
                    <a:pt x="1168222" y="1342380"/>
                    <a:pt x="1171284" y="1340619"/>
                  </a:cubicBezTo>
                  <a:cubicBezTo>
                    <a:pt x="1174460" y="1338859"/>
                    <a:pt x="1177637" y="1337672"/>
                    <a:pt x="1180622" y="1336563"/>
                  </a:cubicBezTo>
                  <a:cubicBezTo>
                    <a:pt x="1183568" y="1335682"/>
                    <a:pt x="1186783" y="1334917"/>
                    <a:pt x="1189960" y="1334573"/>
                  </a:cubicBezTo>
                  <a:lnTo>
                    <a:pt x="1192830" y="1334573"/>
                  </a:lnTo>
                  <a:lnTo>
                    <a:pt x="1195777" y="1334573"/>
                  </a:lnTo>
                  <a:cubicBezTo>
                    <a:pt x="1196657" y="1334687"/>
                    <a:pt x="1197767" y="1334917"/>
                    <a:pt x="1198532" y="1335108"/>
                  </a:cubicBezTo>
                  <a:cubicBezTo>
                    <a:pt x="1199412" y="1335223"/>
                    <a:pt x="1200292" y="1335644"/>
                    <a:pt x="1201173" y="1335989"/>
                  </a:cubicBezTo>
                  <a:lnTo>
                    <a:pt x="1258655" y="1355736"/>
                  </a:lnTo>
                  <a:lnTo>
                    <a:pt x="1260721" y="1356386"/>
                  </a:lnTo>
                  <a:lnTo>
                    <a:pt x="1605267" y="1434725"/>
                  </a:lnTo>
                  <a:cubicBezTo>
                    <a:pt x="1605918" y="1435070"/>
                    <a:pt x="1606683" y="1435070"/>
                    <a:pt x="1607563" y="1435070"/>
                  </a:cubicBezTo>
                  <a:cubicBezTo>
                    <a:pt x="1608214" y="1435414"/>
                    <a:pt x="1609209" y="1435414"/>
                    <a:pt x="1609859" y="1435414"/>
                  </a:cubicBezTo>
                  <a:cubicBezTo>
                    <a:pt x="1610510" y="1435529"/>
                    <a:pt x="1611390" y="1435529"/>
                    <a:pt x="1612270" y="1435529"/>
                  </a:cubicBezTo>
                  <a:cubicBezTo>
                    <a:pt x="1612921" y="1435529"/>
                    <a:pt x="1613686" y="1435414"/>
                    <a:pt x="1614681" y="1435414"/>
                  </a:cubicBezTo>
                  <a:cubicBezTo>
                    <a:pt x="1616748" y="1435299"/>
                    <a:pt x="1619274" y="1434763"/>
                    <a:pt x="1621723" y="1434189"/>
                  </a:cubicBezTo>
                  <a:cubicBezTo>
                    <a:pt x="1624134" y="1433654"/>
                    <a:pt x="1626660" y="1432544"/>
                    <a:pt x="1629071" y="1431778"/>
                  </a:cubicBezTo>
                  <a:cubicBezTo>
                    <a:pt x="1631482" y="1430669"/>
                    <a:pt x="1634008" y="1429482"/>
                    <a:pt x="1636304" y="1428066"/>
                  </a:cubicBezTo>
                  <a:cubicBezTo>
                    <a:pt x="1638600" y="1426421"/>
                    <a:pt x="1640896" y="1424890"/>
                    <a:pt x="1643231" y="1423129"/>
                  </a:cubicBezTo>
                  <a:cubicBezTo>
                    <a:pt x="1645986" y="1420489"/>
                    <a:pt x="1648818" y="1417848"/>
                    <a:pt x="1650923" y="1414901"/>
                  </a:cubicBezTo>
                  <a:cubicBezTo>
                    <a:pt x="1653449" y="1411955"/>
                    <a:pt x="1655209" y="1409084"/>
                    <a:pt x="1656740" y="1405908"/>
                  </a:cubicBezTo>
                  <a:cubicBezTo>
                    <a:pt x="1658386" y="1403037"/>
                    <a:pt x="1659381" y="1400091"/>
                    <a:pt x="1659917" y="1397029"/>
                  </a:cubicBezTo>
                  <a:cubicBezTo>
                    <a:pt x="1660452" y="1394159"/>
                    <a:pt x="1660682" y="1391327"/>
                    <a:pt x="1660146" y="1388571"/>
                  </a:cubicBezTo>
                  <a:lnTo>
                    <a:pt x="1562711" y="824893"/>
                  </a:lnTo>
                  <a:cubicBezTo>
                    <a:pt x="1562175" y="821487"/>
                    <a:pt x="1562367" y="817966"/>
                    <a:pt x="1563362" y="814254"/>
                  </a:cubicBezTo>
                  <a:cubicBezTo>
                    <a:pt x="1564357" y="810733"/>
                    <a:pt x="1566308" y="807021"/>
                    <a:pt x="1568834" y="803500"/>
                  </a:cubicBezTo>
                  <a:cubicBezTo>
                    <a:pt x="1571245" y="799787"/>
                    <a:pt x="1574421" y="796573"/>
                    <a:pt x="1578172" y="793281"/>
                  </a:cubicBezTo>
                  <a:cubicBezTo>
                    <a:pt x="1581693" y="790334"/>
                    <a:pt x="1585979" y="787464"/>
                    <a:pt x="1590342" y="785168"/>
                  </a:cubicBezTo>
                  <a:cubicBezTo>
                    <a:pt x="1591758" y="784517"/>
                    <a:pt x="1593097" y="783943"/>
                    <a:pt x="1594628" y="783178"/>
                  </a:cubicBezTo>
                  <a:cubicBezTo>
                    <a:pt x="1596044" y="782757"/>
                    <a:pt x="1597384" y="782183"/>
                    <a:pt x="1598685" y="781762"/>
                  </a:cubicBezTo>
                  <a:cubicBezTo>
                    <a:pt x="1600101" y="781418"/>
                    <a:pt x="1601555" y="781112"/>
                    <a:pt x="1602971" y="780652"/>
                  </a:cubicBezTo>
                  <a:cubicBezTo>
                    <a:pt x="1604196" y="780308"/>
                    <a:pt x="1605382" y="780117"/>
                    <a:pt x="1606798" y="780002"/>
                  </a:cubicBezTo>
                  <a:cubicBezTo>
                    <a:pt x="1609439" y="779887"/>
                    <a:pt x="1612079" y="779887"/>
                    <a:pt x="1614605" y="780117"/>
                  </a:cubicBezTo>
                  <a:cubicBezTo>
                    <a:pt x="1616901" y="780461"/>
                    <a:pt x="1619006" y="781226"/>
                    <a:pt x="1620958" y="782106"/>
                  </a:cubicBezTo>
                  <a:cubicBezTo>
                    <a:pt x="1623025" y="783101"/>
                    <a:pt x="1624670" y="784403"/>
                    <a:pt x="1625895" y="785934"/>
                  </a:cubicBezTo>
                  <a:cubicBezTo>
                    <a:pt x="1627311" y="787579"/>
                    <a:pt x="1628306" y="789454"/>
                    <a:pt x="1629071" y="791636"/>
                  </a:cubicBezTo>
                  <a:lnTo>
                    <a:pt x="1654865" y="878776"/>
                  </a:lnTo>
                  <a:lnTo>
                    <a:pt x="1655401" y="878776"/>
                  </a:lnTo>
                  <a:lnTo>
                    <a:pt x="1655516" y="878126"/>
                  </a:lnTo>
                  <a:lnTo>
                    <a:pt x="1656052" y="878126"/>
                  </a:lnTo>
                  <a:lnTo>
                    <a:pt x="1805194" y="1264466"/>
                  </a:lnTo>
                  <a:cubicBezTo>
                    <a:pt x="1805959" y="1266648"/>
                    <a:pt x="1806954" y="1268523"/>
                    <a:pt x="1808370" y="1269939"/>
                  </a:cubicBezTo>
                  <a:cubicBezTo>
                    <a:pt x="1809786" y="1271699"/>
                    <a:pt x="1811546" y="1272886"/>
                    <a:pt x="1813651" y="1273881"/>
                  </a:cubicBezTo>
                  <a:cubicBezTo>
                    <a:pt x="1815412" y="1274876"/>
                    <a:pt x="1817937" y="1275641"/>
                    <a:pt x="1820349" y="1275947"/>
                  </a:cubicBezTo>
                  <a:cubicBezTo>
                    <a:pt x="1822645" y="1276292"/>
                    <a:pt x="1825285" y="1276598"/>
                    <a:pt x="1828156" y="1276292"/>
                  </a:cubicBezTo>
                  <a:cubicBezTo>
                    <a:pt x="1828806" y="1276292"/>
                    <a:pt x="1829686" y="1276062"/>
                    <a:pt x="1830567" y="1275947"/>
                  </a:cubicBezTo>
                  <a:cubicBezTo>
                    <a:pt x="1831447" y="1275947"/>
                    <a:pt x="1832327" y="1275603"/>
                    <a:pt x="1833207" y="1275603"/>
                  </a:cubicBezTo>
                  <a:cubicBezTo>
                    <a:pt x="1834087" y="1275259"/>
                    <a:pt x="1835197" y="1275067"/>
                    <a:pt x="1835848" y="1274838"/>
                  </a:cubicBezTo>
                  <a:cubicBezTo>
                    <a:pt x="1836728" y="1274493"/>
                    <a:pt x="1837608" y="1274187"/>
                    <a:pt x="1838603" y="1273957"/>
                  </a:cubicBezTo>
                  <a:cubicBezTo>
                    <a:pt x="1842545" y="1272541"/>
                    <a:pt x="1846410" y="1270781"/>
                    <a:pt x="1849892" y="1268485"/>
                  </a:cubicBezTo>
                  <a:cubicBezTo>
                    <a:pt x="1853413" y="1266303"/>
                    <a:pt x="1856934" y="1263892"/>
                    <a:pt x="1859766" y="1260907"/>
                  </a:cubicBezTo>
                  <a:cubicBezTo>
                    <a:pt x="1862943" y="1258267"/>
                    <a:pt x="1865354" y="1255090"/>
                    <a:pt x="1867458" y="1251914"/>
                  </a:cubicBezTo>
                  <a:cubicBezTo>
                    <a:pt x="1869755" y="1248623"/>
                    <a:pt x="1871400" y="1245217"/>
                    <a:pt x="1872395" y="1241811"/>
                  </a:cubicBezTo>
                  <a:lnTo>
                    <a:pt x="1990990" y="864356"/>
                  </a:lnTo>
                  <a:cubicBezTo>
                    <a:pt x="1992214" y="860300"/>
                    <a:pt x="1994166" y="856549"/>
                    <a:pt x="1997036" y="852952"/>
                  </a:cubicBezTo>
                  <a:cubicBezTo>
                    <a:pt x="1999447" y="849239"/>
                    <a:pt x="2002853" y="846025"/>
                    <a:pt x="2006566" y="842849"/>
                  </a:cubicBezTo>
                  <a:cubicBezTo>
                    <a:pt x="2010278" y="839902"/>
                    <a:pt x="2014373" y="837147"/>
                    <a:pt x="2018545" y="835042"/>
                  </a:cubicBezTo>
                  <a:cubicBezTo>
                    <a:pt x="2022831" y="832860"/>
                    <a:pt x="2027232" y="831521"/>
                    <a:pt x="2031594" y="830755"/>
                  </a:cubicBezTo>
                  <a:cubicBezTo>
                    <a:pt x="2031709" y="830755"/>
                    <a:pt x="2031939" y="830755"/>
                    <a:pt x="2032130" y="830641"/>
                  </a:cubicBezTo>
                  <a:cubicBezTo>
                    <a:pt x="2032245" y="830641"/>
                    <a:pt x="2032666" y="830641"/>
                    <a:pt x="2032666" y="830411"/>
                  </a:cubicBezTo>
                  <a:lnTo>
                    <a:pt x="2033316" y="830411"/>
                  </a:lnTo>
                  <a:lnTo>
                    <a:pt x="2033661" y="830411"/>
                  </a:lnTo>
                  <a:cubicBezTo>
                    <a:pt x="2037947" y="830066"/>
                    <a:pt x="2041774" y="830296"/>
                    <a:pt x="2045066" y="831061"/>
                  </a:cubicBezTo>
                  <a:cubicBezTo>
                    <a:pt x="2048472" y="831827"/>
                    <a:pt x="2051304" y="833587"/>
                    <a:pt x="2053753" y="835348"/>
                  </a:cubicBezTo>
                  <a:cubicBezTo>
                    <a:pt x="2055820" y="837338"/>
                    <a:pt x="2057465" y="839940"/>
                    <a:pt x="2058346" y="842696"/>
                  </a:cubicBezTo>
                  <a:cubicBezTo>
                    <a:pt x="2059341" y="845566"/>
                    <a:pt x="2059341" y="848742"/>
                    <a:pt x="2058690" y="852569"/>
                  </a:cubicBezTo>
                  <a:lnTo>
                    <a:pt x="2018851" y="1069292"/>
                  </a:lnTo>
                  <a:cubicBezTo>
                    <a:pt x="2018507" y="1072239"/>
                    <a:pt x="2018851" y="1074994"/>
                    <a:pt x="2019387" y="1077405"/>
                  </a:cubicBezTo>
                  <a:cubicBezTo>
                    <a:pt x="2019808" y="1079816"/>
                    <a:pt x="2021377" y="1081998"/>
                    <a:pt x="2022908" y="1083758"/>
                  </a:cubicBezTo>
                  <a:cubicBezTo>
                    <a:pt x="2024668" y="1085518"/>
                    <a:pt x="2026849" y="1086934"/>
                    <a:pt x="2029260" y="1088044"/>
                  </a:cubicBezTo>
                  <a:cubicBezTo>
                    <a:pt x="2031901" y="1088924"/>
                    <a:pt x="2034733" y="1089460"/>
                    <a:pt x="2037948" y="1089460"/>
                  </a:cubicBezTo>
                  <a:lnTo>
                    <a:pt x="2038637" y="1089460"/>
                  </a:lnTo>
                  <a:lnTo>
                    <a:pt x="2038981" y="1089460"/>
                  </a:lnTo>
                  <a:lnTo>
                    <a:pt x="2039325" y="1089460"/>
                  </a:lnTo>
                  <a:cubicBezTo>
                    <a:pt x="2042502" y="1089116"/>
                    <a:pt x="2045678" y="1088236"/>
                    <a:pt x="2048855" y="1087164"/>
                  </a:cubicBezTo>
                  <a:cubicBezTo>
                    <a:pt x="2052031" y="1085939"/>
                    <a:pt x="2055437" y="1084523"/>
                    <a:pt x="2058384" y="1082457"/>
                  </a:cubicBezTo>
                  <a:cubicBezTo>
                    <a:pt x="2061331" y="1080696"/>
                    <a:pt x="2064201" y="1078630"/>
                    <a:pt x="2066842" y="1075874"/>
                  </a:cubicBezTo>
                  <a:cubicBezTo>
                    <a:pt x="2069253" y="1073578"/>
                    <a:pt x="2071434" y="1070823"/>
                    <a:pt x="2073194" y="1067991"/>
                  </a:cubicBezTo>
                  <a:cubicBezTo>
                    <a:pt x="2074955" y="1065044"/>
                    <a:pt x="2077481" y="1062403"/>
                    <a:pt x="2079892" y="1059877"/>
                  </a:cubicBezTo>
                  <a:cubicBezTo>
                    <a:pt x="2082532" y="1057466"/>
                    <a:pt x="2085364" y="1054940"/>
                    <a:pt x="2088349" y="1053180"/>
                  </a:cubicBezTo>
                  <a:cubicBezTo>
                    <a:pt x="2091526" y="1051190"/>
                    <a:pt x="2094702" y="1049659"/>
                    <a:pt x="2097879" y="1048473"/>
                  </a:cubicBezTo>
                  <a:cubicBezTo>
                    <a:pt x="2101055" y="1047248"/>
                    <a:pt x="2104232" y="1046483"/>
                    <a:pt x="2107408" y="1046177"/>
                  </a:cubicBezTo>
                  <a:lnTo>
                    <a:pt x="2108824" y="1046177"/>
                  </a:lnTo>
                  <a:lnTo>
                    <a:pt x="2110240" y="1046177"/>
                  </a:lnTo>
                  <a:lnTo>
                    <a:pt x="2111350" y="1046177"/>
                  </a:lnTo>
                  <a:lnTo>
                    <a:pt x="2112766" y="1046177"/>
                  </a:lnTo>
                  <a:cubicBezTo>
                    <a:pt x="2116287" y="1046521"/>
                    <a:pt x="2119119" y="1047593"/>
                    <a:pt x="2121453" y="1049047"/>
                  </a:cubicBezTo>
                  <a:cubicBezTo>
                    <a:pt x="2123749" y="1050463"/>
                    <a:pt x="2125739" y="1052568"/>
                    <a:pt x="2126734" y="1054864"/>
                  </a:cubicBezTo>
                  <a:cubicBezTo>
                    <a:pt x="2127959" y="1057160"/>
                    <a:pt x="2128495" y="1059916"/>
                    <a:pt x="2128380" y="1063207"/>
                  </a:cubicBezTo>
                  <a:cubicBezTo>
                    <a:pt x="2128380" y="1066154"/>
                    <a:pt x="2127270" y="1069560"/>
                    <a:pt x="2125969" y="1073081"/>
                  </a:cubicBezTo>
                  <a:lnTo>
                    <a:pt x="2070784" y="1192371"/>
                  </a:lnTo>
                  <a:cubicBezTo>
                    <a:pt x="2069138" y="1196198"/>
                    <a:pt x="2068143" y="1199718"/>
                    <a:pt x="2067914" y="1203354"/>
                  </a:cubicBezTo>
                  <a:cubicBezTo>
                    <a:pt x="2067799" y="1206531"/>
                    <a:pt x="2068028" y="1209707"/>
                    <a:pt x="2069138" y="1212462"/>
                  </a:cubicBezTo>
                  <a:cubicBezTo>
                    <a:pt x="2070363" y="1215103"/>
                    <a:pt x="2072315" y="1217399"/>
                    <a:pt x="2074611" y="1219389"/>
                  </a:cubicBezTo>
                  <a:cubicBezTo>
                    <a:pt x="2077022" y="1221379"/>
                    <a:pt x="2080083" y="1222566"/>
                    <a:pt x="2083604" y="1223446"/>
                  </a:cubicBezTo>
                  <a:cubicBezTo>
                    <a:pt x="2084255" y="1223446"/>
                    <a:pt x="2085365" y="1223561"/>
                    <a:pt x="2086015" y="1223790"/>
                  </a:cubicBezTo>
                  <a:cubicBezTo>
                    <a:pt x="2086781" y="1223905"/>
                    <a:pt x="2087661" y="1224135"/>
                    <a:pt x="2088426" y="1224135"/>
                  </a:cubicBezTo>
                  <a:lnTo>
                    <a:pt x="2090952" y="1224135"/>
                  </a:lnTo>
                  <a:lnTo>
                    <a:pt x="2093592" y="1224135"/>
                  </a:lnTo>
                  <a:cubicBezTo>
                    <a:pt x="2096539" y="1223790"/>
                    <a:pt x="2099639" y="1223025"/>
                    <a:pt x="2102930" y="1222145"/>
                  </a:cubicBezTo>
                  <a:cubicBezTo>
                    <a:pt x="2105877" y="1221265"/>
                    <a:pt x="2108977" y="1219849"/>
                    <a:pt x="2112039" y="1218088"/>
                  </a:cubicBezTo>
                  <a:cubicBezTo>
                    <a:pt x="2115215" y="1216672"/>
                    <a:pt x="2118085" y="1214682"/>
                    <a:pt x="2120917" y="1212386"/>
                  </a:cubicBezTo>
                  <a:cubicBezTo>
                    <a:pt x="2123673" y="1210319"/>
                    <a:pt x="2126505" y="1207985"/>
                    <a:pt x="2129031" y="1205344"/>
                  </a:cubicBezTo>
                  <a:lnTo>
                    <a:pt x="2420270" y="875269"/>
                  </a:lnTo>
                  <a:cubicBezTo>
                    <a:pt x="2422681" y="872858"/>
                    <a:pt x="2425207" y="870332"/>
                    <a:pt x="2427963" y="868036"/>
                  </a:cubicBezTo>
                  <a:cubicBezTo>
                    <a:pt x="2430718" y="865740"/>
                    <a:pt x="2433780" y="863979"/>
                    <a:pt x="2436726" y="862333"/>
                  </a:cubicBezTo>
                  <a:cubicBezTo>
                    <a:pt x="2439673" y="860803"/>
                    <a:pt x="2443194" y="859387"/>
                    <a:pt x="2446256" y="858507"/>
                  </a:cubicBezTo>
                  <a:cubicBezTo>
                    <a:pt x="2449432" y="857397"/>
                    <a:pt x="2452724" y="856861"/>
                    <a:pt x="2455708" y="856516"/>
                  </a:cubicBezTo>
                  <a:cubicBezTo>
                    <a:pt x="2456933" y="856287"/>
                    <a:pt x="2458119" y="856172"/>
                    <a:pt x="2459344" y="856172"/>
                  </a:cubicBezTo>
                  <a:cubicBezTo>
                    <a:pt x="2460454" y="856172"/>
                    <a:pt x="2461755" y="856287"/>
                    <a:pt x="2462865" y="856287"/>
                  </a:cubicBezTo>
                  <a:cubicBezTo>
                    <a:pt x="2463975" y="856516"/>
                    <a:pt x="2465161" y="856631"/>
                    <a:pt x="2466156" y="856822"/>
                  </a:cubicBezTo>
                  <a:cubicBezTo>
                    <a:pt x="2467458" y="857167"/>
                    <a:pt x="2468453" y="857358"/>
                    <a:pt x="2469333" y="857932"/>
                  </a:cubicBezTo>
                  <a:cubicBezTo>
                    <a:pt x="2473045" y="859042"/>
                    <a:pt x="2475915" y="861109"/>
                    <a:pt x="2477790" y="863635"/>
                  </a:cubicBezTo>
                  <a:cubicBezTo>
                    <a:pt x="2479972" y="866046"/>
                    <a:pt x="2481082" y="869222"/>
                    <a:pt x="2481503" y="872398"/>
                  </a:cubicBezTo>
                  <a:cubicBezTo>
                    <a:pt x="2482038" y="875919"/>
                    <a:pt x="2481503" y="879440"/>
                    <a:pt x="2480393" y="883382"/>
                  </a:cubicBezTo>
                  <a:cubicBezTo>
                    <a:pt x="2478977" y="887324"/>
                    <a:pt x="2476872" y="891381"/>
                    <a:pt x="2474040" y="895245"/>
                  </a:cubicBezTo>
                  <a:lnTo>
                    <a:pt x="2249891" y="1196125"/>
                  </a:lnTo>
                  <a:cubicBezTo>
                    <a:pt x="2247480" y="1199531"/>
                    <a:pt x="2245605" y="1202823"/>
                    <a:pt x="2244189" y="1205999"/>
                  </a:cubicBezTo>
                  <a:cubicBezTo>
                    <a:pt x="2243194" y="1209405"/>
                    <a:pt x="2242428" y="1212811"/>
                    <a:pt x="2242428" y="1215872"/>
                  </a:cubicBezTo>
                  <a:cubicBezTo>
                    <a:pt x="2242084" y="1218819"/>
                    <a:pt x="2242658" y="1221919"/>
                    <a:pt x="2243653" y="1224560"/>
                  </a:cubicBezTo>
                  <a:cubicBezTo>
                    <a:pt x="2244763" y="1227200"/>
                    <a:pt x="2246294" y="1229726"/>
                    <a:pt x="2248360" y="1231602"/>
                  </a:cubicBezTo>
                  <a:cubicBezTo>
                    <a:pt x="2249776" y="1232482"/>
                    <a:pt x="2251231" y="1233592"/>
                    <a:pt x="2252647" y="1234242"/>
                  </a:cubicBezTo>
                  <a:cubicBezTo>
                    <a:pt x="2254063" y="1235008"/>
                    <a:pt x="2255517" y="1235352"/>
                    <a:pt x="2257239" y="1235888"/>
                  </a:cubicBezTo>
                  <a:cubicBezTo>
                    <a:pt x="2258885" y="1236232"/>
                    <a:pt x="2260645" y="1236538"/>
                    <a:pt x="2262520" y="1236768"/>
                  </a:cubicBezTo>
                  <a:lnTo>
                    <a:pt x="2268107" y="1236768"/>
                  </a:lnTo>
                  <a:cubicBezTo>
                    <a:pt x="2269753" y="1236424"/>
                    <a:pt x="2271629" y="1236003"/>
                    <a:pt x="2273389" y="1235658"/>
                  </a:cubicBezTo>
                  <a:cubicBezTo>
                    <a:pt x="2275149" y="1235314"/>
                    <a:pt x="2276910" y="1235008"/>
                    <a:pt x="2278861" y="1234242"/>
                  </a:cubicBezTo>
                  <a:cubicBezTo>
                    <a:pt x="2280851" y="1233592"/>
                    <a:pt x="2282574" y="1232826"/>
                    <a:pt x="2284334" y="1232176"/>
                  </a:cubicBezTo>
                  <a:cubicBezTo>
                    <a:pt x="2286324" y="1231066"/>
                    <a:pt x="2288276" y="1230186"/>
                    <a:pt x="2289807" y="1229229"/>
                  </a:cubicBezTo>
                  <a:lnTo>
                    <a:pt x="2477334" y="1119050"/>
                  </a:lnTo>
                  <a:cubicBezTo>
                    <a:pt x="2478443" y="1118629"/>
                    <a:pt x="2479400" y="1117826"/>
                    <a:pt x="2480280" y="1117519"/>
                  </a:cubicBezTo>
                  <a:cubicBezTo>
                    <a:pt x="2481390" y="1116869"/>
                    <a:pt x="2482462" y="1116410"/>
                    <a:pt x="2483457" y="1116295"/>
                  </a:cubicBezTo>
                  <a:cubicBezTo>
                    <a:pt x="2484567" y="1115759"/>
                    <a:pt x="2485638" y="1115644"/>
                    <a:pt x="2486404" y="1115415"/>
                  </a:cubicBezTo>
                  <a:cubicBezTo>
                    <a:pt x="2487513" y="1115070"/>
                    <a:pt x="2488585" y="1115070"/>
                    <a:pt x="2489350" y="1114879"/>
                  </a:cubicBezTo>
                  <a:cubicBezTo>
                    <a:pt x="2490996" y="1114764"/>
                    <a:pt x="2492297" y="1114764"/>
                    <a:pt x="2493751" y="1115108"/>
                  </a:cubicBezTo>
                  <a:cubicBezTo>
                    <a:pt x="2494861" y="1115108"/>
                    <a:pt x="2496162" y="1115453"/>
                    <a:pt x="2497272" y="1115759"/>
                  </a:cubicBezTo>
                  <a:cubicBezTo>
                    <a:pt x="2498573" y="1116295"/>
                    <a:pt x="2499454" y="1116869"/>
                    <a:pt x="2500449" y="1117519"/>
                  </a:cubicBezTo>
                  <a:cubicBezTo>
                    <a:pt x="2501329" y="1118170"/>
                    <a:pt x="2501865" y="1118935"/>
                    <a:pt x="2502630" y="1119930"/>
                  </a:cubicBezTo>
                  <a:cubicBezTo>
                    <a:pt x="2503740" y="1121691"/>
                    <a:pt x="2504391" y="1123451"/>
                    <a:pt x="2504391" y="1125518"/>
                  </a:cubicBezTo>
                  <a:cubicBezTo>
                    <a:pt x="2504391" y="1127699"/>
                    <a:pt x="2504046" y="1129804"/>
                    <a:pt x="2503281" y="1131871"/>
                  </a:cubicBezTo>
                  <a:cubicBezTo>
                    <a:pt x="2502401" y="1133937"/>
                    <a:pt x="2501100" y="1136272"/>
                    <a:pt x="2499454" y="1138224"/>
                  </a:cubicBezTo>
                  <a:cubicBezTo>
                    <a:pt x="2497693" y="1140290"/>
                    <a:pt x="2495741" y="1142510"/>
                    <a:pt x="2493101" y="1144270"/>
                  </a:cubicBezTo>
                  <a:cubicBezTo>
                    <a:pt x="2490805" y="1146031"/>
                    <a:pt x="2488700" y="1147982"/>
                    <a:pt x="2486863" y="1150087"/>
                  </a:cubicBezTo>
                  <a:cubicBezTo>
                    <a:pt x="2485217" y="1152269"/>
                    <a:pt x="2483916" y="1154603"/>
                    <a:pt x="2483151" y="1156670"/>
                  </a:cubicBezTo>
                  <a:cubicBezTo>
                    <a:pt x="2482270" y="1158851"/>
                    <a:pt x="2481735" y="1161071"/>
                    <a:pt x="2481926" y="1163252"/>
                  </a:cubicBezTo>
                  <a:cubicBezTo>
                    <a:pt x="2482156" y="1165242"/>
                    <a:pt x="2482691" y="1166965"/>
                    <a:pt x="2483686" y="1168725"/>
                  </a:cubicBezTo>
                  <a:cubicBezTo>
                    <a:pt x="2484452" y="1169835"/>
                    <a:pt x="2485332" y="1170485"/>
                    <a:pt x="2485983" y="1171136"/>
                  </a:cubicBezTo>
                  <a:cubicBezTo>
                    <a:pt x="2487092" y="1171786"/>
                    <a:pt x="2488279" y="1172360"/>
                    <a:pt x="2489274" y="1172896"/>
                  </a:cubicBezTo>
                  <a:cubicBezTo>
                    <a:pt x="2490575" y="1173241"/>
                    <a:pt x="2491685" y="1173547"/>
                    <a:pt x="2493101" y="1173547"/>
                  </a:cubicBezTo>
                  <a:cubicBezTo>
                    <a:pt x="2494402" y="1173891"/>
                    <a:pt x="2495741" y="1173891"/>
                    <a:pt x="2497387" y="1173547"/>
                  </a:cubicBezTo>
                  <a:cubicBezTo>
                    <a:pt x="2498497" y="1173547"/>
                    <a:pt x="2499377" y="1173547"/>
                    <a:pt x="2500334" y="1173202"/>
                  </a:cubicBezTo>
                  <a:cubicBezTo>
                    <a:pt x="2501444" y="1172858"/>
                    <a:pt x="2502515" y="1172667"/>
                    <a:pt x="2503510" y="1172552"/>
                  </a:cubicBezTo>
                  <a:cubicBezTo>
                    <a:pt x="2504505" y="1172016"/>
                    <a:pt x="2505577" y="1171672"/>
                    <a:pt x="2506572" y="1171136"/>
                  </a:cubicBezTo>
                  <a:cubicBezTo>
                    <a:pt x="2507682" y="1170791"/>
                    <a:pt x="2508753" y="1170026"/>
                    <a:pt x="2509748" y="1169375"/>
                  </a:cubicBezTo>
                  <a:lnTo>
                    <a:pt x="3033053" y="847098"/>
                  </a:lnTo>
                  <a:cubicBezTo>
                    <a:pt x="3035043" y="846103"/>
                    <a:pt x="3036880" y="845032"/>
                    <a:pt x="3038870" y="843922"/>
                  </a:cubicBezTo>
                  <a:cubicBezTo>
                    <a:pt x="3040745" y="843042"/>
                    <a:pt x="3042812" y="842161"/>
                    <a:pt x="3044802" y="841511"/>
                  </a:cubicBezTo>
                  <a:cubicBezTo>
                    <a:pt x="3046792" y="840860"/>
                    <a:pt x="3048629" y="840401"/>
                    <a:pt x="3050619" y="839865"/>
                  </a:cubicBezTo>
                  <a:cubicBezTo>
                    <a:pt x="3052609" y="839444"/>
                    <a:pt x="3054446" y="839215"/>
                    <a:pt x="3056321" y="838985"/>
                  </a:cubicBezTo>
                  <a:cubicBezTo>
                    <a:pt x="3059077" y="838641"/>
                    <a:pt x="3061602" y="838641"/>
                    <a:pt x="3064013" y="838985"/>
                  </a:cubicBezTo>
                  <a:cubicBezTo>
                    <a:pt x="3066424" y="839100"/>
                    <a:pt x="3068950" y="839636"/>
                    <a:pt x="3071055" y="840401"/>
                  </a:cubicBezTo>
                  <a:cubicBezTo>
                    <a:pt x="3073237" y="841281"/>
                    <a:pt x="3075112" y="842391"/>
                    <a:pt x="3076757" y="843578"/>
                  </a:cubicBezTo>
                  <a:cubicBezTo>
                    <a:pt x="3078518" y="844993"/>
                    <a:pt x="3080049" y="846333"/>
                    <a:pt x="3081350" y="848170"/>
                  </a:cubicBezTo>
                  <a:cubicBezTo>
                    <a:pt x="3083416" y="851117"/>
                    <a:pt x="3084411" y="854523"/>
                    <a:pt x="3084871" y="858273"/>
                  </a:cubicBezTo>
                  <a:cubicBezTo>
                    <a:pt x="3085368" y="861908"/>
                    <a:pt x="3084603" y="865735"/>
                    <a:pt x="3082957" y="869600"/>
                  </a:cubicBezTo>
                  <a:close/>
                  <a:moveTo>
                    <a:pt x="2605082" y="1438617"/>
                  </a:moveTo>
                  <a:cubicBezTo>
                    <a:pt x="2608488" y="1434331"/>
                    <a:pt x="2613425" y="1430159"/>
                    <a:pt x="2619012" y="1426103"/>
                  </a:cubicBezTo>
                  <a:cubicBezTo>
                    <a:pt x="2625059" y="1422046"/>
                    <a:pt x="2631756" y="1418219"/>
                    <a:pt x="2639526" y="1414698"/>
                  </a:cubicBezTo>
                  <a:cubicBezTo>
                    <a:pt x="2646988" y="1411292"/>
                    <a:pt x="2655560" y="1408345"/>
                    <a:pt x="2664324" y="1406011"/>
                  </a:cubicBezTo>
                  <a:cubicBezTo>
                    <a:pt x="2666314" y="1405590"/>
                    <a:pt x="2668381" y="1405131"/>
                    <a:pt x="2670371" y="1404786"/>
                  </a:cubicBezTo>
                  <a:cubicBezTo>
                    <a:pt x="2672361" y="1404250"/>
                    <a:pt x="2674198" y="1403791"/>
                    <a:pt x="2676188" y="1403562"/>
                  </a:cubicBezTo>
                  <a:cubicBezTo>
                    <a:pt x="2678178" y="1403447"/>
                    <a:pt x="2680129" y="1403026"/>
                    <a:pt x="2682120" y="1402681"/>
                  </a:cubicBezTo>
                  <a:cubicBezTo>
                    <a:pt x="2683880" y="1402681"/>
                    <a:pt x="2685641" y="1402337"/>
                    <a:pt x="2687401" y="1402337"/>
                  </a:cubicBezTo>
                  <a:cubicBezTo>
                    <a:pt x="2693448" y="1401686"/>
                    <a:pt x="2698806" y="1401801"/>
                    <a:pt x="2703627" y="1402337"/>
                  </a:cubicBezTo>
                  <a:cubicBezTo>
                    <a:pt x="2708564" y="1402873"/>
                    <a:pt x="2712620" y="1403753"/>
                    <a:pt x="2716141" y="1405207"/>
                  </a:cubicBezTo>
                  <a:cubicBezTo>
                    <a:pt x="2719547" y="1406623"/>
                    <a:pt x="2722303" y="1408384"/>
                    <a:pt x="2724024" y="1410795"/>
                  </a:cubicBezTo>
                  <a:cubicBezTo>
                    <a:pt x="2725785" y="1412976"/>
                    <a:pt x="2726550" y="1415731"/>
                    <a:pt x="2726435" y="1418793"/>
                  </a:cubicBezTo>
                  <a:cubicBezTo>
                    <a:pt x="2726014" y="1422850"/>
                    <a:pt x="2724024" y="1427021"/>
                    <a:pt x="2720504" y="1431307"/>
                  </a:cubicBezTo>
                  <a:cubicBezTo>
                    <a:pt x="2717212" y="1435593"/>
                    <a:pt x="2712275" y="1439879"/>
                    <a:pt x="2706229" y="1443706"/>
                  </a:cubicBezTo>
                  <a:cubicBezTo>
                    <a:pt x="2700182" y="1447993"/>
                    <a:pt x="2693409" y="1451590"/>
                    <a:pt x="2685716" y="1454996"/>
                  </a:cubicBezTo>
                  <a:cubicBezTo>
                    <a:pt x="2677909" y="1458287"/>
                    <a:pt x="2669490" y="1461348"/>
                    <a:pt x="2660573" y="1463874"/>
                  </a:cubicBezTo>
                  <a:cubicBezTo>
                    <a:pt x="2658391" y="1464219"/>
                    <a:pt x="2656286" y="1464869"/>
                    <a:pt x="2654220" y="1465290"/>
                  </a:cubicBezTo>
                  <a:cubicBezTo>
                    <a:pt x="2652038" y="1465635"/>
                    <a:pt x="2650163" y="1465941"/>
                    <a:pt x="2648173" y="1466400"/>
                  </a:cubicBezTo>
                  <a:cubicBezTo>
                    <a:pt x="2645992" y="1466744"/>
                    <a:pt x="2644116" y="1467051"/>
                    <a:pt x="2642126" y="1467395"/>
                  </a:cubicBezTo>
                  <a:cubicBezTo>
                    <a:pt x="2640251" y="1467625"/>
                    <a:pt x="2638299" y="1467739"/>
                    <a:pt x="2636424" y="1467739"/>
                  </a:cubicBezTo>
                  <a:cubicBezTo>
                    <a:pt x="2630722" y="1468275"/>
                    <a:pt x="2625440" y="1468084"/>
                    <a:pt x="2620849" y="1467739"/>
                  </a:cubicBezTo>
                  <a:cubicBezTo>
                    <a:pt x="2616256" y="1467089"/>
                    <a:pt x="2612085" y="1466094"/>
                    <a:pt x="2608870" y="1464793"/>
                  </a:cubicBezTo>
                  <a:cubicBezTo>
                    <a:pt x="2605578" y="1463377"/>
                    <a:pt x="2602823" y="1461386"/>
                    <a:pt x="2601292" y="1459320"/>
                  </a:cubicBezTo>
                  <a:cubicBezTo>
                    <a:pt x="2599647" y="1457024"/>
                    <a:pt x="2598881" y="1454383"/>
                    <a:pt x="2598996" y="1451436"/>
                  </a:cubicBezTo>
                  <a:cubicBezTo>
                    <a:pt x="2599608" y="1447188"/>
                    <a:pt x="2601790" y="1443017"/>
                    <a:pt x="2605081" y="1438616"/>
                  </a:cubicBezTo>
                  <a:close/>
                  <a:moveTo>
                    <a:pt x="2593907" y="1356642"/>
                  </a:moveTo>
                  <a:cubicBezTo>
                    <a:pt x="2591611" y="1357178"/>
                    <a:pt x="2589736" y="1357752"/>
                    <a:pt x="2587554" y="1358058"/>
                  </a:cubicBezTo>
                  <a:cubicBezTo>
                    <a:pt x="2585373" y="1358403"/>
                    <a:pt x="2583383" y="1359168"/>
                    <a:pt x="2581507" y="1359283"/>
                  </a:cubicBezTo>
                  <a:cubicBezTo>
                    <a:pt x="2579326" y="1359627"/>
                    <a:pt x="2577680" y="1359934"/>
                    <a:pt x="2575461" y="1360163"/>
                  </a:cubicBezTo>
                  <a:cubicBezTo>
                    <a:pt x="2573700" y="1360508"/>
                    <a:pt x="2571825" y="1360699"/>
                    <a:pt x="2569988" y="1360814"/>
                  </a:cubicBezTo>
                  <a:cubicBezTo>
                    <a:pt x="2564286" y="1361158"/>
                    <a:pt x="2559234" y="1361158"/>
                    <a:pt x="2554642" y="1360699"/>
                  </a:cubicBezTo>
                  <a:cubicBezTo>
                    <a:pt x="2550049" y="1360278"/>
                    <a:pt x="2545763" y="1359168"/>
                    <a:pt x="2542663" y="1358058"/>
                  </a:cubicBezTo>
                  <a:cubicBezTo>
                    <a:pt x="2539372" y="1356413"/>
                    <a:pt x="2536616" y="1354652"/>
                    <a:pt x="2534856" y="1352356"/>
                  </a:cubicBezTo>
                  <a:cubicBezTo>
                    <a:pt x="2533325" y="1350289"/>
                    <a:pt x="2532445" y="1347649"/>
                    <a:pt x="2532445" y="1344779"/>
                  </a:cubicBezTo>
                  <a:cubicBezTo>
                    <a:pt x="2532866" y="1340722"/>
                    <a:pt x="2534856" y="1336665"/>
                    <a:pt x="2538492" y="1332265"/>
                  </a:cubicBezTo>
                  <a:cubicBezTo>
                    <a:pt x="2541898" y="1328208"/>
                    <a:pt x="2546605" y="1324151"/>
                    <a:pt x="2552422" y="1319865"/>
                  </a:cubicBezTo>
                  <a:cubicBezTo>
                    <a:pt x="2558354" y="1316038"/>
                    <a:pt x="2565357" y="1312058"/>
                    <a:pt x="2572820" y="1308767"/>
                  </a:cubicBezTo>
                  <a:cubicBezTo>
                    <a:pt x="2580512" y="1305361"/>
                    <a:pt x="2588740" y="1302529"/>
                    <a:pt x="2597389" y="1300424"/>
                  </a:cubicBezTo>
                  <a:cubicBezTo>
                    <a:pt x="2599571" y="1299774"/>
                    <a:pt x="2601560" y="1299314"/>
                    <a:pt x="2603551" y="1298779"/>
                  </a:cubicBezTo>
                  <a:cubicBezTo>
                    <a:pt x="2605732" y="1298243"/>
                    <a:pt x="2607837" y="1297898"/>
                    <a:pt x="2609597" y="1297554"/>
                  </a:cubicBezTo>
                  <a:cubicBezTo>
                    <a:pt x="2611779" y="1297210"/>
                    <a:pt x="2613654" y="1296903"/>
                    <a:pt x="2615644" y="1296674"/>
                  </a:cubicBezTo>
                  <a:cubicBezTo>
                    <a:pt x="2617519" y="1296444"/>
                    <a:pt x="2619356" y="1296329"/>
                    <a:pt x="2621117" y="1296138"/>
                  </a:cubicBezTo>
                  <a:cubicBezTo>
                    <a:pt x="2626819" y="1295602"/>
                    <a:pt x="2631985" y="1295794"/>
                    <a:pt x="2636578" y="1296138"/>
                  </a:cubicBezTo>
                  <a:cubicBezTo>
                    <a:pt x="2641285" y="1296674"/>
                    <a:pt x="2645341" y="1297554"/>
                    <a:pt x="2648556" y="1299008"/>
                  </a:cubicBezTo>
                  <a:cubicBezTo>
                    <a:pt x="2651848" y="1300424"/>
                    <a:pt x="2654603" y="1302185"/>
                    <a:pt x="2655904" y="1304290"/>
                  </a:cubicBezTo>
                  <a:cubicBezTo>
                    <a:pt x="2657665" y="1306471"/>
                    <a:pt x="2658545" y="1309226"/>
                    <a:pt x="2658315" y="1312097"/>
                  </a:cubicBezTo>
                  <a:cubicBezTo>
                    <a:pt x="2657971" y="1316038"/>
                    <a:pt x="2655904" y="1320210"/>
                    <a:pt x="2652613" y="1324496"/>
                  </a:cubicBezTo>
                  <a:cubicBezTo>
                    <a:pt x="2649092" y="1328782"/>
                    <a:pt x="2644385" y="1332954"/>
                    <a:pt x="2638568" y="1337010"/>
                  </a:cubicBezTo>
                  <a:cubicBezTo>
                    <a:pt x="2632866" y="1341067"/>
                    <a:pt x="2625824" y="1344894"/>
                    <a:pt x="2618361" y="1348108"/>
                  </a:cubicBezTo>
                  <a:cubicBezTo>
                    <a:pt x="2610784" y="1351591"/>
                    <a:pt x="2602555" y="1354576"/>
                    <a:pt x="2593907" y="1356642"/>
                  </a:cubicBezTo>
                  <a:close/>
                  <a:moveTo>
                    <a:pt x="2446646" y="1730501"/>
                  </a:moveTo>
                  <a:cubicBezTo>
                    <a:pt x="2447182" y="1734328"/>
                    <a:pt x="2446302" y="1738614"/>
                    <a:pt x="2444121" y="1742900"/>
                  </a:cubicBezTo>
                  <a:cubicBezTo>
                    <a:pt x="2441939" y="1745656"/>
                    <a:pt x="2439528" y="1748488"/>
                    <a:pt x="2436543" y="1751014"/>
                  </a:cubicBezTo>
                  <a:cubicBezTo>
                    <a:pt x="2433596" y="1753540"/>
                    <a:pt x="2429731" y="1755606"/>
                    <a:pt x="2425674" y="1757596"/>
                  </a:cubicBezTo>
                  <a:cubicBezTo>
                    <a:pt x="2421617" y="1759586"/>
                    <a:pt x="2417102" y="1761002"/>
                    <a:pt x="2412279" y="1761997"/>
                  </a:cubicBezTo>
                  <a:cubicBezTo>
                    <a:pt x="2407572" y="1763107"/>
                    <a:pt x="2402406" y="1763758"/>
                    <a:pt x="2397009" y="1764294"/>
                  </a:cubicBezTo>
                  <a:cubicBezTo>
                    <a:pt x="2394943" y="1764294"/>
                    <a:pt x="2393068" y="1764408"/>
                    <a:pt x="2390848" y="1764408"/>
                  </a:cubicBezTo>
                  <a:cubicBezTo>
                    <a:pt x="2388858" y="1764408"/>
                    <a:pt x="2386791" y="1764294"/>
                    <a:pt x="2384610" y="1764294"/>
                  </a:cubicBezTo>
                  <a:cubicBezTo>
                    <a:pt x="2382314" y="1764179"/>
                    <a:pt x="2380209" y="1763758"/>
                    <a:pt x="2378027" y="1763643"/>
                  </a:cubicBezTo>
                  <a:cubicBezTo>
                    <a:pt x="2375846" y="1763528"/>
                    <a:pt x="2373856" y="1763107"/>
                    <a:pt x="2371675" y="1762763"/>
                  </a:cubicBezTo>
                  <a:cubicBezTo>
                    <a:pt x="2364097" y="1761002"/>
                    <a:pt x="2357400" y="1758821"/>
                    <a:pt x="2351697" y="1755951"/>
                  </a:cubicBezTo>
                  <a:cubicBezTo>
                    <a:pt x="2345995" y="1753195"/>
                    <a:pt x="2341364" y="1749789"/>
                    <a:pt x="2338303" y="1746077"/>
                  </a:cubicBezTo>
                  <a:cubicBezTo>
                    <a:pt x="2334896" y="1742365"/>
                    <a:pt x="2332830" y="1738270"/>
                    <a:pt x="2332256" y="1734214"/>
                  </a:cubicBezTo>
                  <a:cubicBezTo>
                    <a:pt x="2331490" y="1730157"/>
                    <a:pt x="2332256" y="1725871"/>
                    <a:pt x="2334667" y="1721929"/>
                  </a:cubicBezTo>
                  <a:cubicBezTo>
                    <a:pt x="2336427" y="1718982"/>
                    <a:pt x="2338838" y="1716112"/>
                    <a:pt x="2341785" y="1713586"/>
                  </a:cubicBezTo>
                  <a:cubicBezTo>
                    <a:pt x="2344732" y="1711061"/>
                    <a:pt x="2348597" y="1708994"/>
                    <a:pt x="2352654" y="1707233"/>
                  </a:cubicBezTo>
                  <a:cubicBezTo>
                    <a:pt x="2356711" y="1705473"/>
                    <a:pt x="2361112" y="1704057"/>
                    <a:pt x="2366049" y="1702832"/>
                  </a:cubicBezTo>
                  <a:cubicBezTo>
                    <a:pt x="2370641" y="1701608"/>
                    <a:pt x="2375922" y="1700842"/>
                    <a:pt x="2381318" y="1700536"/>
                  </a:cubicBezTo>
                  <a:lnTo>
                    <a:pt x="2387671" y="1700536"/>
                  </a:lnTo>
                  <a:cubicBezTo>
                    <a:pt x="2389661" y="1700421"/>
                    <a:pt x="2391843" y="1700536"/>
                    <a:pt x="2394024" y="1700536"/>
                  </a:cubicBezTo>
                  <a:cubicBezTo>
                    <a:pt x="2396206" y="1700651"/>
                    <a:pt x="2398310" y="1700881"/>
                    <a:pt x="2400377" y="1701187"/>
                  </a:cubicBezTo>
                  <a:cubicBezTo>
                    <a:pt x="2402559" y="1701531"/>
                    <a:pt x="2404663" y="1701722"/>
                    <a:pt x="2406845" y="1702297"/>
                  </a:cubicBezTo>
                  <a:cubicBezTo>
                    <a:pt x="2414537" y="1703713"/>
                    <a:pt x="2421311" y="1705817"/>
                    <a:pt x="2426937" y="1708649"/>
                  </a:cubicBezTo>
                  <a:cubicBezTo>
                    <a:pt x="2432639" y="1711405"/>
                    <a:pt x="2437270" y="1714811"/>
                    <a:pt x="2440561" y="1718523"/>
                  </a:cubicBezTo>
                  <a:cubicBezTo>
                    <a:pt x="2444005" y="1722388"/>
                    <a:pt x="2445995" y="1726215"/>
                    <a:pt x="2446645" y="1730502"/>
                  </a:cubicBezTo>
                  <a:close/>
                  <a:moveTo>
                    <a:pt x="1288330" y="1556142"/>
                  </a:moveTo>
                  <a:cubicBezTo>
                    <a:pt x="1288674" y="1551855"/>
                    <a:pt x="1290090" y="1548028"/>
                    <a:pt x="1293267" y="1544163"/>
                  </a:cubicBezTo>
                  <a:cubicBezTo>
                    <a:pt x="1295027" y="1541981"/>
                    <a:pt x="1297094" y="1540221"/>
                    <a:pt x="1299428" y="1538460"/>
                  </a:cubicBezTo>
                  <a:cubicBezTo>
                    <a:pt x="1301725" y="1536700"/>
                    <a:pt x="1304480" y="1535284"/>
                    <a:pt x="1307312" y="1533868"/>
                  </a:cubicBezTo>
                  <a:cubicBezTo>
                    <a:pt x="1310182" y="1532567"/>
                    <a:pt x="1313359" y="1531687"/>
                    <a:pt x="1316650" y="1530921"/>
                  </a:cubicBezTo>
                  <a:cubicBezTo>
                    <a:pt x="1319941" y="1530041"/>
                    <a:pt x="1323577" y="1529620"/>
                    <a:pt x="1327059" y="1529276"/>
                  </a:cubicBezTo>
                  <a:cubicBezTo>
                    <a:pt x="1329470" y="1528931"/>
                    <a:pt x="1331996" y="1528931"/>
                    <a:pt x="1334637" y="1528931"/>
                  </a:cubicBezTo>
                  <a:cubicBezTo>
                    <a:pt x="1337277" y="1529276"/>
                    <a:pt x="1339688" y="1529276"/>
                    <a:pt x="1342520" y="1529582"/>
                  </a:cubicBezTo>
                  <a:cubicBezTo>
                    <a:pt x="1344931" y="1529926"/>
                    <a:pt x="1347572" y="1530692"/>
                    <a:pt x="1350328" y="1531227"/>
                  </a:cubicBezTo>
                  <a:cubicBezTo>
                    <a:pt x="1352739" y="1531878"/>
                    <a:pt x="1355379" y="1532873"/>
                    <a:pt x="1358135" y="1533638"/>
                  </a:cubicBezTo>
                  <a:cubicBezTo>
                    <a:pt x="1363722" y="1535935"/>
                    <a:pt x="1368659" y="1538805"/>
                    <a:pt x="1372945" y="1542326"/>
                  </a:cubicBezTo>
                  <a:cubicBezTo>
                    <a:pt x="1376887" y="1545617"/>
                    <a:pt x="1379987" y="1549559"/>
                    <a:pt x="1381939" y="1553424"/>
                  </a:cubicBezTo>
                  <a:cubicBezTo>
                    <a:pt x="1383929" y="1557480"/>
                    <a:pt x="1384809" y="1561767"/>
                    <a:pt x="1384579" y="1565938"/>
                  </a:cubicBezTo>
                  <a:cubicBezTo>
                    <a:pt x="1384235" y="1569879"/>
                    <a:pt x="1382398" y="1574051"/>
                    <a:pt x="1379642" y="1577801"/>
                  </a:cubicBezTo>
                  <a:cubicBezTo>
                    <a:pt x="1377997" y="1579868"/>
                    <a:pt x="1375930" y="1581858"/>
                    <a:pt x="1373596" y="1583618"/>
                  </a:cubicBezTo>
                  <a:cubicBezTo>
                    <a:pt x="1371070" y="1585379"/>
                    <a:pt x="1368314" y="1586795"/>
                    <a:pt x="1365482" y="1588211"/>
                  </a:cubicBezTo>
                  <a:cubicBezTo>
                    <a:pt x="1362612" y="1589320"/>
                    <a:pt x="1359436" y="1590392"/>
                    <a:pt x="1356374" y="1591081"/>
                  </a:cubicBezTo>
                  <a:cubicBezTo>
                    <a:pt x="1352968" y="1591961"/>
                    <a:pt x="1349677" y="1592497"/>
                    <a:pt x="1346156" y="1592841"/>
                  </a:cubicBezTo>
                  <a:cubicBezTo>
                    <a:pt x="1343515" y="1592841"/>
                    <a:pt x="1340875" y="1592956"/>
                    <a:pt x="1338349" y="1592841"/>
                  </a:cubicBezTo>
                  <a:cubicBezTo>
                    <a:pt x="1335708" y="1592841"/>
                    <a:pt x="1333067" y="1592497"/>
                    <a:pt x="1330235" y="1592191"/>
                  </a:cubicBezTo>
                  <a:cubicBezTo>
                    <a:pt x="1327824" y="1591846"/>
                    <a:pt x="1324954" y="1591425"/>
                    <a:pt x="1322428" y="1590775"/>
                  </a:cubicBezTo>
                  <a:cubicBezTo>
                    <a:pt x="1319788" y="1590124"/>
                    <a:pt x="1317147" y="1589359"/>
                    <a:pt x="1314621" y="1588364"/>
                  </a:cubicBezTo>
                  <a:cubicBezTo>
                    <a:pt x="1308574" y="1586297"/>
                    <a:pt x="1303638" y="1583082"/>
                    <a:pt x="1299811" y="1579676"/>
                  </a:cubicBezTo>
                  <a:cubicBezTo>
                    <a:pt x="1295524" y="1576270"/>
                    <a:pt x="1292578" y="1572443"/>
                    <a:pt x="1290588" y="1568387"/>
                  </a:cubicBezTo>
                  <a:cubicBezTo>
                    <a:pt x="1288674" y="1564369"/>
                    <a:pt x="1287985" y="1560197"/>
                    <a:pt x="1288330" y="1556141"/>
                  </a:cubicBezTo>
                  <a:close/>
                </a:path>
              </a:pathLst>
            </a:custGeom>
            <a:solidFill>
              <a:srgbClr val="97E3BF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55" name="组合 254">
            <a:extLst>
              <a:ext uri="{FF2B5EF4-FFF2-40B4-BE49-F238E27FC236}">
                <a16:creationId xmlns:a16="http://schemas.microsoft.com/office/drawing/2014/main" id="{9789B9F9-F796-92C4-7184-F01F98693175}"/>
              </a:ext>
            </a:extLst>
          </p:cNvPr>
          <p:cNvGrpSpPr/>
          <p:nvPr/>
        </p:nvGrpSpPr>
        <p:grpSpPr>
          <a:xfrm rot="1569827">
            <a:off x="5768387" y="137424"/>
            <a:ext cx="1422481" cy="2080684"/>
            <a:chOff x="10769519" y="7365320"/>
            <a:chExt cx="3057059" cy="4471605"/>
          </a:xfrm>
        </p:grpSpPr>
        <p:sp>
          <p:nvSpPr>
            <p:cNvPr id="254" name="椭圆 253">
              <a:extLst>
                <a:ext uri="{FF2B5EF4-FFF2-40B4-BE49-F238E27FC236}">
                  <a16:creationId xmlns:a16="http://schemas.microsoft.com/office/drawing/2014/main" id="{955C9520-A087-1344-6A29-82B54A2F9C72}"/>
                </a:ext>
              </a:extLst>
            </p:cNvPr>
            <p:cNvSpPr/>
            <p:nvPr/>
          </p:nvSpPr>
          <p:spPr>
            <a:xfrm>
              <a:off x="10973596" y="8191500"/>
              <a:ext cx="2031204" cy="2286000"/>
            </a:xfrm>
            <a:prstGeom prst="ellipse">
              <a:avLst/>
            </a:prstGeom>
            <a:solidFill>
              <a:srgbClr val="97E3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190BD279-5F2A-47E2-2915-D4EEF4386334}"/>
                </a:ext>
              </a:extLst>
            </p:cNvPr>
            <p:cNvSpPr/>
            <p:nvPr/>
          </p:nvSpPr>
          <p:spPr>
            <a:xfrm>
              <a:off x="10769519" y="7365320"/>
              <a:ext cx="3057059" cy="4471605"/>
            </a:xfrm>
            <a:custGeom>
              <a:avLst/>
              <a:gdLst>
                <a:gd name="connsiteX0" fmla="*/ 1903205 w 3057059"/>
                <a:gd name="connsiteY0" fmla="*/ 380389 h 4471605"/>
                <a:gd name="connsiteX1" fmla="*/ 1930109 w 3057059"/>
                <a:gd name="connsiteY1" fmla="*/ 81380 h 4471605"/>
                <a:gd name="connsiteX2" fmla="*/ 1881812 w 3057059"/>
                <a:gd name="connsiteY2" fmla="*/ 7290 h 4471605"/>
                <a:gd name="connsiteX3" fmla="*/ 1794595 w 3057059"/>
                <a:gd name="connsiteY3" fmla="*/ 19919 h 4471605"/>
                <a:gd name="connsiteX4" fmla="*/ 1585563 w 3057059"/>
                <a:gd name="connsiteY4" fmla="*/ 239933 h 4471605"/>
                <a:gd name="connsiteX5" fmla="*/ 1482428 w 3057059"/>
                <a:gd name="connsiteY5" fmla="*/ 80269 h 4471605"/>
                <a:gd name="connsiteX6" fmla="*/ 1400415 w 3057059"/>
                <a:gd name="connsiteY6" fmla="*/ 48390 h 4471605"/>
                <a:gd name="connsiteX7" fmla="*/ 1336467 w 3057059"/>
                <a:gd name="connsiteY7" fmla="*/ 108781 h 4471605"/>
                <a:gd name="connsiteX8" fmla="*/ 1294790 w 3057059"/>
                <a:gd name="connsiteY8" fmla="*/ 341963 h 4471605"/>
                <a:gd name="connsiteX9" fmla="*/ 0 w 3057059"/>
                <a:gd name="connsiteY9" fmla="*/ 2393877 h 4471605"/>
                <a:gd name="connsiteX10" fmla="*/ 1086895 w 3057059"/>
                <a:gd name="connsiteY10" fmla="*/ 4382207 h 4471605"/>
                <a:gd name="connsiteX11" fmla="*/ 1086895 w 3057059"/>
                <a:gd name="connsiteY11" fmla="*/ 4389325 h 4471605"/>
                <a:gd name="connsiteX12" fmla="*/ 1169176 w 3057059"/>
                <a:gd name="connsiteY12" fmla="*/ 4471605 h 4471605"/>
                <a:gd name="connsiteX13" fmla="*/ 1887884 w 3057059"/>
                <a:gd name="connsiteY13" fmla="*/ 4471605 h 4471605"/>
                <a:gd name="connsiteX14" fmla="*/ 1970164 w 3057059"/>
                <a:gd name="connsiteY14" fmla="*/ 4389325 h 4471605"/>
                <a:gd name="connsiteX15" fmla="*/ 1970164 w 3057059"/>
                <a:gd name="connsiteY15" fmla="*/ 4382207 h 4471605"/>
                <a:gd name="connsiteX16" fmla="*/ 3057059 w 3057059"/>
                <a:gd name="connsiteY16" fmla="*/ 2393877 h 4471605"/>
                <a:gd name="connsiteX17" fmla="*/ 1903250 w 3057059"/>
                <a:gd name="connsiteY17" fmla="*/ 380368 h 4471605"/>
                <a:gd name="connsiteX18" fmla="*/ 633495 w 3057059"/>
                <a:gd name="connsiteY18" fmla="*/ 1455724 h 4471605"/>
                <a:gd name="connsiteX19" fmla="*/ 633533 w 3057059"/>
                <a:gd name="connsiteY19" fmla="*/ 1455685 h 4471605"/>
                <a:gd name="connsiteX20" fmla="*/ 524236 w 3057059"/>
                <a:gd name="connsiteY20" fmla="*/ 1728056 h 4471605"/>
                <a:gd name="connsiteX21" fmla="*/ 445438 w 3057059"/>
                <a:gd name="connsiteY21" fmla="*/ 1786571 h 4471605"/>
                <a:gd name="connsiteX22" fmla="*/ 421634 w 3057059"/>
                <a:gd name="connsiteY22" fmla="*/ 1783127 h 4471605"/>
                <a:gd name="connsiteX23" fmla="*/ 366792 w 3057059"/>
                <a:gd name="connsiteY23" fmla="*/ 1680600 h 4471605"/>
                <a:gd name="connsiteX24" fmla="*/ 487454 w 3057059"/>
                <a:gd name="connsiteY24" fmla="*/ 1380259 h 4471605"/>
                <a:gd name="connsiteX25" fmla="*/ 535521 w 3057059"/>
                <a:gd name="connsiteY25" fmla="*/ 1338735 h 4471605"/>
                <a:gd name="connsiteX26" fmla="*/ 598857 w 3057059"/>
                <a:gd name="connsiteY26" fmla="*/ 1343787 h 4471605"/>
                <a:gd name="connsiteX27" fmla="*/ 639692 w 3057059"/>
                <a:gd name="connsiteY27" fmla="*/ 1392467 h 4471605"/>
                <a:gd name="connsiteX28" fmla="*/ 633722 w 3057059"/>
                <a:gd name="connsiteY28" fmla="*/ 1455689 h 4471605"/>
                <a:gd name="connsiteX29" fmla="*/ 763689 w 3057059"/>
                <a:gd name="connsiteY29" fmla="*/ 1249641 h 4471605"/>
                <a:gd name="connsiteX30" fmla="*/ 740957 w 3057059"/>
                <a:gd name="connsiteY30" fmla="*/ 1280104 h 4471605"/>
                <a:gd name="connsiteX31" fmla="*/ 740995 w 3057059"/>
                <a:gd name="connsiteY31" fmla="*/ 1280066 h 4471605"/>
                <a:gd name="connsiteX32" fmla="*/ 626075 w 3057059"/>
                <a:gd name="connsiteY32" fmla="*/ 1298550 h 4471605"/>
                <a:gd name="connsiteX33" fmla="*/ 607591 w 3057059"/>
                <a:gd name="connsiteY33" fmla="*/ 1183630 h 4471605"/>
                <a:gd name="connsiteX34" fmla="*/ 633537 w 3057059"/>
                <a:gd name="connsiteY34" fmla="*/ 1148918 h 4471605"/>
                <a:gd name="connsiteX35" fmla="*/ 748997 w 3057059"/>
                <a:gd name="connsiteY35" fmla="*/ 1134184 h 4471605"/>
                <a:gd name="connsiteX36" fmla="*/ 763730 w 3057059"/>
                <a:gd name="connsiteY36" fmla="*/ 1249644 h 4471605"/>
                <a:gd name="connsiteX37" fmla="*/ 1743600 w 3057059"/>
                <a:gd name="connsiteY37" fmla="*/ 338124 h 4471605"/>
                <a:gd name="connsiteX38" fmla="*/ 1721097 w 3057059"/>
                <a:gd name="connsiteY38" fmla="*/ 333723 h 4471605"/>
                <a:gd name="connsiteX39" fmla="*/ 1750717 w 3057059"/>
                <a:gd name="connsiteY39" fmla="*/ 296946 h 4471605"/>
                <a:gd name="connsiteX40" fmla="*/ 1743599 w 3057059"/>
                <a:gd name="connsiteY40" fmla="*/ 338124 h 4471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057059" h="4471605">
                  <a:moveTo>
                    <a:pt x="1903205" y="380389"/>
                  </a:moveTo>
                  <a:cubicBezTo>
                    <a:pt x="1921345" y="281732"/>
                    <a:pt x="1930338" y="181654"/>
                    <a:pt x="1930109" y="81380"/>
                  </a:cubicBezTo>
                  <a:cubicBezTo>
                    <a:pt x="1929649" y="49425"/>
                    <a:pt x="1910859" y="20608"/>
                    <a:pt x="1881812" y="7290"/>
                  </a:cubicBezTo>
                  <a:cubicBezTo>
                    <a:pt x="1852765" y="-5876"/>
                    <a:pt x="1818743" y="-938"/>
                    <a:pt x="1794595" y="19919"/>
                  </a:cubicBezTo>
                  <a:cubicBezTo>
                    <a:pt x="1717940" y="86279"/>
                    <a:pt x="1647941" y="159989"/>
                    <a:pt x="1585563" y="239933"/>
                  </a:cubicBezTo>
                  <a:cubicBezTo>
                    <a:pt x="1532329" y="148850"/>
                    <a:pt x="1485181" y="84139"/>
                    <a:pt x="1482428" y="80269"/>
                  </a:cubicBezTo>
                  <a:cubicBezTo>
                    <a:pt x="1463523" y="54705"/>
                    <a:pt x="1431605" y="42306"/>
                    <a:pt x="1400415" y="48390"/>
                  </a:cubicBezTo>
                  <a:cubicBezTo>
                    <a:pt x="1369225" y="54475"/>
                    <a:pt x="1344349" y="78011"/>
                    <a:pt x="1336467" y="108781"/>
                  </a:cubicBezTo>
                  <a:cubicBezTo>
                    <a:pt x="1317676" y="185551"/>
                    <a:pt x="1303746" y="263429"/>
                    <a:pt x="1294790" y="341963"/>
                  </a:cubicBezTo>
                  <a:cubicBezTo>
                    <a:pt x="551932" y="495582"/>
                    <a:pt x="0" y="1362433"/>
                    <a:pt x="0" y="2393877"/>
                  </a:cubicBezTo>
                  <a:cubicBezTo>
                    <a:pt x="0" y="3314504"/>
                    <a:pt x="444389" y="4121015"/>
                    <a:pt x="1086895" y="4382207"/>
                  </a:cubicBezTo>
                  <a:lnTo>
                    <a:pt x="1086895" y="4389325"/>
                  </a:lnTo>
                  <a:cubicBezTo>
                    <a:pt x="1086895" y="4434752"/>
                    <a:pt x="1123711" y="4471605"/>
                    <a:pt x="1169176" y="4471605"/>
                  </a:cubicBezTo>
                  <a:lnTo>
                    <a:pt x="1887884" y="4471605"/>
                  </a:lnTo>
                  <a:cubicBezTo>
                    <a:pt x="1933349" y="4471605"/>
                    <a:pt x="1970164" y="4434752"/>
                    <a:pt x="1970164" y="4389325"/>
                  </a:cubicBezTo>
                  <a:lnTo>
                    <a:pt x="1970164" y="4382207"/>
                  </a:lnTo>
                  <a:cubicBezTo>
                    <a:pt x="2613180" y="4121054"/>
                    <a:pt x="3057059" y="3314514"/>
                    <a:pt x="3057059" y="2393877"/>
                  </a:cubicBezTo>
                  <a:cubicBezTo>
                    <a:pt x="3057059" y="1439762"/>
                    <a:pt x="2575892" y="609719"/>
                    <a:pt x="1903250" y="380368"/>
                  </a:cubicBezTo>
                  <a:close/>
                  <a:moveTo>
                    <a:pt x="633495" y="1455724"/>
                  </a:moveTo>
                  <a:lnTo>
                    <a:pt x="633533" y="1455685"/>
                  </a:lnTo>
                  <a:cubicBezTo>
                    <a:pt x="588872" y="1542980"/>
                    <a:pt x="552286" y="1634140"/>
                    <a:pt x="524236" y="1728056"/>
                  </a:cubicBezTo>
                  <a:cubicBezTo>
                    <a:pt x="513751" y="1762805"/>
                    <a:pt x="481757" y="1786571"/>
                    <a:pt x="445438" y="1786571"/>
                  </a:cubicBezTo>
                  <a:cubicBezTo>
                    <a:pt x="437401" y="1786571"/>
                    <a:pt x="429365" y="1785423"/>
                    <a:pt x="421634" y="1783127"/>
                  </a:cubicBezTo>
                  <a:cubicBezTo>
                    <a:pt x="378197" y="1769923"/>
                    <a:pt x="353628" y="1724038"/>
                    <a:pt x="366792" y="1680600"/>
                  </a:cubicBezTo>
                  <a:cubicBezTo>
                    <a:pt x="397792" y="1577005"/>
                    <a:pt x="438167" y="1476467"/>
                    <a:pt x="487454" y="1380259"/>
                  </a:cubicBezTo>
                  <a:cubicBezTo>
                    <a:pt x="497289" y="1360550"/>
                    <a:pt x="514587" y="1345586"/>
                    <a:pt x="535521" y="1338735"/>
                  </a:cubicBezTo>
                  <a:cubicBezTo>
                    <a:pt x="556493" y="1331885"/>
                    <a:pt x="579302" y="1333684"/>
                    <a:pt x="598857" y="1343787"/>
                  </a:cubicBezTo>
                  <a:cubicBezTo>
                    <a:pt x="618452" y="1353890"/>
                    <a:pt x="633147" y="1371418"/>
                    <a:pt x="639692" y="1392467"/>
                  </a:cubicBezTo>
                  <a:cubicBezTo>
                    <a:pt x="646274" y="1413477"/>
                    <a:pt x="644131" y="1436248"/>
                    <a:pt x="633722" y="1455689"/>
                  </a:cubicBezTo>
                  <a:close/>
                  <a:moveTo>
                    <a:pt x="763689" y="1249641"/>
                  </a:moveTo>
                  <a:cubicBezTo>
                    <a:pt x="755959" y="1259629"/>
                    <a:pt x="748419" y="1269771"/>
                    <a:pt x="740957" y="1280104"/>
                  </a:cubicBezTo>
                  <a:lnTo>
                    <a:pt x="740995" y="1280066"/>
                  </a:lnTo>
                  <a:cubicBezTo>
                    <a:pt x="714359" y="1316920"/>
                    <a:pt x="662886" y="1325187"/>
                    <a:pt x="626075" y="1298550"/>
                  </a:cubicBezTo>
                  <a:cubicBezTo>
                    <a:pt x="589221" y="1271914"/>
                    <a:pt x="580954" y="1220479"/>
                    <a:pt x="607591" y="1183630"/>
                  </a:cubicBezTo>
                  <a:cubicBezTo>
                    <a:pt x="616125" y="1171843"/>
                    <a:pt x="624774" y="1160285"/>
                    <a:pt x="633537" y="1148918"/>
                  </a:cubicBezTo>
                  <a:cubicBezTo>
                    <a:pt x="661359" y="1112944"/>
                    <a:pt x="713024" y="1106361"/>
                    <a:pt x="748997" y="1134184"/>
                  </a:cubicBezTo>
                  <a:cubicBezTo>
                    <a:pt x="784932" y="1161968"/>
                    <a:pt x="791514" y="1213672"/>
                    <a:pt x="763730" y="1249644"/>
                  </a:cubicBezTo>
                  <a:close/>
                  <a:moveTo>
                    <a:pt x="1743600" y="338124"/>
                  </a:moveTo>
                  <a:cubicBezTo>
                    <a:pt x="1735907" y="336479"/>
                    <a:pt x="1728789" y="334833"/>
                    <a:pt x="1721097" y="333723"/>
                  </a:cubicBezTo>
                  <a:cubicBezTo>
                    <a:pt x="1730434" y="321668"/>
                    <a:pt x="1740308" y="309039"/>
                    <a:pt x="1750717" y="296946"/>
                  </a:cubicBezTo>
                  <a:cubicBezTo>
                    <a:pt x="1748536" y="310684"/>
                    <a:pt x="1746316" y="324386"/>
                    <a:pt x="1743599" y="338124"/>
                  </a:cubicBezTo>
                  <a:close/>
                </a:path>
              </a:pathLst>
            </a:custGeom>
            <a:solidFill>
              <a:srgbClr val="5ABA46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50" name="组合 349">
            <a:extLst>
              <a:ext uri="{FF2B5EF4-FFF2-40B4-BE49-F238E27FC236}">
                <a16:creationId xmlns:a16="http://schemas.microsoft.com/office/drawing/2014/main" id="{D8B71000-E5AC-8E8D-D884-7E4AE7986A99}"/>
              </a:ext>
            </a:extLst>
          </p:cNvPr>
          <p:cNvGrpSpPr/>
          <p:nvPr/>
        </p:nvGrpSpPr>
        <p:grpSpPr>
          <a:xfrm>
            <a:off x="4465269" y="798265"/>
            <a:ext cx="1806823" cy="1707642"/>
            <a:chOff x="25246540" y="9748866"/>
            <a:chExt cx="4937009" cy="4666004"/>
          </a:xfrm>
        </p:grpSpPr>
        <p:sp>
          <p:nvSpPr>
            <p:cNvPr id="349" name="椭圆 348">
              <a:extLst>
                <a:ext uri="{FF2B5EF4-FFF2-40B4-BE49-F238E27FC236}">
                  <a16:creationId xmlns:a16="http://schemas.microsoft.com/office/drawing/2014/main" id="{A1CD43A2-AE52-03A3-BB71-4268D4DE6046}"/>
                </a:ext>
              </a:extLst>
            </p:cNvPr>
            <p:cNvSpPr/>
            <p:nvPr/>
          </p:nvSpPr>
          <p:spPr>
            <a:xfrm>
              <a:off x="25333692" y="9894770"/>
              <a:ext cx="4716380" cy="4520099"/>
            </a:xfrm>
            <a:prstGeom prst="ellipse">
              <a:avLst/>
            </a:prstGeom>
            <a:solidFill>
              <a:srgbClr val="97E3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8" name="任意多边形: 形状 307">
              <a:extLst>
                <a:ext uri="{FF2B5EF4-FFF2-40B4-BE49-F238E27FC236}">
                  <a16:creationId xmlns:a16="http://schemas.microsoft.com/office/drawing/2014/main" id="{52BF502A-2FB3-4035-A731-FC126BEB130F}"/>
                </a:ext>
              </a:extLst>
            </p:cNvPr>
            <p:cNvSpPr/>
            <p:nvPr/>
          </p:nvSpPr>
          <p:spPr>
            <a:xfrm>
              <a:off x="25246540" y="9748866"/>
              <a:ext cx="4937009" cy="4666004"/>
            </a:xfrm>
            <a:custGeom>
              <a:avLst/>
              <a:gdLst>
                <a:gd name="connsiteX0" fmla="*/ 2358760 w 4937009"/>
                <a:gd name="connsiteY0" fmla="*/ 4665997 h 4666004"/>
                <a:gd name="connsiteX1" fmla="*/ 1601628 w 4937009"/>
                <a:gd name="connsiteY1" fmla="*/ 4605645 h 4666004"/>
                <a:gd name="connsiteX2" fmla="*/ 685399 w 4937009"/>
                <a:gd name="connsiteY2" fmla="*/ 4018580 h 4666004"/>
                <a:gd name="connsiteX3" fmla="*/ 230027 w 4937009"/>
                <a:gd name="connsiteY3" fmla="*/ 3310854 h 4666004"/>
                <a:gd name="connsiteX4" fmla="*/ 54482 w 4937009"/>
                <a:gd name="connsiteY4" fmla="*/ 1840499 h 4666004"/>
                <a:gd name="connsiteX5" fmla="*/ 1151762 w 4937009"/>
                <a:gd name="connsiteY5" fmla="*/ 414035 h 4666004"/>
                <a:gd name="connsiteX6" fmla="*/ 2512389 w 4937009"/>
                <a:gd name="connsiteY6" fmla="*/ 8031 h 4666004"/>
                <a:gd name="connsiteX7" fmla="*/ 4032123 w 4937009"/>
                <a:gd name="connsiteY7" fmla="*/ 606078 h 4666004"/>
                <a:gd name="connsiteX8" fmla="*/ 4273534 w 4937009"/>
                <a:gd name="connsiteY8" fmla="*/ 798122 h 4666004"/>
                <a:gd name="connsiteX9" fmla="*/ 4893507 w 4937009"/>
                <a:gd name="connsiteY9" fmla="*/ 2032562 h 4666004"/>
                <a:gd name="connsiteX10" fmla="*/ 4920947 w 4937009"/>
                <a:gd name="connsiteY10" fmla="*/ 2153263 h 4666004"/>
                <a:gd name="connsiteX11" fmla="*/ 4668553 w 4937009"/>
                <a:gd name="connsiteY11" fmla="*/ 3480972 h 4666004"/>
                <a:gd name="connsiteX12" fmla="*/ 3681001 w 4937009"/>
                <a:gd name="connsiteY12" fmla="*/ 4391724 h 4666004"/>
                <a:gd name="connsiteX13" fmla="*/ 2358778 w 4937009"/>
                <a:gd name="connsiteY13" fmla="*/ 4666005 h 4666004"/>
                <a:gd name="connsiteX14" fmla="*/ 2336793 w 4937009"/>
                <a:gd name="connsiteY14" fmla="*/ 150690 h 4666004"/>
                <a:gd name="connsiteX15" fmla="*/ 1234027 w 4937009"/>
                <a:gd name="connsiteY15" fmla="*/ 534728 h 4666004"/>
                <a:gd name="connsiteX16" fmla="*/ 191611 w 4937009"/>
                <a:gd name="connsiteY16" fmla="*/ 1873409 h 4666004"/>
                <a:gd name="connsiteX17" fmla="*/ 356213 w 4937009"/>
                <a:gd name="connsiteY17" fmla="*/ 3255982 h 4666004"/>
                <a:gd name="connsiteX18" fmla="*/ 1612598 w 4937009"/>
                <a:gd name="connsiteY18" fmla="*/ 4462990 h 4666004"/>
                <a:gd name="connsiteX19" fmla="*/ 3604162 w 4937009"/>
                <a:gd name="connsiteY19" fmla="*/ 4265480 h 4666004"/>
                <a:gd name="connsiteX20" fmla="*/ 4536840 w 4937009"/>
                <a:gd name="connsiteY20" fmla="*/ 3409611 h 4666004"/>
                <a:gd name="connsiteX21" fmla="*/ 4772736 w 4937009"/>
                <a:gd name="connsiteY21" fmla="*/ 2191631 h 4666004"/>
                <a:gd name="connsiteX22" fmla="*/ 4745296 w 4937009"/>
                <a:gd name="connsiteY22" fmla="*/ 2065453 h 4666004"/>
                <a:gd name="connsiteX23" fmla="*/ 4185673 w 4937009"/>
                <a:gd name="connsiteY23" fmla="*/ 918795 h 4666004"/>
                <a:gd name="connsiteX24" fmla="*/ 3933279 w 4937009"/>
                <a:gd name="connsiteY24" fmla="*/ 715808 h 4666004"/>
                <a:gd name="connsiteX25" fmla="*/ 2495842 w 4937009"/>
                <a:gd name="connsiteY25" fmla="*/ 156186 h 4666004"/>
                <a:gd name="connsiteX26" fmla="*/ 2336756 w 4937009"/>
                <a:gd name="connsiteY26" fmla="*/ 150675 h 4666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37009" h="4666004">
                  <a:moveTo>
                    <a:pt x="2358760" y="4665997"/>
                  </a:moveTo>
                  <a:cubicBezTo>
                    <a:pt x="2089917" y="4665997"/>
                    <a:pt x="1826580" y="4644068"/>
                    <a:pt x="1601628" y="4605645"/>
                  </a:cubicBezTo>
                  <a:cubicBezTo>
                    <a:pt x="1212074" y="4545292"/>
                    <a:pt x="888386" y="4254515"/>
                    <a:pt x="685399" y="4018580"/>
                  </a:cubicBezTo>
                  <a:cubicBezTo>
                    <a:pt x="438521" y="3733278"/>
                    <a:pt x="279395" y="3437032"/>
                    <a:pt x="230027" y="3310854"/>
                  </a:cubicBezTo>
                  <a:cubicBezTo>
                    <a:pt x="-401" y="2762214"/>
                    <a:pt x="-55275" y="2268438"/>
                    <a:pt x="54482" y="1840499"/>
                  </a:cubicBezTo>
                  <a:cubicBezTo>
                    <a:pt x="191642" y="1291859"/>
                    <a:pt x="542772" y="841974"/>
                    <a:pt x="1151762" y="414035"/>
                  </a:cubicBezTo>
                  <a:cubicBezTo>
                    <a:pt x="1738827" y="2555"/>
                    <a:pt x="2188692" y="-19371"/>
                    <a:pt x="2512389" y="8031"/>
                  </a:cubicBezTo>
                  <a:cubicBezTo>
                    <a:pt x="3428618" y="84839"/>
                    <a:pt x="3735857" y="348218"/>
                    <a:pt x="4032123" y="606078"/>
                  </a:cubicBezTo>
                  <a:cubicBezTo>
                    <a:pt x="4114403" y="671904"/>
                    <a:pt x="4185742" y="737762"/>
                    <a:pt x="4273534" y="798122"/>
                  </a:cubicBezTo>
                  <a:cubicBezTo>
                    <a:pt x="4679537" y="1083425"/>
                    <a:pt x="4816697" y="1703359"/>
                    <a:pt x="4893507" y="2032562"/>
                  </a:cubicBezTo>
                  <a:cubicBezTo>
                    <a:pt x="4904491" y="2081931"/>
                    <a:pt x="4915436" y="2120353"/>
                    <a:pt x="4920947" y="2153263"/>
                  </a:cubicBezTo>
                  <a:cubicBezTo>
                    <a:pt x="4992282" y="2438566"/>
                    <a:pt x="4811229" y="3245057"/>
                    <a:pt x="4668553" y="3480972"/>
                  </a:cubicBezTo>
                  <a:cubicBezTo>
                    <a:pt x="4525916" y="3727850"/>
                    <a:pt x="4191245" y="4095439"/>
                    <a:pt x="3681001" y="4391724"/>
                  </a:cubicBezTo>
                  <a:cubicBezTo>
                    <a:pt x="3340814" y="4594672"/>
                    <a:pt x="2836075" y="4666005"/>
                    <a:pt x="2358778" y="4666005"/>
                  </a:cubicBezTo>
                  <a:close/>
                  <a:moveTo>
                    <a:pt x="2336793" y="150690"/>
                  </a:moveTo>
                  <a:cubicBezTo>
                    <a:pt x="2056997" y="150690"/>
                    <a:pt x="1689418" y="216515"/>
                    <a:pt x="1234027" y="534728"/>
                  </a:cubicBezTo>
                  <a:cubicBezTo>
                    <a:pt x="646963" y="946208"/>
                    <a:pt x="323275" y="1357688"/>
                    <a:pt x="191611" y="1873409"/>
                  </a:cubicBezTo>
                  <a:cubicBezTo>
                    <a:pt x="87360" y="2273907"/>
                    <a:pt x="147715" y="2734794"/>
                    <a:pt x="356213" y="3255982"/>
                  </a:cubicBezTo>
                  <a:cubicBezTo>
                    <a:pt x="444004" y="3469952"/>
                    <a:pt x="943277" y="4358749"/>
                    <a:pt x="1612598" y="4462990"/>
                  </a:cubicBezTo>
                  <a:cubicBezTo>
                    <a:pt x="2210606" y="4556254"/>
                    <a:pt x="3093927" y="4561726"/>
                    <a:pt x="3604162" y="4265480"/>
                  </a:cubicBezTo>
                  <a:cubicBezTo>
                    <a:pt x="4086975" y="3985683"/>
                    <a:pt x="4399680" y="3640030"/>
                    <a:pt x="4536840" y="3409611"/>
                  </a:cubicBezTo>
                  <a:cubicBezTo>
                    <a:pt x="4668523" y="3184659"/>
                    <a:pt x="4833086" y="2416573"/>
                    <a:pt x="4772736" y="2191631"/>
                  </a:cubicBezTo>
                  <a:cubicBezTo>
                    <a:pt x="4761752" y="2158718"/>
                    <a:pt x="4756279" y="2114823"/>
                    <a:pt x="4745296" y="2065453"/>
                  </a:cubicBezTo>
                  <a:cubicBezTo>
                    <a:pt x="4673960" y="1752709"/>
                    <a:pt x="4547785" y="1171160"/>
                    <a:pt x="4185673" y="918795"/>
                  </a:cubicBezTo>
                  <a:cubicBezTo>
                    <a:pt x="4092409" y="852970"/>
                    <a:pt x="4010089" y="781635"/>
                    <a:pt x="3933279" y="715808"/>
                  </a:cubicBezTo>
                  <a:cubicBezTo>
                    <a:pt x="3642500" y="463414"/>
                    <a:pt x="3362713" y="227519"/>
                    <a:pt x="2495842" y="156186"/>
                  </a:cubicBezTo>
                  <a:cubicBezTo>
                    <a:pt x="2451984" y="150675"/>
                    <a:pt x="2397107" y="150675"/>
                    <a:pt x="2336756" y="150675"/>
                  </a:cubicBezTo>
                  <a:close/>
                </a:path>
              </a:pathLst>
            </a:custGeom>
            <a:solidFill>
              <a:srgbClr val="24CE7B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9" name="任意多边形: 形状 308">
              <a:extLst>
                <a:ext uri="{FF2B5EF4-FFF2-40B4-BE49-F238E27FC236}">
                  <a16:creationId xmlns:a16="http://schemas.microsoft.com/office/drawing/2014/main" id="{A91FEC21-13B0-47C8-B74A-E489A34905F5}"/>
                </a:ext>
              </a:extLst>
            </p:cNvPr>
            <p:cNvSpPr/>
            <p:nvPr/>
          </p:nvSpPr>
          <p:spPr>
            <a:xfrm>
              <a:off x="25828158" y="10519708"/>
              <a:ext cx="3633835" cy="3252187"/>
            </a:xfrm>
            <a:custGeom>
              <a:avLst/>
              <a:gdLst>
                <a:gd name="connsiteX0" fmla="*/ 3428549 w 3633835"/>
                <a:gd name="connsiteY0" fmla="*/ 1387870 h 3252187"/>
                <a:gd name="connsiteX1" fmla="*/ 2945736 w 3633835"/>
                <a:gd name="connsiteY1" fmla="*/ 1426293 h 3252187"/>
                <a:gd name="connsiteX2" fmla="*/ 3450485 w 3633835"/>
                <a:gd name="connsiteY2" fmla="*/ 1272674 h 3252187"/>
                <a:gd name="connsiteX3" fmla="*/ 3252974 w 3633835"/>
                <a:gd name="connsiteY3" fmla="*/ 1190394 h 3252187"/>
                <a:gd name="connsiteX4" fmla="*/ 2863420 w 3633835"/>
                <a:gd name="connsiteY4" fmla="*/ 1272674 h 3252187"/>
                <a:gd name="connsiteX5" fmla="*/ 3252974 w 3633835"/>
                <a:gd name="connsiteY5" fmla="*/ 1031263 h 3252187"/>
                <a:gd name="connsiteX6" fmla="*/ 2984131 w 3633835"/>
                <a:gd name="connsiteY6" fmla="*/ 1031263 h 3252187"/>
                <a:gd name="connsiteX7" fmla="*/ 2742719 w 3633835"/>
                <a:gd name="connsiteY7" fmla="*/ 1113543 h 3252187"/>
                <a:gd name="connsiteX8" fmla="*/ 3346243 w 3633835"/>
                <a:gd name="connsiteY8" fmla="*/ 636236 h 3252187"/>
                <a:gd name="connsiteX9" fmla="*/ 3028032 w 3633835"/>
                <a:gd name="connsiteY9" fmla="*/ 669149 h 3252187"/>
                <a:gd name="connsiteX10" fmla="*/ 2676902 w 3633835"/>
                <a:gd name="connsiteY10" fmla="*/ 1014802 h 3252187"/>
                <a:gd name="connsiteX11" fmla="*/ 2940240 w 3633835"/>
                <a:gd name="connsiteY11" fmla="*/ 586862 h 3252187"/>
                <a:gd name="connsiteX12" fmla="*/ 2748196 w 3633835"/>
                <a:gd name="connsiteY12" fmla="*/ 702096 h 3252187"/>
                <a:gd name="connsiteX13" fmla="*/ 2495802 w 3633835"/>
                <a:gd name="connsiteY13" fmla="*/ 872165 h 3252187"/>
                <a:gd name="connsiteX14" fmla="*/ 2720754 w 3633835"/>
                <a:gd name="connsiteY14" fmla="*/ 411317 h 3252187"/>
                <a:gd name="connsiteX15" fmla="*/ 2369625 w 3633835"/>
                <a:gd name="connsiteY15" fmla="*/ 877681 h 3252187"/>
                <a:gd name="connsiteX16" fmla="*/ 2528711 w 3633835"/>
                <a:gd name="connsiteY16" fmla="*/ 285150 h 3252187"/>
                <a:gd name="connsiteX17" fmla="*/ 2243486 w 3633835"/>
                <a:gd name="connsiteY17" fmla="*/ 850210 h 3252187"/>
                <a:gd name="connsiteX18" fmla="*/ 2172152 w 3633835"/>
                <a:gd name="connsiteY18" fmla="*/ 894106 h 3252187"/>
                <a:gd name="connsiteX19" fmla="*/ 2259943 w 3633835"/>
                <a:gd name="connsiteY19" fmla="*/ 378374 h 3252187"/>
                <a:gd name="connsiteX20" fmla="*/ 2106323 w 3633835"/>
                <a:gd name="connsiteY20" fmla="*/ 734971 h 3252187"/>
                <a:gd name="connsiteX21" fmla="*/ 2002072 w 3633835"/>
                <a:gd name="connsiteY21" fmla="*/ 981849 h 3252187"/>
                <a:gd name="connsiteX22" fmla="*/ 2106323 w 3633835"/>
                <a:gd name="connsiteY22" fmla="*/ 433209 h 3252187"/>
                <a:gd name="connsiteX23" fmla="*/ 1958181 w 3633835"/>
                <a:gd name="connsiteY23" fmla="*/ 482578 h 3252187"/>
                <a:gd name="connsiteX24" fmla="*/ 1925269 w 3633835"/>
                <a:gd name="connsiteY24" fmla="*/ 915984 h 3252187"/>
                <a:gd name="connsiteX25" fmla="*/ 1925269 w 3633835"/>
                <a:gd name="connsiteY25" fmla="*/ 317976 h 3252187"/>
                <a:gd name="connsiteX26" fmla="*/ 1925269 w 3633835"/>
                <a:gd name="connsiteY26" fmla="*/ 164357 h 3252187"/>
                <a:gd name="connsiteX27" fmla="*/ 1821017 w 3633835"/>
                <a:gd name="connsiteY27" fmla="*/ 614261 h 3252187"/>
                <a:gd name="connsiteX28" fmla="*/ 1821017 w 3633835"/>
                <a:gd name="connsiteY28" fmla="*/ 921490 h 3252187"/>
                <a:gd name="connsiteX29" fmla="*/ 1760665 w 3633835"/>
                <a:gd name="connsiteY29" fmla="*/ 279581 h 3252187"/>
                <a:gd name="connsiteX30" fmla="*/ 1656413 w 3633835"/>
                <a:gd name="connsiteY30" fmla="*/ 389299 h 3252187"/>
                <a:gd name="connsiteX31" fmla="*/ 1672870 w 3633835"/>
                <a:gd name="connsiteY31" fmla="*/ 751411 h 3252187"/>
                <a:gd name="connsiteX32" fmla="*/ 1601535 w 3633835"/>
                <a:gd name="connsiteY32" fmla="*/ 531975 h 3252187"/>
                <a:gd name="connsiteX33" fmla="*/ 1568622 w 3633835"/>
                <a:gd name="connsiteY33" fmla="*/ 93053 h 3252187"/>
                <a:gd name="connsiteX34" fmla="*/ 1371112 w 3633835"/>
                <a:gd name="connsiteY34" fmla="*/ 125966 h 3252187"/>
                <a:gd name="connsiteX35" fmla="*/ 1475363 w 3633835"/>
                <a:gd name="connsiteY35" fmla="*/ 542922 h 3252187"/>
                <a:gd name="connsiteX36" fmla="*/ 1508276 w 3633835"/>
                <a:gd name="connsiteY36" fmla="*/ 839168 h 3252187"/>
                <a:gd name="connsiteX37" fmla="*/ 1349189 w 3633835"/>
                <a:gd name="connsiteY37" fmla="*/ 312454 h 3252187"/>
                <a:gd name="connsiteX38" fmla="*/ 1179121 w 3633835"/>
                <a:gd name="connsiteY38" fmla="*/ 103961 h 3252187"/>
                <a:gd name="connsiteX39" fmla="*/ 1277856 w 3633835"/>
                <a:gd name="connsiteY39" fmla="*/ 416706 h 3252187"/>
                <a:gd name="connsiteX40" fmla="*/ 1387575 w 3633835"/>
                <a:gd name="connsiteY40" fmla="*/ 669100 h 3252187"/>
                <a:gd name="connsiteX41" fmla="*/ 1453400 w 3633835"/>
                <a:gd name="connsiteY41" fmla="*/ 954402 h 3252187"/>
                <a:gd name="connsiteX42" fmla="*/ 1217504 w 3633835"/>
                <a:gd name="connsiteY42" fmla="*/ 493554 h 3252187"/>
                <a:gd name="connsiteX43" fmla="*/ 1052902 w 3633835"/>
                <a:gd name="connsiteY43" fmla="*/ 263126 h 3252187"/>
                <a:gd name="connsiteX44" fmla="*/ 1140694 w 3633835"/>
                <a:gd name="connsiteY44" fmla="*/ 597796 h 3252187"/>
                <a:gd name="connsiteX45" fmla="*/ 1299779 w 3633835"/>
                <a:gd name="connsiteY45" fmla="*/ 910540 h 3252187"/>
                <a:gd name="connsiteX46" fmla="*/ 1030936 w 3633835"/>
                <a:gd name="connsiteY46" fmla="*/ 564887 h 3252187"/>
                <a:gd name="connsiteX47" fmla="*/ 1047392 w 3633835"/>
                <a:gd name="connsiteY47" fmla="*/ 734956 h 3252187"/>
                <a:gd name="connsiteX48" fmla="*/ 1173570 w 3633835"/>
                <a:gd name="connsiteY48" fmla="*/ 992817 h 3252187"/>
                <a:gd name="connsiteX49" fmla="*/ 838900 w 3633835"/>
                <a:gd name="connsiteY49" fmla="*/ 570354 h 3252187"/>
                <a:gd name="connsiteX50" fmla="*/ 833427 w 3633835"/>
                <a:gd name="connsiteY50" fmla="*/ 729440 h 3252187"/>
                <a:gd name="connsiteX51" fmla="*/ 1009011 w 3633835"/>
                <a:gd name="connsiteY51" fmla="*/ 992778 h 3252187"/>
                <a:gd name="connsiteX52" fmla="*/ 806024 w 3633835"/>
                <a:gd name="connsiteY52" fmla="*/ 839158 h 3252187"/>
                <a:gd name="connsiteX53" fmla="*/ 646938 w 3633835"/>
                <a:gd name="connsiteY53" fmla="*/ 899511 h 3252187"/>
                <a:gd name="connsiteX54" fmla="*/ 932241 w 3633835"/>
                <a:gd name="connsiteY54" fmla="*/ 1179307 h 3252187"/>
                <a:gd name="connsiteX55" fmla="*/ 553669 w 3633835"/>
                <a:gd name="connsiteY55" fmla="*/ 987264 h 3252187"/>
                <a:gd name="connsiteX56" fmla="*/ 378085 w 3633835"/>
                <a:gd name="connsiteY56" fmla="*/ 1025687 h 3252187"/>
                <a:gd name="connsiteX57" fmla="*/ 789565 w 3633835"/>
                <a:gd name="connsiteY57" fmla="*/ 1305484 h 3252187"/>
                <a:gd name="connsiteX58" fmla="*/ 114748 w 3633835"/>
                <a:gd name="connsiteY58" fmla="*/ 1135415 h 3252187"/>
                <a:gd name="connsiteX59" fmla="*/ 224466 w 3633835"/>
                <a:gd name="connsiteY59" fmla="*/ 1305484 h 3252187"/>
                <a:gd name="connsiteX60" fmla="*/ 712755 w 3633835"/>
                <a:gd name="connsiteY60" fmla="*/ 1464570 h 3252187"/>
                <a:gd name="connsiteX61" fmla="*/ 394544 w 3633835"/>
                <a:gd name="connsiteY61" fmla="*/ 1426147 h 3252187"/>
                <a:gd name="connsiteX62" fmla="*/ 120224 w 3633835"/>
                <a:gd name="connsiteY62" fmla="*/ 1535865 h 3252187"/>
                <a:gd name="connsiteX63" fmla="*/ 586588 w 3633835"/>
                <a:gd name="connsiteY63" fmla="*/ 1673025 h 3252187"/>
                <a:gd name="connsiteX64" fmla="*/ 142199 w 3633835"/>
                <a:gd name="connsiteY64" fmla="*/ 1788259 h 3252187"/>
                <a:gd name="connsiteX65" fmla="*/ 219007 w 3633835"/>
                <a:gd name="connsiteY65" fmla="*/ 1914436 h 3252187"/>
                <a:gd name="connsiteX66" fmla="*/ 723756 w 3633835"/>
                <a:gd name="connsiteY66" fmla="*/ 1826645 h 3252187"/>
                <a:gd name="connsiteX67" fmla="*/ 202557 w 3633835"/>
                <a:gd name="connsiteY67" fmla="*/ 2073523 h 3252187"/>
                <a:gd name="connsiteX68" fmla="*/ 378142 w 3633835"/>
                <a:gd name="connsiteY68" fmla="*/ 2216160 h 3252187"/>
                <a:gd name="connsiteX69" fmla="*/ 910323 w 3633835"/>
                <a:gd name="connsiteY69" fmla="*/ 1991207 h 3252187"/>
                <a:gd name="connsiteX70" fmla="*/ 350700 w 3633835"/>
                <a:gd name="connsiteY70" fmla="*/ 2441112 h 3252187"/>
                <a:gd name="connsiteX71" fmla="*/ 570136 w 3633835"/>
                <a:gd name="connsiteY71" fmla="*/ 2474024 h 3252187"/>
                <a:gd name="connsiteX72" fmla="*/ 959691 w 3633835"/>
                <a:gd name="connsiteY72" fmla="*/ 2155813 h 3252187"/>
                <a:gd name="connsiteX73" fmla="*/ 509786 w 3633835"/>
                <a:gd name="connsiteY73" fmla="*/ 2660562 h 3252187"/>
                <a:gd name="connsiteX74" fmla="*/ 795089 w 3633835"/>
                <a:gd name="connsiteY74" fmla="*/ 2720914 h 3252187"/>
                <a:gd name="connsiteX75" fmla="*/ 1096851 w 3633835"/>
                <a:gd name="connsiteY75" fmla="*/ 2265543 h 3252187"/>
                <a:gd name="connsiteX76" fmla="*/ 904807 w 3633835"/>
                <a:gd name="connsiteY76" fmla="*/ 2638599 h 3252187"/>
                <a:gd name="connsiteX77" fmla="*/ 795089 w 3633835"/>
                <a:gd name="connsiteY77" fmla="*/ 3132355 h 3252187"/>
                <a:gd name="connsiteX78" fmla="*/ 1069409 w 3633835"/>
                <a:gd name="connsiteY78" fmla="*/ 2742801 h 3252187"/>
                <a:gd name="connsiteX79" fmla="*/ 1228495 w 3633835"/>
                <a:gd name="connsiteY79" fmla="*/ 2364230 h 3252187"/>
                <a:gd name="connsiteX80" fmla="*/ 1184598 w 3633835"/>
                <a:gd name="connsiteY80" fmla="*/ 2731819 h 3252187"/>
                <a:gd name="connsiteX81" fmla="*/ 1162670 w 3633835"/>
                <a:gd name="connsiteY81" fmla="*/ 2918346 h 3252187"/>
                <a:gd name="connsiteX82" fmla="*/ 1371163 w 3633835"/>
                <a:gd name="connsiteY82" fmla="*/ 2671468 h 3252187"/>
                <a:gd name="connsiteX83" fmla="*/ 1469898 w 3633835"/>
                <a:gd name="connsiteY83" fmla="*/ 2364239 h 3252187"/>
                <a:gd name="connsiteX84" fmla="*/ 1426002 w 3633835"/>
                <a:gd name="connsiteY84" fmla="*/ 2709893 h 3252187"/>
                <a:gd name="connsiteX85" fmla="*/ 1519266 w 3633835"/>
                <a:gd name="connsiteY85" fmla="*/ 3022637 h 3252187"/>
                <a:gd name="connsiteX86" fmla="*/ 1645444 w 3633835"/>
                <a:gd name="connsiteY86" fmla="*/ 2638599 h 3252187"/>
                <a:gd name="connsiteX87" fmla="*/ 1689340 w 3633835"/>
                <a:gd name="connsiteY87" fmla="*/ 2375261 h 3252187"/>
                <a:gd name="connsiteX88" fmla="*/ 1733236 w 3633835"/>
                <a:gd name="connsiteY88" fmla="*/ 2731858 h 3252187"/>
                <a:gd name="connsiteX89" fmla="*/ 1694812 w 3633835"/>
                <a:gd name="connsiteY89" fmla="*/ 3187229 h 3252187"/>
                <a:gd name="connsiteX90" fmla="*/ 1842955 w 3633835"/>
                <a:gd name="connsiteY90" fmla="*/ 2929368 h 3252187"/>
                <a:gd name="connsiteX91" fmla="*/ 1886851 w 3633835"/>
                <a:gd name="connsiteY91" fmla="*/ 2506906 h 3252187"/>
                <a:gd name="connsiteX92" fmla="*/ 1925275 w 3633835"/>
                <a:gd name="connsiteY92" fmla="*/ 2764766 h 3252187"/>
                <a:gd name="connsiteX93" fmla="*/ 2034992 w 3633835"/>
                <a:gd name="connsiteY93" fmla="*/ 3093970 h 3252187"/>
                <a:gd name="connsiteX94" fmla="*/ 2073416 w 3633835"/>
                <a:gd name="connsiteY94" fmla="*/ 2726381 h 3252187"/>
                <a:gd name="connsiteX95" fmla="*/ 2084399 w 3633835"/>
                <a:gd name="connsiteY95" fmla="*/ 2484970 h 3252187"/>
                <a:gd name="connsiteX96" fmla="*/ 2243486 w 3633835"/>
                <a:gd name="connsiteY96" fmla="*/ 3126879 h 3252187"/>
                <a:gd name="connsiteX97" fmla="*/ 2303838 w 3633835"/>
                <a:gd name="connsiteY97" fmla="*/ 2918386 h 3252187"/>
                <a:gd name="connsiteX98" fmla="*/ 2227030 w 3633835"/>
                <a:gd name="connsiteY98" fmla="*/ 2534347 h 3252187"/>
                <a:gd name="connsiteX99" fmla="*/ 2380649 w 3633835"/>
                <a:gd name="connsiteY99" fmla="*/ 2847092 h 3252187"/>
                <a:gd name="connsiteX100" fmla="*/ 2633044 w 3633835"/>
                <a:gd name="connsiteY100" fmla="*/ 3220147 h 3252187"/>
                <a:gd name="connsiteX101" fmla="*/ 2484901 w 3633835"/>
                <a:gd name="connsiteY101" fmla="*/ 2759299 h 3252187"/>
                <a:gd name="connsiteX102" fmla="*/ 2287391 w 3633835"/>
                <a:gd name="connsiteY102" fmla="*/ 2397187 h 3252187"/>
                <a:gd name="connsiteX103" fmla="*/ 2600135 w 3633835"/>
                <a:gd name="connsiteY103" fmla="*/ 2819650 h 3252187"/>
                <a:gd name="connsiteX104" fmla="*/ 2808628 w 3633835"/>
                <a:gd name="connsiteY104" fmla="*/ 2929368 h 3252187"/>
                <a:gd name="connsiteX105" fmla="*/ 2649542 w 3633835"/>
                <a:gd name="connsiteY105" fmla="*/ 2495962 h 3252187"/>
                <a:gd name="connsiteX106" fmla="*/ 2501399 w 3633835"/>
                <a:gd name="connsiteY106" fmla="*/ 2298452 h 3252187"/>
                <a:gd name="connsiteX107" fmla="*/ 2951304 w 3633835"/>
                <a:gd name="connsiteY107" fmla="*/ 2770282 h 3252187"/>
                <a:gd name="connsiteX108" fmla="*/ 2781235 w 3633835"/>
                <a:gd name="connsiteY108" fmla="*/ 2386244 h 3252187"/>
                <a:gd name="connsiteX109" fmla="*/ 2633092 w 3633835"/>
                <a:gd name="connsiteY109" fmla="*/ 2199716 h 3252187"/>
                <a:gd name="connsiteX110" fmla="*/ 3066498 w 3633835"/>
                <a:gd name="connsiteY110" fmla="*/ 2594737 h 3252187"/>
                <a:gd name="connsiteX111" fmla="*/ 2973235 w 3633835"/>
                <a:gd name="connsiteY111" fmla="*/ 2320417 h 3252187"/>
                <a:gd name="connsiteX112" fmla="*/ 2715374 w 3633835"/>
                <a:gd name="connsiteY112" fmla="*/ 2095465 h 3252187"/>
                <a:gd name="connsiteX113" fmla="*/ 3203664 w 3633835"/>
                <a:gd name="connsiteY113" fmla="*/ 2413676 h 3252187"/>
                <a:gd name="connsiteX114" fmla="*/ 3104928 w 3633835"/>
                <a:gd name="connsiteY114" fmla="*/ 2199706 h 3252187"/>
                <a:gd name="connsiteX115" fmla="*/ 2863516 w 3633835"/>
                <a:gd name="connsiteY115" fmla="*/ 2035104 h 3252187"/>
                <a:gd name="connsiteX116" fmla="*/ 3285979 w 3633835"/>
                <a:gd name="connsiteY116" fmla="*/ 2243597 h 3252187"/>
                <a:gd name="connsiteX117" fmla="*/ 3242083 w 3633835"/>
                <a:gd name="connsiteY117" fmla="*/ 2078996 h 3252187"/>
                <a:gd name="connsiteX118" fmla="*/ 2929338 w 3633835"/>
                <a:gd name="connsiteY118" fmla="*/ 1881485 h 3252187"/>
                <a:gd name="connsiteX119" fmla="*/ 3477979 w 3633835"/>
                <a:gd name="connsiteY119" fmla="*/ 2106437 h 3252187"/>
                <a:gd name="connsiteX120" fmla="*/ 3242083 w 3633835"/>
                <a:gd name="connsiteY120" fmla="*/ 1859559 h 3252187"/>
                <a:gd name="connsiteX121" fmla="*/ 2973240 w 3633835"/>
                <a:gd name="connsiteY121" fmla="*/ 1760824 h 3252187"/>
                <a:gd name="connsiteX122" fmla="*/ 3549321 w 3633835"/>
                <a:gd name="connsiteY122" fmla="*/ 1771807 h 3252187"/>
                <a:gd name="connsiteX123" fmla="*/ 3428621 w 3633835"/>
                <a:gd name="connsiteY123" fmla="*/ 1656573 h 3252187"/>
                <a:gd name="connsiteX124" fmla="*/ 3061032 w 3633835"/>
                <a:gd name="connsiteY124" fmla="*/ 1596221 h 3252187"/>
                <a:gd name="connsiteX125" fmla="*/ 3620654 w 3633835"/>
                <a:gd name="connsiteY125" fmla="*/ 1519413 h 3252187"/>
                <a:gd name="connsiteX126" fmla="*/ 3428581 w 3633835"/>
                <a:gd name="connsiteY126" fmla="*/ 1387838 h 3252187"/>
                <a:gd name="connsiteX127" fmla="*/ 2622048 w 3633835"/>
                <a:gd name="connsiteY127" fmla="*/ 1722540 h 3252187"/>
                <a:gd name="connsiteX128" fmla="*/ 2210568 w 3633835"/>
                <a:gd name="connsiteY128" fmla="*/ 2024302 h 3252187"/>
                <a:gd name="connsiteX129" fmla="*/ 2062426 w 3633835"/>
                <a:gd name="connsiteY129" fmla="*/ 2166939 h 3252187"/>
                <a:gd name="connsiteX130" fmla="*/ 1469894 w 3633835"/>
                <a:gd name="connsiteY130" fmla="*/ 2018796 h 3252187"/>
                <a:gd name="connsiteX131" fmla="*/ 1206557 w 3633835"/>
                <a:gd name="connsiteY131" fmla="*/ 1920061 h 3252187"/>
                <a:gd name="connsiteX132" fmla="*/ 1102306 w 3633835"/>
                <a:gd name="connsiteY132" fmla="*/ 1541489 h 3252187"/>
                <a:gd name="connsiteX133" fmla="*/ 1305292 w 3633835"/>
                <a:gd name="connsiteY133" fmla="*/ 1371421 h 3252187"/>
                <a:gd name="connsiteX134" fmla="*/ 1530245 w 3633835"/>
                <a:gd name="connsiteY134" fmla="*/ 1086118 h 3252187"/>
                <a:gd name="connsiteX135" fmla="*/ 1700313 w 3633835"/>
                <a:gd name="connsiteY135" fmla="*/ 1020293 h 3252187"/>
                <a:gd name="connsiteX136" fmla="*/ 2002075 w 3633835"/>
                <a:gd name="connsiteY136" fmla="*/ 1190362 h 3252187"/>
                <a:gd name="connsiteX137" fmla="*/ 2440997 w 3633835"/>
                <a:gd name="connsiteY137" fmla="*/ 1245241 h 3252187"/>
                <a:gd name="connsiteX138" fmla="*/ 2682408 w 3633835"/>
                <a:gd name="connsiteY138" fmla="*/ 1596371 h 3252187"/>
                <a:gd name="connsiteX139" fmla="*/ 2622056 w 3633835"/>
                <a:gd name="connsiteY139" fmla="*/ 1722548 h 3252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</a:cxnLst>
              <a:rect l="l" t="t" r="r" b="b"/>
              <a:pathLst>
                <a:path w="3633835" h="3252187">
                  <a:moveTo>
                    <a:pt x="3428549" y="1387870"/>
                  </a:moveTo>
                  <a:cubicBezTo>
                    <a:pt x="3214579" y="1393342"/>
                    <a:pt x="2874432" y="1486605"/>
                    <a:pt x="2945736" y="1426293"/>
                  </a:cubicBezTo>
                  <a:cubicBezTo>
                    <a:pt x="3017071" y="1365941"/>
                    <a:pt x="3373675" y="1360468"/>
                    <a:pt x="3450485" y="1272674"/>
                  </a:cubicBezTo>
                  <a:cubicBezTo>
                    <a:pt x="3527292" y="1184883"/>
                    <a:pt x="3445012" y="1168423"/>
                    <a:pt x="3252974" y="1190394"/>
                  </a:cubicBezTo>
                  <a:cubicBezTo>
                    <a:pt x="3060931" y="1212323"/>
                    <a:pt x="2775667" y="1360462"/>
                    <a:pt x="2863420" y="1272674"/>
                  </a:cubicBezTo>
                  <a:cubicBezTo>
                    <a:pt x="2951212" y="1179410"/>
                    <a:pt x="3274900" y="1124532"/>
                    <a:pt x="3252974" y="1031263"/>
                  </a:cubicBezTo>
                  <a:cubicBezTo>
                    <a:pt x="3231046" y="937999"/>
                    <a:pt x="3088373" y="970910"/>
                    <a:pt x="2984131" y="1031263"/>
                  </a:cubicBezTo>
                  <a:cubicBezTo>
                    <a:pt x="2879879" y="1091615"/>
                    <a:pt x="2682369" y="1190349"/>
                    <a:pt x="2742719" y="1113543"/>
                  </a:cubicBezTo>
                  <a:cubicBezTo>
                    <a:pt x="2803072" y="1031263"/>
                    <a:pt x="3296836" y="844700"/>
                    <a:pt x="3346243" y="636236"/>
                  </a:cubicBezTo>
                  <a:cubicBezTo>
                    <a:pt x="3395612" y="427743"/>
                    <a:pt x="3137750" y="477150"/>
                    <a:pt x="3028032" y="669149"/>
                  </a:cubicBezTo>
                  <a:cubicBezTo>
                    <a:pt x="2918314" y="861192"/>
                    <a:pt x="2605569" y="1146456"/>
                    <a:pt x="2676902" y="1014802"/>
                  </a:cubicBezTo>
                  <a:cubicBezTo>
                    <a:pt x="2748237" y="883118"/>
                    <a:pt x="2890872" y="735005"/>
                    <a:pt x="2940240" y="586862"/>
                  </a:cubicBezTo>
                  <a:cubicBezTo>
                    <a:pt x="2989609" y="438720"/>
                    <a:pt x="2841504" y="548439"/>
                    <a:pt x="2748196" y="702096"/>
                  </a:cubicBezTo>
                  <a:cubicBezTo>
                    <a:pt x="2649461" y="855716"/>
                    <a:pt x="2402543" y="1025784"/>
                    <a:pt x="2495802" y="872165"/>
                  </a:cubicBezTo>
                  <a:cubicBezTo>
                    <a:pt x="2594538" y="718546"/>
                    <a:pt x="2835949" y="383875"/>
                    <a:pt x="2720754" y="411317"/>
                  </a:cubicBezTo>
                  <a:cubicBezTo>
                    <a:pt x="2605520" y="444230"/>
                    <a:pt x="2369625" y="1042234"/>
                    <a:pt x="2369625" y="877681"/>
                  </a:cubicBezTo>
                  <a:cubicBezTo>
                    <a:pt x="2369625" y="713079"/>
                    <a:pt x="2627486" y="257708"/>
                    <a:pt x="2528711" y="285150"/>
                  </a:cubicBezTo>
                  <a:cubicBezTo>
                    <a:pt x="2430053" y="312551"/>
                    <a:pt x="2270928" y="729499"/>
                    <a:pt x="2243486" y="850210"/>
                  </a:cubicBezTo>
                  <a:cubicBezTo>
                    <a:pt x="2221558" y="970910"/>
                    <a:pt x="2073418" y="1058703"/>
                    <a:pt x="2172152" y="894106"/>
                  </a:cubicBezTo>
                  <a:cubicBezTo>
                    <a:pt x="2270887" y="729504"/>
                    <a:pt x="2270887" y="515534"/>
                    <a:pt x="2259943" y="378374"/>
                  </a:cubicBezTo>
                  <a:cubicBezTo>
                    <a:pt x="2248959" y="241214"/>
                    <a:pt x="2128259" y="619786"/>
                    <a:pt x="2106323" y="734971"/>
                  </a:cubicBezTo>
                  <a:cubicBezTo>
                    <a:pt x="2089867" y="850205"/>
                    <a:pt x="2007588" y="1058659"/>
                    <a:pt x="2002072" y="981849"/>
                  </a:cubicBezTo>
                  <a:cubicBezTo>
                    <a:pt x="1996599" y="910514"/>
                    <a:pt x="2117306" y="553910"/>
                    <a:pt x="2106323" y="433209"/>
                  </a:cubicBezTo>
                  <a:cubicBezTo>
                    <a:pt x="2095340" y="312508"/>
                    <a:pt x="1974640" y="246681"/>
                    <a:pt x="1958181" y="482578"/>
                  </a:cubicBezTo>
                  <a:cubicBezTo>
                    <a:pt x="1947197" y="713007"/>
                    <a:pt x="1963653" y="959885"/>
                    <a:pt x="1925269" y="915984"/>
                  </a:cubicBezTo>
                  <a:cubicBezTo>
                    <a:pt x="1881372" y="872088"/>
                    <a:pt x="1881372" y="455136"/>
                    <a:pt x="1925269" y="317976"/>
                  </a:cubicBezTo>
                  <a:cubicBezTo>
                    <a:pt x="1969165" y="175339"/>
                    <a:pt x="2018532" y="93024"/>
                    <a:pt x="1925269" y="164357"/>
                  </a:cubicBezTo>
                  <a:cubicBezTo>
                    <a:pt x="1832005" y="235690"/>
                    <a:pt x="1799091" y="482568"/>
                    <a:pt x="1821017" y="614261"/>
                  </a:cubicBezTo>
                  <a:cubicBezTo>
                    <a:pt x="1842946" y="740439"/>
                    <a:pt x="1848457" y="1014759"/>
                    <a:pt x="1821017" y="921490"/>
                  </a:cubicBezTo>
                  <a:cubicBezTo>
                    <a:pt x="1793577" y="828226"/>
                    <a:pt x="1760665" y="394776"/>
                    <a:pt x="1760665" y="279581"/>
                  </a:cubicBezTo>
                  <a:cubicBezTo>
                    <a:pt x="1760665" y="164347"/>
                    <a:pt x="1645431" y="180845"/>
                    <a:pt x="1656413" y="389299"/>
                  </a:cubicBezTo>
                  <a:cubicBezTo>
                    <a:pt x="1667397" y="597792"/>
                    <a:pt x="1650941" y="652637"/>
                    <a:pt x="1672870" y="751411"/>
                  </a:cubicBezTo>
                  <a:cubicBezTo>
                    <a:pt x="1694799" y="850147"/>
                    <a:pt x="1601535" y="795307"/>
                    <a:pt x="1601535" y="531975"/>
                  </a:cubicBezTo>
                  <a:cubicBezTo>
                    <a:pt x="1601535" y="268642"/>
                    <a:pt x="1656414" y="180845"/>
                    <a:pt x="1568622" y="93053"/>
                  </a:cubicBezTo>
                  <a:cubicBezTo>
                    <a:pt x="1480831" y="-211"/>
                    <a:pt x="1332726" y="-71549"/>
                    <a:pt x="1371112" y="125966"/>
                  </a:cubicBezTo>
                  <a:cubicBezTo>
                    <a:pt x="1409535" y="323476"/>
                    <a:pt x="1475363" y="345402"/>
                    <a:pt x="1475363" y="542922"/>
                  </a:cubicBezTo>
                  <a:cubicBezTo>
                    <a:pt x="1475363" y="740433"/>
                    <a:pt x="1579615" y="915978"/>
                    <a:pt x="1508276" y="839168"/>
                  </a:cubicBezTo>
                  <a:cubicBezTo>
                    <a:pt x="1436941" y="756888"/>
                    <a:pt x="1458907" y="411229"/>
                    <a:pt x="1349189" y="312454"/>
                  </a:cubicBezTo>
                  <a:cubicBezTo>
                    <a:pt x="1239471" y="213719"/>
                    <a:pt x="1190104" y="-38675"/>
                    <a:pt x="1179121" y="103961"/>
                  </a:cubicBezTo>
                  <a:cubicBezTo>
                    <a:pt x="1168137" y="246598"/>
                    <a:pt x="1212033" y="296005"/>
                    <a:pt x="1277856" y="416706"/>
                  </a:cubicBezTo>
                  <a:cubicBezTo>
                    <a:pt x="1343680" y="537406"/>
                    <a:pt x="1387575" y="559342"/>
                    <a:pt x="1387575" y="669100"/>
                  </a:cubicBezTo>
                  <a:cubicBezTo>
                    <a:pt x="1387575" y="778818"/>
                    <a:pt x="1530211" y="987311"/>
                    <a:pt x="1453400" y="954402"/>
                  </a:cubicBezTo>
                  <a:cubicBezTo>
                    <a:pt x="1382065" y="921490"/>
                    <a:pt x="1321716" y="597806"/>
                    <a:pt x="1217504" y="493554"/>
                  </a:cubicBezTo>
                  <a:cubicBezTo>
                    <a:pt x="1113253" y="389303"/>
                    <a:pt x="1118769" y="169867"/>
                    <a:pt x="1052902" y="263126"/>
                  </a:cubicBezTo>
                  <a:cubicBezTo>
                    <a:pt x="987077" y="356390"/>
                    <a:pt x="1052902" y="460636"/>
                    <a:pt x="1140694" y="597796"/>
                  </a:cubicBezTo>
                  <a:cubicBezTo>
                    <a:pt x="1228485" y="734956"/>
                    <a:pt x="1294313" y="866639"/>
                    <a:pt x="1299779" y="910540"/>
                  </a:cubicBezTo>
                  <a:cubicBezTo>
                    <a:pt x="1305252" y="954437"/>
                    <a:pt x="1113252" y="592329"/>
                    <a:pt x="1030936" y="564887"/>
                  </a:cubicBezTo>
                  <a:cubicBezTo>
                    <a:pt x="954128" y="542958"/>
                    <a:pt x="992513" y="647168"/>
                    <a:pt x="1047392" y="734956"/>
                  </a:cubicBezTo>
                  <a:cubicBezTo>
                    <a:pt x="1102272" y="828220"/>
                    <a:pt x="1217461" y="1009276"/>
                    <a:pt x="1173570" y="992817"/>
                  </a:cubicBezTo>
                  <a:cubicBezTo>
                    <a:pt x="1129674" y="976361"/>
                    <a:pt x="965077" y="586813"/>
                    <a:pt x="838900" y="570354"/>
                  </a:cubicBezTo>
                  <a:cubicBezTo>
                    <a:pt x="712722" y="553898"/>
                    <a:pt x="734648" y="586810"/>
                    <a:pt x="833427" y="729440"/>
                  </a:cubicBezTo>
                  <a:cubicBezTo>
                    <a:pt x="932163" y="872077"/>
                    <a:pt x="976064" y="921484"/>
                    <a:pt x="1009011" y="992778"/>
                  </a:cubicBezTo>
                  <a:cubicBezTo>
                    <a:pt x="1047435" y="1064113"/>
                    <a:pt x="943186" y="954354"/>
                    <a:pt x="806024" y="839158"/>
                  </a:cubicBezTo>
                  <a:cubicBezTo>
                    <a:pt x="668864" y="723924"/>
                    <a:pt x="548163" y="767824"/>
                    <a:pt x="646938" y="899511"/>
                  </a:cubicBezTo>
                  <a:cubicBezTo>
                    <a:pt x="745674" y="1031194"/>
                    <a:pt x="921258" y="1113480"/>
                    <a:pt x="932241" y="1179307"/>
                  </a:cubicBezTo>
                  <a:cubicBezTo>
                    <a:pt x="943223" y="1245134"/>
                    <a:pt x="712804" y="1140884"/>
                    <a:pt x="553669" y="987264"/>
                  </a:cubicBezTo>
                  <a:cubicBezTo>
                    <a:pt x="394583" y="833645"/>
                    <a:pt x="257423" y="899473"/>
                    <a:pt x="378085" y="1025687"/>
                  </a:cubicBezTo>
                  <a:cubicBezTo>
                    <a:pt x="504262" y="1151865"/>
                    <a:pt x="795042" y="1245124"/>
                    <a:pt x="789565" y="1305484"/>
                  </a:cubicBezTo>
                  <a:cubicBezTo>
                    <a:pt x="789565" y="1305484"/>
                    <a:pt x="301275" y="1118956"/>
                    <a:pt x="114748" y="1135415"/>
                  </a:cubicBezTo>
                  <a:cubicBezTo>
                    <a:pt x="-71780" y="1146399"/>
                    <a:pt x="-27889" y="1239667"/>
                    <a:pt x="224466" y="1305484"/>
                  </a:cubicBezTo>
                  <a:cubicBezTo>
                    <a:pt x="476860" y="1371309"/>
                    <a:pt x="712755" y="1464570"/>
                    <a:pt x="712755" y="1464570"/>
                  </a:cubicBezTo>
                  <a:cubicBezTo>
                    <a:pt x="712755" y="1464570"/>
                    <a:pt x="553669" y="1448114"/>
                    <a:pt x="394544" y="1426147"/>
                  </a:cubicBezTo>
                  <a:cubicBezTo>
                    <a:pt x="235458" y="1404217"/>
                    <a:pt x="70856" y="1437130"/>
                    <a:pt x="120224" y="1535865"/>
                  </a:cubicBezTo>
                  <a:cubicBezTo>
                    <a:pt x="169593" y="1634600"/>
                    <a:pt x="586588" y="1673025"/>
                    <a:pt x="586588" y="1673025"/>
                  </a:cubicBezTo>
                  <a:cubicBezTo>
                    <a:pt x="586588" y="1673025"/>
                    <a:pt x="257384" y="1673025"/>
                    <a:pt x="142199" y="1788259"/>
                  </a:cubicBezTo>
                  <a:cubicBezTo>
                    <a:pt x="26965" y="1903493"/>
                    <a:pt x="32481" y="1930895"/>
                    <a:pt x="219007" y="1914436"/>
                  </a:cubicBezTo>
                  <a:cubicBezTo>
                    <a:pt x="405535" y="1903453"/>
                    <a:pt x="723756" y="1826645"/>
                    <a:pt x="723756" y="1826645"/>
                  </a:cubicBezTo>
                  <a:cubicBezTo>
                    <a:pt x="723756" y="1826645"/>
                    <a:pt x="246449" y="1963805"/>
                    <a:pt x="202557" y="2073523"/>
                  </a:cubicBezTo>
                  <a:cubicBezTo>
                    <a:pt x="153189" y="2183241"/>
                    <a:pt x="202557" y="2287493"/>
                    <a:pt x="378142" y="2216160"/>
                  </a:cubicBezTo>
                  <a:cubicBezTo>
                    <a:pt x="553726" y="2144827"/>
                    <a:pt x="910323" y="1991207"/>
                    <a:pt x="910323" y="1991207"/>
                  </a:cubicBezTo>
                  <a:cubicBezTo>
                    <a:pt x="910323" y="1991207"/>
                    <a:pt x="284873" y="2342337"/>
                    <a:pt x="350700" y="2441112"/>
                  </a:cubicBezTo>
                  <a:cubicBezTo>
                    <a:pt x="416525" y="2539847"/>
                    <a:pt x="438491" y="2561813"/>
                    <a:pt x="570136" y="2474024"/>
                  </a:cubicBezTo>
                  <a:cubicBezTo>
                    <a:pt x="701820" y="2380760"/>
                    <a:pt x="893824" y="2161280"/>
                    <a:pt x="959691" y="2155813"/>
                  </a:cubicBezTo>
                  <a:cubicBezTo>
                    <a:pt x="1025516" y="2150341"/>
                    <a:pt x="471401" y="2512410"/>
                    <a:pt x="509786" y="2660562"/>
                  </a:cubicBezTo>
                  <a:cubicBezTo>
                    <a:pt x="548209" y="2808705"/>
                    <a:pt x="707296" y="2890991"/>
                    <a:pt x="795089" y="2720914"/>
                  </a:cubicBezTo>
                  <a:cubicBezTo>
                    <a:pt x="882880" y="2550846"/>
                    <a:pt x="1096851" y="2265543"/>
                    <a:pt x="1096851" y="2265543"/>
                  </a:cubicBezTo>
                  <a:cubicBezTo>
                    <a:pt x="1096851" y="2265543"/>
                    <a:pt x="976150" y="2517937"/>
                    <a:pt x="904807" y="2638599"/>
                  </a:cubicBezTo>
                  <a:cubicBezTo>
                    <a:pt x="838982" y="2759299"/>
                    <a:pt x="668911" y="3159797"/>
                    <a:pt x="795089" y="3132355"/>
                  </a:cubicBezTo>
                  <a:cubicBezTo>
                    <a:pt x="921266" y="3110426"/>
                    <a:pt x="1047483" y="2967753"/>
                    <a:pt x="1069409" y="2742801"/>
                  </a:cubicBezTo>
                  <a:cubicBezTo>
                    <a:pt x="1091338" y="2517849"/>
                    <a:pt x="1228495" y="2364230"/>
                    <a:pt x="1228495" y="2364230"/>
                  </a:cubicBezTo>
                  <a:cubicBezTo>
                    <a:pt x="1228495" y="2364230"/>
                    <a:pt x="1179126" y="2676974"/>
                    <a:pt x="1184598" y="2731819"/>
                  </a:cubicBezTo>
                  <a:cubicBezTo>
                    <a:pt x="1190071" y="2786698"/>
                    <a:pt x="1096807" y="2918346"/>
                    <a:pt x="1162670" y="2918346"/>
                  </a:cubicBezTo>
                  <a:cubicBezTo>
                    <a:pt x="1228495" y="2918346"/>
                    <a:pt x="1343721" y="2852521"/>
                    <a:pt x="1371163" y="2671468"/>
                  </a:cubicBezTo>
                  <a:cubicBezTo>
                    <a:pt x="1398602" y="2490417"/>
                    <a:pt x="1469898" y="2364239"/>
                    <a:pt x="1469898" y="2364239"/>
                  </a:cubicBezTo>
                  <a:cubicBezTo>
                    <a:pt x="1469898" y="2364239"/>
                    <a:pt x="1415019" y="2605651"/>
                    <a:pt x="1426002" y="2709893"/>
                  </a:cubicBezTo>
                  <a:cubicBezTo>
                    <a:pt x="1436986" y="2814144"/>
                    <a:pt x="1426002" y="3143299"/>
                    <a:pt x="1519266" y="3022637"/>
                  </a:cubicBezTo>
                  <a:cubicBezTo>
                    <a:pt x="1612530" y="2901936"/>
                    <a:pt x="1612530" y="2775759"/>
                    <a:pt x="1645444" y="2638599"/>
                  </a:cubicBezTo>
                  <a:cubicBezTo>
                    <a:pt x="1678357" y="2501439"/>
                    <a:pt x="1689340" y="2375261"/>
                    <a:pt x="1689340" y="2375261"/>
                  </a:cubicBezTo>
                  <a:cubicBezTo>
                    <a:pt x="1689340" y="2375261"/>
                    <a:pt x="1733236" y="2616673"/>
                    <a:pt x="1733236" y="2731858"/>
                  </a:cubicBezTo>
                  <a:cubicBezTo>
                    <a:pt x="1733236" y="2847092"/>
                    <a:pt x="1634500" y="3181762"/>
                    <a:pt x="1694812" y="3187229"/>
                  </a:cubicBezTo>
                  <a:cubicBezTo>
                    <a:pt x="1755165" y="3192702"/>
                    <a:pt x="1826496" y="3093965"/>
                    <a:pt x="1842955" y="2929368"/>
                  </a:cubicBezTo>
                  <a:cubicBezTo>
                    <a:pt x="1853938" y="2764766"/>
                    <a:pt x="1919762" y="2572772"/>
                    <a:pt x="1886851" y="2506906"/>
                  </a:cubicBezTo>
                  <a:cubicBezTo>
                    <a:pt x="1853938" y="2441080"/>
                    <a:pt x="1941731" y="2550802"/>
                    <a:pt x="1925275" y="2764766"/>
                  </a:cubicBezTo>
                  <a:cubicBezTo>
                    <a:pt x="1914291" y="2978736"/>
                    <a:pt x="2013065" y="3176246"/>
                    <a:pt x="2034992" y="3093970"/>
                  </a:cubicBezTo>
                  <a:cubicBezTo>
                    <a:pt x="2056922" y="3011690"/>
                    <a:pt x="2106328" y="2869018"/>
                    <a:pt x="2073416" y="2726381"/>
                  </a:cubicBezTo>
                  <a:cubicBezTo>
                    <a:pt x="2040503" y="2583744"/>
                    <a:pt x="2067943" y="2402693"/>
                    <a:pt x="2084399" y="2484970"/>
                  </a:cubicBezTo>
                  <a:cubicBezTo>
                    <a:pt x="2100856" y="2572761"/>
                    <a:pt x="2183135" y="3110419"/>
                    <a:pt x="2243486" y="3126879"/>
                  </a:cubicBezTo>
                  <a:cubicBezTo>
                    <a:pt x="2303838" y="3143335"/>
                    <a:pt x="2309311" y="3061053"/>
                    <a:pt x="2303838" y="2918386"/>
                  </a:cubicBezTo>
                  <a:cubicBezTo>
                    <a:pt x="2298365" y="2775749"/>
                    <a:pt x="2270926" y="2638589"/>
                    <a:pt x="2227030" y="2534347"/>
                  </a:cubicBezTo>
                  <a:cubicBezTo>
                    <a:pt x="2177662" y="2430096"/>
                    <a:pt x="2342264" y="2594700"/>
                    <a:pt x="2380649" y="2847092"/>
                  </a:cubicBezTo>
                  <a:cubicBezTo>
                    <a:pt x="2419073" y="3099486"/>
                    <a:pt x="2660446" y="3340848"/>
                    <a:pt x="2633044" y="3220147"/>
                  </a:cubicBezTo>
                  <a:cubicBezTo>
                    <a:pt x="2600131" y="3099446"/>
                    <a:pt x="2556236" y="2901936"/>
                    <a:pt x="2484901" y="2759299"/>
                  </a:cubicBezTo>
                  <a:cubicBezTo>
                    <a:pt x="2419076" y="2616663"/>
                    <a:pt x="2210581" y="2336837"/>
                    <a:pt x="2287391" y="2397187"/>
                  </a:cubicBezTo>
                  <a:cubicBezTo>
                    <a:pt x="2364198" y="2457540"/>
                    <a:pt x="2523286" y="2704416"/>
                    <a:pt x="2600135" y="2819650"/>
                  </a:cubicBezTo>
                  <a:cubicBezTo>
                    <a:pt x="2671470" y="2934884"/>
                    <a:pt x="2863472" y="3115896"/>
                    <a:pt x="2808628" y="2929368"/>
                  </a:cubicBezTo>
                  <a:cubicBezTo>
                    <a:pt x="2753748" y="2748317"/>
                    <a:pt x="2759259" y="2611157"/>
                    <a:pt x="2649542" y="2495962"/>
                  </a:cubicBezTo>
                  <a:cubicBezTo>
                    <a:pt x="2539824" y="2380728"/>
                    <a:pt x="2419113" y="2238101"/>
                    <a:pt x="2501399" y="2298452"/>
                  </a:cubicBezTo>
                  <a:cubicBezTo>
                    <a:pt x="2589191" y="2358804"/>
                    <a:pt x="2896420" y="2808667"/>
                    <a:pt x="2951304" y="2770282"/>
                  </a:cubicBezTo>
                  <a:cubicBezTo>
                    <a:pt x="3006183" y="2731859"/>
                    <a:pt x="2907408" y="2506945"/>
                    <a:pt x="2781235" y="2386244"/>
                  </a:cubicBezTo>
                  <a:cubicBezTo>
                    <a:pt x="2655063" y="2265543"/>
                    <a:pt x="2495932" y="2079015"/>
                    <a:pt x="2633092" y="2199716"/>
                  </a:cubicBezTo>
                  <a:cubicBezTo>
                    <a:pt x="2775729" y="2314950"/>
                    <a:pt x="2967763" y="2594737"/>
                    <a:pt x="3066498" y="2594737"/>
                  </a:cubicBezTo>
                  <a:cubicBezTo>
                    <a:pt x="3165234" y="2594737"/>
                    <a:pt x="3143306" y="2435651"/>
                    <a:pt x="2973235" y="2320417"/>
                  </a:cubicBezTo>
                  <a:cubicBezTo>
                    <a:pt x="2803166" y="2205183"/>
                    <a:pt x="2616638" y="2051573"/>
                    <a:pt x="2715374" y="2095465"/>
                  </a:cubicBezTo>
                  <a:cubicBezTo>
                    <a:pt x="2819625" y="2139361"/>
                    <a:pt x="3143313" y="2468520"/>
                    <a:pt x="3203664" y="2413676"/>
                  </a:cubicBezTo>
                  <a:cubicBezTo>
                    <a:pt x="3264016" y="2358796"/>
                    <a:pt x="3247560" y="2303958"/>
                    <a:pt x="3104928" y="2199706"/>
                  </a:cubicBezTo>
                  <a:cubicBezTo>
                    <a:pt x="2962291" y="2095455"/>
                    <a:pt x="2896435" y="2068023"/>
                    <a:pt x="2863516" y="2035104"/>
                  </a:cubicBezTo>
                  <a:cubicBezTo>
                    <a:pt x="2825093" y="1996681"/>
                    <a:pt x="3203664" y="2243597"/>
                    <a:pt x="3285979" y="2243597"/>
                  </a:cubicBezTo>
                  <a:cubicBezTo>
                    <a:pt x="3362787" y="2243597"/>
                    <a:pt x="3395697" y="2183245"/>
                    <a:pt x="3242083" y="2078996"/>
                  </a:cubicBezTo>
                  <a:cubicBezTo>
                    <a:pt x="3088464" y="1974744"/>
                    <a:pt x="2808677" y="1865026"/>
                    <a:pt x="2929338" y="1881485"/>
                  </a:cubicBezTo>
                  <a:cubicBezTo>
                    <a:pt x="3050039" y="1897942"/>
                    <a:pt x="3406645" y="2177731"/>
                    <a:pt x="3477979" y="2106437"/>
                  </a:cubicBezTo>
                  <a:cubicBezTo>
                    <a:pt x="3549314" y="2040613"/>
                    <a:pt x="3456050" y="1958295"/>
                    <a:pt x="3242083" y="1859559"/>
                  </a:cubicBezTo>
                  <a:cubicBezTo>
                    <a:pt x="3028113" y="1760824"/>
                    <a:pt x="2890953" y="1788224"/>
                    <a:pt x="2973240" y="1760824"/>
                  </a:cubicBezTo>
                  <a:cubicBezTo>
                    <a:pt x="3061031" y="1738895"/>
                    <a:pt x="3461529" y="1810193"/>
                    <a:pt x="3549321" y="1771807"/>
                  </a:cubicBezTo>
                  <a:cubicBezTo>
                    <a:pt x="3642585" y="1733384"/>
                    <a:pt x="3604201" y="1678543"/>
                    <a:pt x="3428621" y="1656573"/>
                  </a:cubicBezTo>
                  <a:cubicBezTo>
                    <a:pt x="3253036" y="1634644"/>
                    <a:pt x="3000681" y="1601694"/>
                    <a:pt x="3061032" y="1596221"/>
                  </a:cubicBezTo>
                  <a:cubicBezTo>
                    <a:pt x="3121382" y="1590748"/>
                    <a:pt x="3598689" y="1557797"/>
                    <a:pt x="3620654" y="1519413"/>
                  </a:cubicBezTo>
                  <a:cubicBezTo>
                    <a:pt x="3653528" y="1464687"/>
                    <a:pt x="3637072" y="1382371"/>
                    <a:pt x="3428581" y="1387838"/>
                  </a:cubicBezTo>
                  <a:close/>
                  <a:moveTo>
                    <a:pt x="2622048" y="1722540"/>
                  </a:moveTo>
                  <a:cubicBezTo>
                    <a:pt x="2495871" y="1728013"/>
                    <a:pt x="2276395" y="1909068"/>
                    <a:pt x="2210568" y="2024302"/>
                  </a:cubicBezTo>
                  <a:cubicBezTo>
                    <a:pt x="2144743" y="2139536"/>
                    <a:pt x="2122777" y="2238272"/>
                    <a:pt x="2062426" y="2166939"/>
                  </a:cubicBezTo>
                  <a:cubicBezTo>
                    <a:pt x="2002073" y="2095604"/>
                    <a:pt x="1656422" y="1969428"/>
                    <a:pt x="1469894" y="2018796"/>
                  </a:cubicBezTo>
                  <a:cubicBezTo>
                    <a:pt x="1288843" y="2068165"/>
                    <a:pt x="1173648" y="2029780"/>
                    <a:pt x="1206557" y="1920061"/>
                  </a:cubicBezTo>
                  <a:cubicBezTo>
                    <a:pt x="1244980" y="1810342"/>
                    <a:pt x="1135222" y="1656723"/>
                    <a:pt x="1102306" y="1541489"/>
                  </a:cubicBezTo>
                  <a:cubicBezTo>
                    <a:pt x="1069393" y="1426255"/>
                    <a:pt x="1201041" y="1431771"/>
                    <a:pt x="1305292" y="1371421"/>
                  </a:cubicBezTo>
                  <a:cubicBezTo>
                    <a:pt x="1409544" y="1311068"/>
                    <a:pt x="1513786" y="1245243"/>
                    <a:pt x="1530245" y="1086118"/>
                  </a:cubicBezTo>
                  <a:cubicBezTo>
                    <a:pt x="1546701" y="927032"/>
                    <a:pt x="1700313" y="1020293"/>
                    <a:pt x="1700313" y="1020293"/>
                  </a:cubicBezTo>
                  <a:cubicBezTo>
                    <a:pt x="1700313" y="1020293"/>
                    <a:pt x="1799049" y="1080645"/>
                    <a:pt x="2002075" y="1190362"/>
                  </a:cubicBezTo>
                  <a:cubicBezTo>
                    <a:pt x="2205062" y="1300080"/>
                    <a:pt x="2402573" y="1151938"/>
                    <a:pt x="2440997" y="1245241"/>
                  </a:cubicBezTo>
                  <a:cubicBezTo>
                    <a:pt x="2479420" y="1338505"/>
                    <a:pt x="2589140" y="1557985"/>
                    <a:pt x="2682408" y="1596371"/>
                  </a:cubicBezTo>
                  <a:cubicBezTo>
                    <a:pt x="2786660" y="1623811"/>
                    <a:pt x="2748272" y="1717072"/>
                    <a:pt x="2622056" y="1722548"/>
                  </a:cubicBezTo>
                  <a:close/>
                </a:path>
              </a:pathLst>
            </a:custGeom>
            <a:solidFill>
              <a:srgbClr val="009639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95" name="组合 394">
            <a:extLst>
              <a:ext uri="{FF2B5EF4-FFF2-40B4-BE49-F238E27FC236}">
                <a16:creationId xmlns:a16="http://schemas.microsoft.com/office/drawing/2014/main" id="{E4D9FBF5-F166-0B86-7DE1-E54047E4921E}"/>
              </a:ext>
            </a:extLst>
          </p:cNvPr>
          <p:cNvGrpSpPr/>
          <p:nvPr/>
        </p:nvGrpSpPr>
        <p:grpSpPr>
          <a:xfrm rot="651395">
            <a:off x="9873202" y="907916"/>
            <a:ext cx="1515209" cy="3720742"/>
            <a:chOff x="12524334" y="2325638"/>
            <a:chExt cx="2234606" cy="5487292"/>
          </a:xfrm>
        </p:grpSpPr>
        <p:sp>
          <p:nvSpPr>
            <p:cNvPr id="396" name="任意多边形: 形状 395">
              <a:extLst>
                <a:ext uri="{FF2B5EF4-FFF2-40B4-BE49-F238E27FC236}">
                  <a16:creationId xmlns:a16="http://schemas.microsoft.com/office/drawing/2014/main" id="{2F4BC6CD-56CB-5209-818C-17EE2585C6A7}"/>
                </a:ext>
              </a:extLst>
            </p:cNvPr>
            <p:cNvSpPr/>
            <p:nvPr/>
          </p:nvSpPr>
          <p:spPr>
            <a:xfrm>
              <a:off x="13078220" y="4089317"/>
              <a:ext cx="1269814" cy="3723613"/>
            </a:xfrm>
            <a:custGeom>
              <a:avLst/>
              <a:gdLst>
                <a:gd name="connsiteX0" fmla="*/ 685576 w 1269814"/>
                <a:gd name="connsiteY0" fmla="*/ 3566 h 3723613"/>
                <a:gd name="connsiteX1" fmla="*/ 32841 w 1269814"/>
                <a:gd name="connsiteY1" fmla="*/ 358869 h 3723613"/>
                <a:gd name="connsiteX2" fmla="*/ 264181 w 1269814"/>
                <a:gd name="connsiteY2" fmla="*/ 2490630 h 3723613"/>
                <a:gd name="connsiteX3" fmla="*/ 627743 w 1269814"/>
                <a:gd name="connsiteY3" fmla="*/ 3696952 h 3723613"/>
                <a:gd name="connsiteX4" fmla="*/ 1032600 w 1269814"/>
                <a:gd name="connsiteY4" fmla="*/ 2416269 h 3723613"/>
                <a:gd name="connsiteX5" fmla="*/ 859083 w 1269814"/>
                <a:gd name="connsiteY5" fmla="*/ 1350340 h 3723613"/>
                <a:gd name="connsiteX6" fmla="*/ 586409 w 1269814"/>
                <a:gd name="connsiteY6" fmla="*/ 1358606 h 3723613"/>
                <a:gd name="connsiteX7" fmla="*/ 1206118 w 1269814"/>
                <a:gd name="connsiteY7" fmla="*/ 1482560 h 3723613"/>
                <a:gd name="connsiteX8" fmla="*/ 685566 w 1269814"/>
                <a:gd name="connsiteY8" fmla="*/ 3583 h 3723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69814" h="3723613">
                  <a:moveTo>
                    <a:pt x="685576" y="3566"/>
                  </a:moveTo>
                  <a:cubicBezTo>
                    <a:pt x="429429" y="-4700"/>
                    <a:pt x="156755" y="-29499"/>
                    <a:pt x="32841" y="358869"/>
                  </a:cubicBezTo>
                  <a:cubicBezTo>
                    <a:pt x="-99342" y="796792"/>
                    <a:pt x="206358" y="2036140"/>
                    <a:pt x="264181" y="2490630"/>
                  </a:cubicBezTo>
                  <a:cubicBezTo>
                    <a:pt x="288979" y="2697212"/>
                    <a:pt x="462495" y="3614362"/>
                    <a:pt x="627743" y="3696952"/>
                  </a:cubicBezTo>
                  <a:cubicBezTo>
                    <a:pt x="999574" y="3886997"/>
                    <a:pt x="900417" y="3019420"/>
                    <a:pt x="1032600" y="2416269"/>
                  </a:cubicBezTo>
                  <a:cubicBezTo>
                    <a:pt x="1148295" y="1903986"/>
                    <a:pt x="1239183" y="1441258"/>
                    <a:pt x="859083" y="1350340"/>
                  </a:cubicBezTo>
                  <a:cubicBezTo>
                    <a:pt x="784725" y="1333807"/>
                    <a:pt x="702103" y="1358606"/>
                    <a:pt x="586409" y="1358606"/>
                  </a:cubicBezTo>
                  <a:cubicBezTo>
                    <a:pt x="1206118" y="1143794"/>
                    <a:pt x="1148256" y="1804798"/>
                    <a:pt x="1206118" y="1482560"/>
                  </a:cubicBezTo>
                  <a:cubicBezTo>
                    <a:pt x="1288743" y="978546"/>
                    <a:pt x="1412700" y="28370"/>
                    <a:pt x="685566" y="3583"/>
                  </a:cubicBezTo>
                  <a:close/>
                </a:path>
              </a:pathLst>
            </a:custGeom>
            <a:solidFill>
              <a:srgbClr val="FDCF83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7" name="任意多边形: 形状 396">
              <a:extLst>
                <a:ext uri="{FF2B5EF4-FFF2-40B4-BE49-F238E27FC236}">
                  <a16:creationId xmlns:a16="http://schemas.microsoft.com/office/drawing/2014/main" id="{D4CAAC06-62D3-3744-36AC-EB27383B243F}"/>
                </a:ext>
              </a:extLst>
            </p:cNvPr>
            <p:cNvSpPr/>
            <p:nvPr/>
          </p:nvSpPr>
          <p:spPr>
            <a:xfrm>
              <a:off x="12524334" y="3225838"/>
              <a:ext cx="1094174" cy="828481"/>
            </a:xfrm>
            <a:custGeom>
              <a:avLst/>
              <a:gdLst>
                <a:gd name="connsiteX0" fmla="*/ 1008151 w 1094174"/>
                <a:gd name="connsiteY0" fmla="*/ 809241 h 828481"/>
                <a:gd name="connsiteX1" fmla="*/ 677654 w 1094174"/>
                <a:gd name="connsiteY1" fmla="*/ 569633 h 828481"/>
                <a:gd name="connsiteX2" fmla="*/ 404980 w 1094174"/>
                <a:gd name="connsiteY2" fmla="*/ 536567 h 828481"/>
                <a:gd name="connsiteX3" fmla="*/ 122 w 1094174"/>
                <a:gd name="connsiteY3" fmla="*/ 652262 h 828481"/>
                <a:gd name="connsiteX4" fmla="*/ 214935 w 1094174"/>
                <a:gd name="connsiteY4" fmla="*/ 330024 h 828481"/>
                <a:gd name="connsiteX5" fmla="*/ 33149 w 1094174"/>
                <a:gd name="connsiteY5" fmla="*/ 189572 h 828481"/>
                <a:gd name="connsiteX6" fmla="*/ 1074291 w 1094174"/>
                <a:gd name="connsiteY6" fmla="*/ 487043 h 828481"/>
                <a:gd name="connsiteX7" fmla="*/ 1008199 w 1094174"/>
                <a:gd name="connsiteY7" fmla="*/ 809281 h 828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94174" h="828481">
                  <a:moveTo>
                    <a:pt x="1008151" y="809241"/>
                  </a:moveTo>
                  <a:cubicBezTo>
                    <a:pt x="875968" y="536567"/>
                    <a:pt x="900725" y="305227"/>
                    <a:pt x="677654" y="569633"/>
                  </a:cubicBezTo>
                  <a:cubicBezTo>
                    <a:pt x="479340" y="800973"/>
                    <a:pt x="396711" y="577899"/>
                    <a:pt x="404980" y="536567"/>
                  </a:cubicBezTo>
                  <a:cubicBezTo>
                    <a:pt x="404980" y="536567"/>
                    <a:pt x="-8146" y="842268"/>
                    <a:pt x="122" y="652262"/>
                  </a:cubicBezTo>
                  <a:lnTo>
                    <a:pt x="214935" y="330024"/>
                  </a:lnTo>
                  <a:cubicBezTo>
                    <a:pt x="214935" y="330024"/>
                    <a:pt x="-8146" y="280464"/>
                    <a:pt x="33149" y="189572"/>
                  </a:cubicBezTo>
                  <a:cubicBezTo>
                    <a:pt x="82709" y="73878"/>
                    <a:pt x="834643" y="-297914"/>
                    <a:pt x="1074291" y="487043"/>
                  </a:cubicBezTo>
                  <a:cubicBezTo>
                    <a:pt x="1132117" y="693625"/>
                    <a:pt x="1049493" y="891900"/>
                    <a:pt x="1008199" y="809281"/>
                  </a:cubicBezTo>
                  <a:close/>
                </a:path>
              </a:pathLst>
            </a:custGeom>
            <a:solidFill>
              <a:srgbClr val="01956D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8" name="任意多边形: 形状 397">
              <a:extLst>
                <a:ext uri="{FF2B5EF4-FFF2-40B4-BE49-F238E27FC236}">
                  <a16:creationId xmlns:a16="http://schemas.microsoft.com/office/drawing/2014/main" id="{0F2A1462-98E4-6116-F933-99D11FC521F1}"/>
                </a:ext>
              </a:extLst>
            </p:cNvPr>
            <p:cNvSpPr/>
            <p:nvPr/>
          </p:nvSpPr>
          <p:spPr>
            <a:xfrm>
              <a:off x="13672512" y="3133066"/>
              <a:ext cx="1086428" cy="943304"/>
            </a:xfrm>
            <a:custGeom>
              <a:avLst/>
              <a:gdLst>
                <a:gd name="connsiteX0" fmla="*/ 132627 w 1086428"/>
                <a:gd name="connsiteY0" fmla="*/ 918571 h 943304"/>
                <a:gd name="connsiteX1" fmla="*/ 405301 w 1086428"/>
                <a:gd name="connsiteY1" fmla="*/ 604602 h 943304"/>
                <a:gd name="connsiteX2" fmla="*/ 653179 w 1086428"/>
                <a:gd name="connsiteY2" fmla="*/ 513711 h 943304"/>
                <a:gd name="connsiteX3" fmla="*/ 1082833 w 1086428"/>
                <a:gd name="connsiteY3" fmla="*/ 538510 h 943304"/>
                <a:gd name="connsiteX4" fmla="*/ 801890 w 1086428"/>
                <a:gd name="connsiteY4" fmla="*/ 274104 h 943304"/>
                <a:gd name="connsiteX5" fmla="*/ 942342 w 1086428"/>
                <a:gd name="connsiteY5" fmla="*/ 92318 h 943304"/>
                <a:gd name="connsiteX6" fmla="*/ 395 w 1086428"/>
                <a:gd name="connsiteY6" fmla="*/ 621139 h 943304"/>
                <a:gd name="connsiteX7" fmla="*/ 132578 w 1086428"/>
                <a:gd name="connsiteY7" fmla="*/ 918609 h 94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86428" h="943304">
                  <a:moveTo>
                    <a:pt x="132627" y="918571"/>
                  </a:moveTo>
                  <a:cubicBezTo>
                    <a:pt x="198720" y="621100"/>
                    <a:pt x="124361" y="406288"/>
                    <a:pt x="405301" y="604602"/>
                  </a:cubicBezTo>
                  <a:cubicBezTo>
                    <a:pt x="653179" y="786388"/>
                    <a:pt x="677976" y="555042"/>
                    <a:pt x="653179" y="513711"/>
                  </a:cubicBezTo>
                  <a:cubicBezTo>
                    <a:pt x="653179" y="513711"/>
                    <a:pt x="1132396" y="720293"/>
                    <a:pt x="1082833" y="538510"/>
                  </a:cubicBezTo>
                  <a:lnTo>
                    <a:pt x="801890" y="274104"/>
                  </a:lnTo>
                  <a:cubicBezTo>
                    <a:pt x="801890" y="274104"/>
                    <a:pt x="1000204" y="166679"/>
                    <a:pt x="942342" y="92318"/>
                  </a:cubicBezTo>
                  <a:cubicBezTo>
                    <a:pt x="867983" y="-6839"/>
                    <a:pt x="49959" y="-196893"/>
                    <a:pt x="395" y="621139"/>
                  </a:cubicBezTo>
                  <a:cubicBezTo>
                    <a:pt x="-7871" y="835951"/>
                    <a:pt x="116090" y="1009468"/>
                    <a:pt x="132578" y="918609"/>
                  </a:cubicBezTo>
                  <a:close/>
                </a:path>
              </a:pathLst>
            </a:custGeom>
            <a:solidFill>
              <a:srgbClr val="01956D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9" name="任意多边形: 形状 398">
              <a:extLst>
                <a:ext uri="{FF2B5EF4-FFF2-40B4-BE49-F238E27FC236}">
                  <a16:creationId xmlns:a16="http://schemas.microsoft.com/office/drawing/2014/main" id="{09886500-3D5C-4B30-6B28-F96A56B9B03B}"/>
                </a:ext>
              </a:extLst>
            </p:cNvPr>
            <p:cNvSpPr/>
            <p:nvPr/>
          </p:nvSpPr>
          <p:spPr>
            <a:xfrm>
              <a:off x="12858457" y="2325638"/>
              <a:ext cx="859165" cy="1388907"/>
            </a:xfrm>
            <a:custGeom>
              <a:avLst/>
              <a:gdLst>
                <a:gd name="connsiteX0" fmla="*/ 781405 w 859165"/>
                <a:gd name="connsiteY0" fmla="*/ 1370656 h 1388907"/>
                <a:gd name="connsiteX1" fmla="*/ 583091 w 859165"/>
                <a:gd name="connsiteY1" fmla="*/ 676587 h 1388907"/>
                <a:gd name="connsiteX2" fmla="*/ 244325 w 859165"/>
                <a:gd name="connsiteY2" fmla="*/ 676587 h 1388907"/>
                <a:gd name="connsiteX3" fmla="*/ 459137 w 859165"/>
                <a:gd name="connsiteY3" fmla="*/ 494801 h 1388907"/>
                <a:gd name="connsiteX4" fmla="*/ 12946 w 859165"/>
                <a:gd name="connsiteY4" fmla="*/ 420443 h 1388907"/>
                <a:gd name="connsiteX5" fmla="*/ 351712 w 859165"/>
                <a:gd name="connsiteY5" fmla="*/ 279991 h 1388907"/>
                <a:gd name="connsiteX6" fmla="*/ 806172 w 859165"/>
                <a:gd name="connsiteY6" fmla="*/ 470036 h 1388907"/>
                <a:gd name="connsiteX7" fmla="*/ 781373 w 859165"/>
                <a:gd name="connsiteY7" fmla="*/ 1370648 h 1388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59165" h="1388907">
                  <a:moveTo>
                    <a:pt x="781405" y="1370656"/>
                  </a:moveTo>
                  <a:cubicBezTo>
                    <a:pt x="682248" y="1527636"/>
                    <a:pt x="731845" y="618765"/>
                    <a:pt x="583091" y="676587"/>
                  </a:cubicBezTo>
                  <a:cubicBezTo>
                    <a:pt x="566558" y="676587"/>
                    <a:pt x="260853" y="850105"/>
                    <a:pt x="244325" y="676587"/>
                  </a:cubicBezTo>
                  <a:cubicBezTo>
                    <a:pt x="236059" y="610495"/>
                    <a:pt x="624425" y="569162"/>
                    <a:pt x="459137" y="494801"/>
                  </a:cubicBezTo>
                  <a:cubicBezTo>
                    <a:pt x="335184" y="445242"/>
                    <a:pt x="-77942" y="569160"/>
                    <a:pt x="12946" y="420443"/>
                  </a:cubicBezTo>
                  <a:cubicBezTo>
                    <a:pt x="62506" y="337818"/>
                    <a:pt x="384777" y="313017"/>
                    <a:pt x="351712" y="279991"/>
                  </a:cubicBezTo>
                  <a:cubicBezTo>
                    <a:pt x="-11850" y="-174469"/>
                    <a:pt x="690477" y="-50506"/>
                    <a:pt x="806172" y="470036"/>
                  </a:cubicBezTo>
                  <a:cubicBezTo>
                    <a:pt x="855732" y="693117"/>
                    <a:pt x="905329" y="1188902"/>
                    <a:pt x="781373" y="1370648"/>
                  </a:cubicBezTo>
                  <a:close/>
                </a:path>
              </a:pathLst>
            </a:custGeom>
            <a:solidFill>
              <a:srgbClr val="01956D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94" name="组合 393">
            <a:extLst>
              <a:ext uri="{FF2B5EF4-FFF2-40B4-BE49-F238E27FC236}">
                <a16:creationId xmlns:a16="http://schemas.microsoft.com/office/drawing/2014/main" id="{B6DF0E2F-A7D8-DB8F-1CA5-0702336A3253}"/>
              </a:ext>
            </a:extLst>
          </p:cNvPr>
          <p:cNvGrpSpPr/>
          <p:nvPr/>
        </p:nvGrpSpPr>
        <p:grpSpPr>
          <a:xfrm rot="19736635">
            <a:off x="8608944" y="306296"/>
            <a:ext cx="1515209" cy="3720742"/>
            <a:chOff x="12524334" y="2325638"/>
            <a:chExt cx="2234606" cy="5487292"/>
          </a:xfrm>
        </p:grpSpPr>
        <p:sp>
          <p:nvSpPr>
            <p:cNvPr id="354" name="任意多边形: 形状 353">
              <a:extLst>
                <a:ext uri="{FF2B5EF4-FFF2-40B4-BE49-F238E27FC236}">
                  <a16:creationId xmlns:a16="http://schemas.microsoft.com/office/drawing/2014/main" id="{E2D89A90-C5DD-E95A-9F3F-C6E81A8AE2A2}"/>
                </a:ext>
              </a:extLst>
            </p:cNvPr>
            <p:cNvSpPr/>
            <p:nvPr/>
          </p:nvSpPr>
          <p:spPr>
            <a:xfrm>
              <a:off x="13078220" y="4089317"/>
              <a:ext cx="1269814" cy="3723613"/>
            </a:xfrm>
            <a:custGeom>
              <a:avLst/>
              <a:gdLst>
                <a:gd name="connsiteX0" fmla="*/ 685576 w 1269814"/>
                <a:gd name="connsiteY0" fmla="*/ 3566 h 3723613"/>
                <a:gd name="connsiteX1" fmla="*/ 32841 w 1269814"/>
                <a:gd name="connsiteY1" fmla="*/ 358869 h 3723613"/>
                <a:gd name="connsiteX2" fmla="*/ 264181 w 1269814"/>
                <a:gd name="connsiteY2" fmla="*/ 2490630 h 3723613"/>
                <a:gd name="connsiteX3" fmla="*/ 627743 w 1269814"/>
                <a:gd name="connsiteY3" fmla="*/ 3696952 h 3723613"/>
                <a:gd name="connsiteX4" fmla="*/ 1032600 w 1269814"/>
                <a:gd name="connsiteY4" fmla="*/ 2416269 h 3723613"/>
                <a:gd name="connsiteX5" fmla="*/ 859083 w 1269814"/>
                <a:gd name="connsiteY5" fmla="*/ 1350340 h 3723613"/>
                <a:gd name="connsiteX6" fmla="*/ 586409 w 1269814"/>
                <a:gd name="connsiteY6" fmla="*/ 1358606 h 3723613"/>
                <a:gd name="connsiteX7" fmla="*/ 1206118 w 1269814"/>
                <a:gd name="connsiteY7" fmla="*/ 1482560 h 3723613"/>
                <a:gd name="connsiteX8" fmla="*/ 685566 w 1269814"/>
                <a:gd name="connsiteY8" fmla="*/ 3583 h 3723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69814" h="3723613">
                  <a:moveTo>
                    <a:pt x="685576" y="3566"/>
                  </a:moveTo>
                  <a:cubicBezTo>
                    <a:pt x="429429" y="-4700"/>
                    <a:pt x="156755" y="-29499"/>
                    <a:pt x="32841" y="358869"/>
                  </a:cubicBezTo>
                  <a:cubicBezTo>
                    <a:pt x="-99342" y="796792"/>
                    <a:pt x="206358" y="2036140"/>
                    <a:pt x="264181" y="2490630"/>
                  </a:cubicBezTo>
                  <a:cubicBezTo>
                    <a:pt x="288979" y="2697212"/>
                    <a:pt x="462495" y="3614362"/>
                    <a:pt x="627743" y="3696952"/>
                  </a:cubicBezTo>
                  <a:cubicBezTo>
                    <a:pt x="999574" y="3886997"/>
                    <a:pt x="900417" y="3019420"/>
                    <a:pt x="1032600" y="2416269"/>
                  </a:cubicBezTo>
                  <a:cubicBezTo>
                    <a:pt x="1148295" y="1903986"/>
                    <a:pt x="1239183" y="1441258"/>
                    <a:pt x="859083" y="1350340"/>
                  </a:cubicBezTo>
                  <a:cubicBezTo>
                    <a:pt x="784725" y="1333807"/>
                    <a:pt x="702103" y="1358606"/>
                    <a:pt x="586409" y="1358606"/>
                  </a:cubicBezTo>
                  <a:cubicBezTo>
                    <a:pt x="1206118" y="1143794"/>
                    <a:pt x="1148256" y="1804798"/>
                    <a:pt x="1206118" y="1482560"/>
                  </a:cubicBezTo>
                  <a:cubicBezTo>
                    <a:pt x="1288743" y="978546"/>
                    <a:pt x="1412700" y="28370"/>
                    <a:pt x="685566" y="3583"/>
                  </a:cubicBezTo>
                  <a:close/>
                </a:path>
              </a:pathLst>
            </a:custGeom>
            <a:solidFill>
              <a:srgbClr val="FF6B00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5" name="任意多边形: 形状 354">
              <a:extLst>
                <a:ext uri="{FF2B5EF4-FFF2-40B4-BE49-F238E27FC236}">
                  <a16:creationId xmlns:a16="http://schemas.microsoft.com/office/drawing/2014/main" id="{8857EE04-A783-34D1-2178-007E9FF9D2A6}"/>
                </a:ext>
              </a:extLst>
            </p:cNvPr>
            <p:cNvSpPr/>
            <p:nvPr/>
          </p:nvSpPr>
          <p:spPr>
            <a:xfrm>
              <a:off x="12524334" y="3225838"/>
              <a:ext cx="1094174" cy="828481"/>
            </a:xfrm>
            <a:custGeom>
              <a:avLst/>
              <a:gdLst>
                <a:gd name="connsiteX0" fmla="*/ 1008151 w 1094174"/>
                <a:gd name="connsiteY0" fmla="*/ 809241 h 828481"/>
                <a:gd name="connsiteX1" fmla="*/ 677654 w 1094174"/>
                <a:gd name="connsiteY1" fmla="*/ 569633 h 828481"/>
                <a:gd name="connsiteX2" fmla="*/ 404980 w 1094174"/>
                <a:gd name="connsiteY2" fmla="*/ 536567 h 828481"/>
                <a:gd name="connsiteX3" fmla="*/ 122 w 1094174"/>
                <a:gd name="connsiteY3" fmla="*/ 652262 h 828481"/>
                <a:gd name="connsiteX4" fmla="*/ 214935 w 1094174"/>
                <a:gd name="connsiteY4" fmla="*/ 330024 h 828481"/>
                <a:gd name="connsiteX5" fmla="*/ 33149 w 1094174"/>
                <a:gd name="connsiteY5" fmla="*/ 189572 h 828481"/>
                <a:gd name="connsiteX6" fmla="*/ 1074291 w 1094174"/>
                <a:gd name="connsiteY6" fmla="*/ 487043 h 828481"/>
                <a:gd name="connsiteX7" fmla="*/ 1008199 w 1094174"/>
                <a:gd name="connsiteY7" fmla="*/ 809281 h 828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94174" h="828481">
                  <a:moveTo>
                    <a:pt x="1008151" y="809241"/>
                  </a:moveTo>
                  <a:cubicBezTo>
                    <a:pt x="875968" y="536567"/>
                    <a:pt x="900725" y="305227"/>
                    <a:pt x="677654" y="569633"/>
                  </a:cubicBezTo>
                  <a:cubicBezTo>
                    <a:pt x="479340" y="800973"/>
                    <a:pt x="396711" y="577899"/>
                    <a:pt x="404980" y="536567"/>
                  </a:cubicBezTo>
                  <a:cubicBezTo>
                    <a:pt x="404980" y="536567"/>
                    <a:pt x="-8146" y="842268"/>
                    <a:pt x="122" y="652262"/>
                  </a:cubicBezTo>
                  <a:lnTo>
                    <a:pt x="214935" y="330024"/>
                  </a:lnTo>
                  <a:cubicBezTo>
                    <a:pt x="214935" y="330024"/>
                    <a:pt x="-8146" y="280464"/>
                    <a:pt x="33149" y="189572"/>
                  </a:cubicBezTo>
                  <a:cubicBezTo>
                    <a:pt x="82709" y="73878"/>
                    <a:pt x="834643" y="-297914"/>
                    <a:pt x="1074291" y="487043"/>
                  </a:cubicBezTo>
                  <a:cubicBezTo>
                    <a:pt x="1132117" y="693625"/>
                    <a:pt x="1049493" y="891900"/>
                    <a:pt x="1008199" y="809281"/>
                  </a:cubicBezTo>
                  <a:close/>
                </a:path>
              </a:pathLst>
            </a:custGeom>
            <a:solidFill>
              <a:srgbClr val="FFA505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6" name="任意多边形: 形状 355">
              <a:extLst>
                <a:ext uri="{FF2B5EF4-FFF2-40B4-BE49-F238E27FC236}">
                  <a16:creationId xmlns:a16="http://schemas.microsoft.com/office/drawing/2014/main" id="{EE862EE8-8715-FEAB-8CAE-964F5A09BB60}"/>
                </a:ext>
              </a:extLst>
            </p:cNvPr>
            <p:cNvSpPr/>
            <p:nvPr/>
          </p:nvSpPr>
          <p:spPr>
            <a:xfrm>
              <a:off x="13672512" y="3133066"/>
              <a:ext cx="1086428" cy="943304"/>
            </a:xfrm>
            <a:custGeom>
              <a:avLst/>
              <a:gdLst>
                <a:gd name="connsiteX0" fmla="*/ 132627 w 1086428"/>
                <a:gd name="connsiteY0" fmla="*/ 918571 h 943304"/>
                <a:gd name="connsiteX1" fmla="*/ 405301 w 1086428"/>
                <a:gd name="connsiteY1" fmla="*/ 604602 h 943304"/>
                <a:gd name="connsiteX2" fmla="*/ 653179 w 1086428"/>
                <a:gd name="connsiteY2" fmla="*/ 513711 h 943304"/>
                <a:gd name="connsiteX3" fmla="*/ 1082833 w 1086428"/>
                <a:gd name="connsiteY3" fmla="*/ 538510 h 943304"/>
                <a:gd name="connsiteX4" fmla="*/ 801890 w 1086428"/>
                <a:gd name="connsiteY4" fmla="*/ 274104 h 943304"/>
                <a:gd name="connsiteX5" fmla="*/ 942342 w 1086428"/>
                <a:gd name="connsiteY5" fmla="*/ 92318 h 943304"/>
                <a:gd name="connsiteX6" fmla="*/ 395 w 1086428"/>
                <a:gd name="connsiteY6" fmla="*/ 621139 h 943304"/>
                <a:gd name="connsiteX7" fmla="*/ 132578 w 1086428"/>
                <a:gd name="connsiteY7" fmla="*/ 918609 h 943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86428" h="943304">
                  <a:moveTo>
                    <a:pt x="132627" y="918571"/>
                  </a:moveTo>
                  <a:cubicBezTo>
                    <a:pt x="198720" y="621100"/>
                    <a:pt x="124361" y="406288"/>
                    <a:pt x="405301" y="604602"/>
                  </a:cubicBezTo>
                  <a:cubicBezTo>
                    <a:pt x="653179" y="786388"/>
                    <a:pt x="677976" y="555042"/>
                    <a:pt x="653179" y="513711"/>
                  </a:cubicBezTo>
                  <a:cubicBezTo>
                    <a:pt x="653179" y="513711"/>
                    <a:pt x="1132396" y="720293"/>
                    <a:pt x="1082833" y="538510"/>
                  </a:cubicBezTo>
                  <a:lnTo>
                    <a:pt x="801890" y="274104"/>
                  </a:lnTo>
                  <a:cubicBezTo>
                    <a:pt x="801890" y="274104"/>
                    <a:pt x="1000204" y="166679"/>
                    <a:pt x="942342" y="92318"/>
                  </a:cubicBezTo>
                  <a:cubicBezTo>
                    <a:pt x="867983" y="-6839"/>
                    <a:pt x="49959" y="-196893"/>
                    <a:pt x="395" y="621139"/>
                  </a:cubicBezTo>
                  <a:cubicBezTo>
                    <a:pt x="-7871" y="835951"/>
                    <a:pt x="116090" y="1009468"/>
                    <a:pt x="132578" y="918609"/>
                  </a:cubicBezTo>
                  <a:close/>
                </a:path>
              </a:pathLst>
            </a:custGeom>
            <a:solidFill>
              <a:srgbClr val="FFA505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7" name="任意多边形: 形状 356">
              <a:extLst>
                <a:ext uri="{FF2B5EF4-FFF2-40B4-BE49-F238E27FC236}">
                  <a16:creationId xmlns:a16="http://schemas.microsoft.com/office/drawing/2014/main" id="{9DEF1B03-51B3-C011-B2B7-35371C867034}"/>
                </a:ext>
              </a:extLst>
            </p:cNvPr>
            <p:cNvSpPr/>
            <p:nvPr/>
          </p:nvSpPr>
          <p:spPr>
            <a:xfrm>
              <a:off x="12858457" y="2325638"/>
              <a:ext cx="859165" cy="1388907"/>
            </a:xfrm>
            <a:custGeom>
              <a:avLst/>
              <a:gdLst>
                <a:gd name="connsiteX0" fmla="*/ 781405 w 859165"/>
                <a:gd name="connsiteY0" fmla="*/ 1370656 h 1388907"/>
                <a:gd name="connsiteX1" fmla="*/ 583091 w 859165"/>
                <a:gd name="connsiteY1" fmla="*/ 676587 h 1388907"/>
                <a:gd name="connsiteX2" fmla="*/ 244325 w 859165"/>
                <a:gd name="connsiteY2" fmla="*/ 676587 h 1388907"/>
                <a:gd name="connsiteX3" fmla="*/ 459137 w 859165"/>
                <a:gd name="connsiteY3" fmla="*/ 494801 h 1388907"/>
                <a:gd name="connsiteX4" fmla="*/ 12946 w 859165"/>
                <a:gd name="connsiteY4" fmla="*/ 420443 h 1388907"/>
                <a:gd name="connsiteX5" fmla="*/ 351712 w 859165"/>
                <a:gd name="connsiteY5" fmla="*/ 279991 h 1388907"/>
                <a:gd name="connsiteX6" fmla="*/ 806172 w 859165"/>
                <a:gd name="connsiteY6" fmla="*/ 470036 h 1388907"/>
                <a:gd name="connsiteX7" fmla="*/ 781373 w 859165"/>
                <a:gd name="connsiteY7" fmla="*/ 1370648 h 1388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59165" h="1388907">
                  <a:moveTo>
                    <a:pt x="781405" y="1370656"/>
                  </a:moveTo>
                  <a:cubicBezTo>
                    <a:pt x="682248" y="1527636"/>
                    <a:pt x="731845" y="618765"/>
                    <a:pt x="583091" y="676587"/>
                  </a:cubicBezTo>
                  <a:cubicBezTo>
                    <a:pt x="566558" y="676587"/>
                    <a:pt x="260853" y="850105"/>
                    <a:pt x="244325" y="676587"/>
                  </a:cubicBezTo>
                  <a:cubicBezTo>
                    <a:pt x="236059" y="610495"/>
                    <a:pt x="624425" y="569162"/>
                    <a:pt x="459137" y="494801"/>
                  </a:cubicBezTo>
                  <a:cubicBezTo>
                    <a:pt x="335184" y="445242"/>
                    <a:pt x="-77942" y="569160"/>
                    <a:pt x="12946" y="420443"/>
                  </a:cubicBezTo>
                  <a:cubicBezTo>
                    <a:pt x="62506" y="337818"/>
                    <a:pt x="384777" y="313017"/>
                    <a:pt x="351712" y="279991"/>
                  </a:cubicBezTo>
                  <a:cubicBezTo>
                    <a:pt x="-11850" y="-174469"/>
                    <a:pt x="690477" y="-50506"/>
                    <a:pt x="806172" y="470036"/>
                  </a:cubicBezTo>
                  <a:cubicBezTo>
                    <a:pt x="855732" y="693117"/>
                    <a:pt x="905329" y="1188902"/>
                    <a:pt x="781373" y="1370648"/>
                  </a:cubicBezTo>
                  <a:close/>
                </a:path>
              </a:pathLst>
            </a:custGeom>
            <a:solidFill>
              <a:srgbClr val="FFA505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50" name="组合 449">
            <a:extLst>
              <a:ext uri="{FF2B5EF4-FFF2-40B4-BE49-F238E27FC236}">
                <a16:creationId xmlns:a16="http://schemas.microsoft.com/office/drawing/2014/main" id="{0704DD70-8989-BB52-0F68-29B56D57064A}"/>
              </a:ext>
            </a:extLst>
          </p:cNvPr>
          <p:cNvGrpSpPr/>
          <p:nvPr/>
        </p:nvGrpSpPr>
        <p:grpSpPr>
          <a:xfrm rot="20820400">
            <a:off x="8194415" y="4539673"/>
            <a:ext cx="2454346" cy="2961137"/>
            <a:chOff x="9150037" y="4053924"/>
            <a:chExt cx="2716672" cy="3277630"/>
          </a:xfrm>
        </p:grpSpPr>
        <p:sp>
          <p:nvSpPr>
            <p:cNvPr id="448" name="椭圆 447">
              <a:extLst>
                <a:ext uri="{FF2B5EF4-FFF2-40B4-BE49-F238E27FC236}">
                  <a16:creationId xmlns:a16="http://schemas.microsoft.com/office/drawing/2014/main" id="{3302921D-77D5-3735-3217-6EDA62E878A2}"/>
                </a:ext>
              </a:extLst>
            </p:cNvPr>
            <p:cNvSpPr/>
            <p:nvPr/>
          </p:nvSpPr>
          <p:spPr>
            <a:xfrm rot="19747433">
              <a:off x="10693228" y="5124089"/>
              <a:ext cx="968878" cy="1295400"/>
            </a:xfrm>
            <a:prstGeom prst="ellipse">
              <a:avLst/>
            </a:prstGeom>
            <a:solidFill>
              <a:srgbClr val="FDCF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3" name="任意多边形: 形状 402">
              <a:extLst>
                <a:ext uri="{FF2B5EF4-FFF2-40B4-BE49-F238E27FC236}">
                  <a16:creationId xmlns:a16="http://schemas.microsoft.com/office/drawing/2014/main" id="{2D48A727-C4D5-777E-5FF4-1FCAC5F365B1}"/>
                </a:ext>
              </a:extLst>
            </p:cNvPr>
            <p:cNvSpPr/>
            <p:nvPr/>
          </p:nvSpPr>
          <p:spPr>
            <a:xfrm>
              <a:off x="10429494" y="4255611"/>
              <a:ext cx="760422" cy="400449"/>
            </a:xfrm>
            <a:custGeom>
              <a:avLst/>
              <a:gdLst>
                <a:gd name="connsiteX0" fmla="*/ 190 w 1272858"/>
                <a:gd name="connsiteY0" fmla="*/ 0 h 670305"/>
                <a:gd name="connsiteX1" fmla="*/ 257904 w 1272858"/>
                <a:gd name="connsiteY1" fmla="*/ 536472 h 670305"/>
                <a:gd name="connsiteX2" fmla="*/ 843548 w 1272858"/>
                <a:gd name="connsiteY2" fmla="*/ 642399 h 670305"/>
                <a:gd name="connsiteX3" fmla="*/ 1272858 w 1272858"/>
                <a:gd name="connsiteY3" fmla="*/ 230272 h 670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2858" h="670305">
                  <a:moveTo>
                    <a:pt x="190" y="0"/>
                  </a:moveTo>
                  <a:cubicBezTo>
                    <a:pt x="-4861" y="209796"/>
                    <a:pt x="90967" y="409295"/>
                    <a:pt x="257904" y="536472"/>
                  </a:cubicBezTo>
                  <a:cubicBezTo>
                    <a:pt x="424838" y="663610"/>
                    <a:pt x="642638" y="703023"/>
                    <a:pt x="843548" y="642399"/>
                  </a:cubicBezTo>
                  <a:cubicBezTo>
                    <a:pt x="1044428" y="581817"/>
                    <a:pt x="1204093" y="428547"/>
                    <a:pt x="1272858" y="230272"/>
                  </a:cubicBezTo>
                  <a:close/>
                </a:path>
              </a:pathLst>
            </a:custGeom>
            <a:solidFill>
              <a:srgbClr val="01956D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4" name="任意多边形: 形状 403">
              <a:extLst>
                <a:ext uri="{FF2B5EF4-FFF2-40B4-BE49-F238E27FC236}">
                  <a16:creationId xmlns:a16="http://schemas.microsoft.com/office/drawing/2014/main" id="{9F154590-4E50-13F1-513C-BB999D14FD95}"/>
                </a:ext>
              </a:extLst>
            </p:cNvPr>
            <p:cNvSpPr/>
            <p:nvPr/>
          </p:nvSpPr>
          <p:spPr>
            <a:xfrm>
              <a:off x="9278889" y="4053924"/>
              <a:ext cx="2587820" cy="3277630"/>
            </a:xfrm>
            <a:custGeom>
              <a:avLst/>
              <a:gdLst>
                <a:gd name="connsiteX0" fmla="*/ 3446979 w 4331708"/>
                <a:gd name="connsiteY0" fmla="*/ 1751161 h 5486370"/>
                <a:gd name="connsiteX1" fmla="*/ 2217339 w 4331708"/>
                <a:gd name="connsiteY1" fmla="*/ 1476723 h 5486370"/>
                <a:gd name="connsiteX2" fmla="*/ 1220186 w 4331708"/>
                <a:gd name="connsiteY2" fmla="*/ 0 h 5486370"/>
                <a:gd name="connsiteX3" fmla="*/ 1143034 w 4331708"/>
                <a:gd name="connsiteY3" fmla="*/ 146996 h 5486370"/>
                <a:gd name="connsiteX4" fmla="*/ 1755012 w 4331708"/>
                <a:gd name="connsiteY4" fmla="*/ 698086 h 5486370"/>
                <a:gd name="connsiteX5" fmla="*/ 2088722 w 4331708"/>
                <a:gd name="connsiteY5" fmla="*/ 1450977 h 5486370"/>
                <a:gd name="connsiteX6" fmla="*/ 1057475 w 4331708"/>
                <a:gd name="connsiteY6" fmla="*/ 1641560 h 5486370"/>
                <a:gd name="connsiteX7" fmla="*/ 1057513 w 4331708"/>
                <a:gd name="connsiteY7" fmla="*/ 1641560 h 5486370"/>
                <a:gd name="connsiteX8" fmla="*/ 288438 w 4331708"/>
                <a:gd name="connsiteY8" fmla="*/ 2386947 h 5486370"/>
                <a:gd name="connsiteX9" fmla="*/ 0 w 4331708"/>
                <a:gd name="connsiteY9" fmla="*/ 3418390 h 5486370"/>
                <a:gd name="connsiteX10" fmla="*/ 2165855 w 4331708"/>
                <a:gd name="connsiteY10" fmla="*/ 5486371 h 5486370"/>
                <a:gd name="connsiteX11" fmla="*/ 4331709 w 4331708"/>
                <a:gd name="connsiteY11" fmla="*/ 3418390 h 5486370"/>
                <a:gd name="connsiteX12" fmla="*/ 4094128 w 4331708"/>
                <a:gd name="connsiteY12" fmla="*/ 2476061 h 5486370"/>
                <a:gd name="connsiteX13" fmla="*/ 3446939 w 4331708"/>
                <a:gd name="connsiteY13" fmla="*/ 1751112 h 5486370"/>
                <a:gd name="connsiteX14" fmla="*/ 2992558 w 4331708"/>
                <a:gd name="connsiteY14" fmla="*/ 2016105 h 5486370"/>
                <a:gd name="connsiteX15" fmla="*/ 2992558 w 4331708"/>
                <a:gd name="connsiteY15" fmla="*/ 2016067 h 5486370"/>
                <a:gd name="connsiteX16" fmla="*/ 2953331 w 4331708"/>
                <a:gd name="connsiteY16" fmla="*/ 1989852 h 5486370"/>
                <a:gd name="connsiteX17" fmla="*/ 2962516 w 4331708"/>
                <a:gd name="connsiteY17" fmla="*/ 1943544 h 5486370"/>
                <a:gd name="connsiteX18" fmla="*/ 3008823 w 4331708"/>
                <a:gd name="connsiteY18" fmla="*/ 1934360 h 5486370"/>
                <a:gd name="connsiteX19" fmla="*/ 3035038 w 4331708"/>
                <a:gd name="connsiteY19" fmla="*/ 1973586 h 5486370"/>
                <a:gd name="connsiteX20" fmla="*/ 3022601 w 4331708"/>
                <a:gd name="connsiteY20" fmla="*/ 2003628 h 5486370"/>
                <a:gd name="connsiteX21" fmla="*/ 2992559 w 4331708"/>
                <a:gd name="connsiteY21" fmla="*/ 2016066 h 5486370"/>
                <a:gd name="connsiteX22" fmla="*/ 3225083 w 4331708"/>
                <a:gd name="connsiteY22" fmla="*/ 2361533 h 5486370"/>
                <a:gd name="connsiteX23" fmla="*/ 3225083 w 4331708"/>
                <a:gd name="connsiteY23" fmla="*/ 2361495 h 5486370"/>
                <a:gd name="connsiteX24" fmla="*/ 3259564 w 4331708"/>
                <a:gd name="connsiteY24" fmla="*/ 2309869 h 5486370"/>
                <a:gd name="connsiteX25" fmla="*/ 3320491 w 4331708"/>
                <a:gd name="connsiteY25" fmla="*/ 2321962 h 5486370"/>
                <a:gd name="connsiteX26" fmla="*/ 3332584 w 4331708"/>
                <a:gd name="connsiteY26" fmla="*/ 2382889 h 5486370"/>
                <a:gd name="connsiteX27" fmla="*/ 3280958 w 4331708"/>
                <a:gd name="connsiteY27" fmla="*/ 2417370 h 5486370"/>
                <a:gd name="connsiteX28" fmla="*/ 3241425 w 4331708"/>
                <a:gd name="connsiteY28" fmla="*/ 2401028 h 5486370"/>
                <a:gd name="connsiteX29" fmla="*/ 3225083 w 4331708"/>
                <a:gd name="connsiteY29" fmla="*/ 2361495 h 5486370"/>
                <a:gd name="connsiteX30" fmla="*/ 3353632 w 4331708"/>
                <a:gd name="connsiteY30" fmla="*/ 2915414 h 5486370"/>
                <a:gd name="connsiteX31" fmla="*/ 3353632 w 4331708"/>
                <a:gd name="connsiteY31" fmla="*/ 2915376 h 5486370"/>
                <a:gd name="connsiteX32" fmla="*/ 3310769 w 4331708"/>
                <a:gd name="connsiteY32" fmla="*/ 2886750 h 5486370"/>
                <a:gd name="connsiteX33" fmla="*/ 3320834 w 4331708"/>
                <a:gd name="connsiteY33" fmla="*/ 2836195 h 5486370"/>
                <a:gd name="connsiteX34" fmla="*/ 3371389 w 4331708"/>
                <a:gd name="connsiteY34" fmla="*/ 2826130 h 5486370"/>
                <a:gd name="connsiteX35" fmla="*/ 3400015 w 4331708"/>
                <a:gd name="connsiteY35" fmla="*/ 2868993 h 5486370"/>
                <a:gd name="connsiteX36" fmla="*/ 3353632 w 4331708"/>
                <a:gd name="connsiteY36" fmla="*/ 2915376 h 5486370"/>
                <a:gd name="connsiteX37" fmla="*/ 3529676 w 4331708"/>
                <a:gd name="connsiteY37" fmla="*/ 2512428 h 5486370"/>
                <a:gd name="connsiteX38" fmla="*/ 3529676 w 4331708"/>
                <a:gd name="connsiteY38" fmla="*/ 2512390 h 5486370"/>
                <a:gd name="connsiteX39" fmla="*/ 3501815 w 4331708"/>
                <a:gd name="connsiteY39" fmla="*/ 2493753 h 5486370"/>
                <a:gd name="connsiteX40" fmla="*/ 3508359 w 4331708"/>
                <a:gd name="connsiteY40" fmla="*/ 2460879 h 5486370"/>
                <a:gd name="connsiteX41" fmla="*/ 3541234 w 4331708"/>
                <a:gd name="connsiteY41" fmla="*/ 2454335 h 5486370"/>
                <a:gd name="connsiteX42" fmla="*/ 3559871 w 4331708"/>
                <a:gd name="connsiteY42" fmla="*/ 2482234 h 5486370"/>
                <a:gd name="connsiteX43" fmla="*/ 3551031 w 4331708"/>
                <a:gd name="connsiteY43" fmla="*/ 2503550 h 5486370"/>
                <a:gd name="connsiteX44" fmla="*/ 3529676 w 4331708"/>
                <a:gd name="connsiteY44" fmla="*/ 2512391 h 5486370"/>
                <a:gd name="connsiteX45" fmla="*/ 3740961 w 4331708"/>
                <a:gd name="connsiteY45" fmla="*/ 2869564 h 5486370"/>
                <a:gd name="connsiteX46" fmla="*/ 3773376 w 4331708"/>
                <a:gd name="connsiteY46" fmla="*/ 2820999 h 5486370"/>
                <a:gd name="connsiteX47" fmla="*/ 3830629 w 4331708"/>
                <a:gd name="connsiteY47" fmla="*/ 2832404 h 5486370"/>
                <a:gd name="connsiteX48" fmla="*/ 3842034 w 4331708"/>
                <a:gd name="connsiteY48" fmla="*/ 2889657 h 5486370"/>
                <a:gd name="connsiteX49" fmla="*/ 3793507 w 4331708"/>
                <a:gd name="connsiteY49" fmla="*/ 2922110 h 5486370"/>
                <a:gd name="connsiteX50" fmla="*/ 3756347 w 4331708"/>
                <a:gd name="connsiteY50" fmla="*/ 2906687 h 5486370"/>
                <a:gd name="connsiteX51" fmla="*/ 3740963 w 4331708"/>
                <a:gd name="connsiteY51" fmla="*/ 2869565 h 5486370"/>
                <a:gd name="connsiteX52" fmla="*/ 3836522 w 4331708"/>
                <a:gd name="connsiteY52" fmla="*/ 3372588 h 5486370"/>
                <a:gd name="connsiteX53" fmla="*/ 3797295 w 4331708"/>
                <a:gd name="connsiteY53" fmla="*/ 3346373 h 5486370"/>
                <a:gd name="connsiteX54" fmla="*/ 3806480 w 4331708"/>
                <a:gd name="connsiteY54" fmla="*/ 3300066 h 5486370"/>
                <a:gd name="connsiteX55" fmla="*/ 3852787 w 4331708"/>
                <a:gd name="connsiteY55" fmla="*/ 3290843 h 5486370"/>
                <a:gd name="connsiteX56" fmla="*/ 3879002 w 4331708"/>
                <a:gd name="connsiteY56" fmla="*/ 3330108 h 5486370"/>
                <a:gd name="connsiteX57" fmla="*/ 3836523 w 4331708"/>
                <a:gd name="connsiteY57" fmla="*/ 3369794 h 5486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4331708" h="5486370">
                  <a:moveTo>
                    <a:pt x="3446979" y="1751161"/>
                  </a:moveTo>
                  <a:cubicBezTo>
                    <a:pt x="2871857" y="1391763"/>
                    <a:pt x="2348719" y="1453269"/>
                    <a:pt x="2217339" y="1476723"/>
                  </a:cubicBezTo>
                  <a:cubicBezTo>
                    <a:pt x="2032879" y="417554"/>
                    <a:pt x="1227436" y="5095"/>
                    <a:pt x="1220186" y="0"/>
                  </a:cubicBezTo>
                  <a:lnTo>
                    <a:pt x="1143034" y="146996"/>
                  </a:lnTo>
                  <a:cubicBezTo>
                    <a:pt x="1383524" y="285606"/>
                    <a:pt x="1592056" y="473359"/>
                    <a:pt x="1755012" y="698086"/>
                  </a:cubicBezTo>
                  <a:cubicBezTo>
                    <a:pt x="1917968" y="922773"/>
                    <a:pt x="2031703" y="1179331"/>
                    <a:pt x="2088722" y="1450977"/>
                  </a:cubicBezTo>
                  <a:cubicBezTo>
                    <a:pt x="1768444" y="1368275"/>
                    <a:pt x="1335832" y="1486759"/>
                    <a:pt x="1057475" y="1641560"/>
                  </a:cubicBezTo>
                  <a:lnTo>
                    <a:pt x="1057513" y="1641560"/>
                  </a:lnTo>
                  <a:cubicBezTo>
                    <a:pt x="739645" y="1817527"/>
                    <a:pt x="474241" y="2074741"/>
                    <a:pt x="288438" y="2386947"/>
                  </a:cubicBezTo>
                  <a:cubicBezTo>
                    <a:pt x="102596" y="2699152"/>
                    <a:pt x="3096" y="3055102"/>
                    <a:pt x="0" y="3418390"/>
                  </a:cubicBezTo>
                  <a:cubicBezTo>
                    <a:pt x="0" y="4560835"/>
                    <a:pt x="969721" y="5486371"/>
                    <a:pt x="2165855" y="5486371"/>
                  </a:cubicBezTo>
                  <a:cubicBezTo>
                    <a:pt x="3361988" y="5486371"/>
                    <a:pt x="4331709" y="4562451"/>
                    <a:pt x="4331709" y="3418390"/>
                  </a:cubicBezTo>
                  <a:cubicBezTo>
                    <a:pt x="4329719" y="3089686"/>
                    <a:pt x="4248204" y="2766380"/>
                    <a:pt x="4094128" y="2476061"/>
                  </a:cubicBezTo>
                  <a:cubicBezTo>
                    <a:pt x="3940048" y="2185703"/>
                    <a:pt x="3718006" y="1936993"/>
                    <a:pt x="3446939" y="1751112"/>
                  </a:cubicBezTo>
                  <a:close/>
                  <a:moveTo>
                    <a:pt x="2992558" y="2016105"/>
                  </a:moveTo>
                  <a:lnTo>
                    <a:pt x="2992558" y="2016067"/>
                  </a:lnTo>
                  <a:cubicBezTo>
                    <a:pt x="2975375" y="2016067"/>
                    <a:pt x="2959876" y="2005734"/>
                    <a:pt x="2953331" y="1989852"/>
                  </a:cubicBezTo>
                  <a:cubicBezTo>
                    <a:pt x="2946749" y="1973969"/>
                    <a:pt x="2950384" y="1955715"/>
                    <a:pt x="2962516" y="1943544"/>
                  </a:cubicBezTo>
                  <a:cubicBezTo>
                    <a:pt x="2974686" y="1931413"/>
                    <a:pt x="2992941" y="1927777"/>
                    <a:pt x="3008823" y="1934360"/>
                  </a:cubicBezTo>
                  <a:cubicBezTo>
                    <a:pt x="3024705" y="1940942"/>
                    <a:pt x="3035038" y="1956403"/>
                    <a:pt x="3035038" y="1973586"/>
                  </a:cubicBezTo>
                  <a:cubicBezTo>
                    <a:pt x="3035038" y="1984876"/>
                    <a:pt x="3030561" y="1995668"/>
                    <a:pt x="3022601" y="2003628"/>
                  </a:cubicBezTo>
                  <a:cubicBezTo>
                    <a:pt x="3014641" y="2011589"/>
                    <a:pt x="3003810" y="2016066"/>
                    <a:pt x="2992559" y="2016066"/>
                  </a:cubicBezTo>
                  <a:close/>
                  <a:moveTo>
                    <a:pt x="3225083" y="2361533"/>
                  </a:moveTo>
                  <a:lnTo>
                    <a:pt x="3225083" y="2361495"/>
                  </a:lnTo>
                  <a:cubicBezTo>
                    <a:pt x="3225083" y="2338877"/>
                    <a:pt x="3238707" y="2318517"/>
                    <a:pt x="3259564" y="2309869"/>
                  </a:cubicBezTo>
                  <a:cubicBezTo>
                    <a:pt x="3280460" y="2301219"/>
                    <a:pt x="3304493" y="2306003"/>
                    <a:pt x="3320491" y="2321962"/>
                  </a:cubicBezTo>
                  <a:cubicBezTo>
                    <a:pt x="3336488" y="2337959"/>
                    <a:pt x="3341233" y="2361992"/>
                    <a:pt x="3332584" y="2382889"/>
                  </a:cubicBezTo>
                  <a:cubicBezTo>
                    <a:pt x="3323936" y="2403785"/>
                    <a:pt x="3303576" y="2417370"/>
                    <a:pt x="3280958" y="2417370"/>
                  </a:cubicBezTo>
                  <a:cubicBezTo>
                    <a:pt x="3266148" y="2417370"/>
                    <a:pt x="3251912" y="2411514"/>
                    <a:pt x="3241425" y="2401028"/>
                  </a:cubicBezTo>
                  <a:cubicBezTo>
                    <a:pt x="3230977" y="2390542"/>
                    <a:pt x="3225083" y="2376306"/>
                    <a:pt x="3225083" y="2361495"/>
                  </a:cubicBezTo>
                  <a:close/>
                  <a:moveTo>
                    <a:pt x="3353632" y="2915414"/>
                  </a:moveTo>
                  <a:lnTo>
                    <a:pt x="3353632" y="2915376"/>
                  </a:lnTo>
                  <a:cubicBezTo>
                    <a:pt x="3334841" y="2915376"/>
                    <a:pt x="3317926" y="2904087"/>
                    <a:pt x="3310769" y="2886750"/>
                  </a:cubicBezTo>
                  <a:cubicBezTo>
                    <a:pt x="3303574" y="2869414"/>
                    <a:pt x="3307554" y="2849475"/>
                    <a:pt x="3320834" y="2836195"/>
                  </a:cubicBezTo>
                  <a:cubicBezTo>
                    <a:pt x="3334076" y="2822914"/>
                    <a:pt x="3354052" y="2818973"/>
                    <a:pt x="3371389" y="2826130"/>
                  </a:cubicBezTo>
                  <a:cubicBezTo>
                    <a:pt x="3388725" y="2833325"/>
                    <a:pt x="3400015" y="2850240"/>
                    <a:pt x="3400015" y="2868993"/>
                  </a:cubicBezTo>
                  <a:cubicBezTo>
                    <a:pt x="3400015" y="2894634"/>
                    <a:pt x="3379234" y="2915376"/>
                    <a:pt x="3353632" y="2915376"/>
                  </a:cubicBezTo>
                  <a:close/>
                  <a:moveTo>
                    <a:pt x="3529676" y="2512428"/>
                  </a:moveTo>
                  <a:lnTo>
                    <a:pt x="3529676" y="2512390"/>
                  </a:lnTo>
                  <a:cubicBezTo>
                    <a:pt x="3517468" y="2512390"/>
                    <a:pt x="3506485" y="2505042"/>
                    <a:pt x="3501815" y="2493753"/>
                  </a:cubicBezTo>
                  <a:cubicBezTo>
                    <a:pt x="3497146" y="2482502"/>
                    <a:pt x="3499711" y="2469489"/>
                    <a:pt x="3508359" y="2460879"/>
                  </a:cubicBezTo>
                  <a:cubicBezTo>
                    <a:pt x="3516971" y="2452230"/>
                    <a:pt x="3529944" y="2449666"/>
                    <a:pt x="3541234" y="2454335"/>
                  </a:cubicBezTo>
                  <a:cubicBezTo>
                    <a:pt x="3552523" y="2459003"/>
                    <a:pt x="3559871" y="2470026"/>
                    <a:pt x="3559871" y="2482234"/>
                  </a:cubicBezTo>
                  <a:cubicBezTo>
                    <a:pt x="3559871" y="2490232"/>
                    <a:pt x="3556695" y="2497887"/>
                    <a:pt x="3551031" y="2503550"/>
                  </a:cubicBezTo>
                  <a:cubicBezTo>
                    <a:pt x="3545367" y="2509214"/>
                    <a:pt x="3537674" y="2512391"/>
                    <a:pt x="3529676" y="2512391"/>
                  </a:cubicBezTo>
                  <a:close/>
                  <a:moveTo>
                    <a:pt x="3740961" y="2869564"/>
                  </a:moveTo>
                  <a:cubicBezTo>
                    <a:pt x="3740961" y="2848285"/>
                    <a:pt x="3753744" y="2829150"/>
                    <a:pt x="3773376" y="2820999"/>
                  </a:cubicBezTo>
                  <a:cubicBezTo>
                    <a:pt x="3793009" y="2812886"/>
                    <a:pt x="3815626" y="2817364"/>
                    <a:pt x="3830629" y="2832404"/>
                  </a:cubicBezTo>
                  <a:cubicBezTo>
                    <a:pt x="3845670" y="2847445"/>
                    <a:pt x="3850185" y="2870023"/>
                    <a:pt x="3842034" y="2889657"/>
                  </a:cubicBezTo>
                  <a:cubicBezTo>
                    <a:pt x="3833921" y="2909289"/>
                    <a:pt x="3814747" y="2922110"/>
                    <a:pt x="3793507" y="2922110"/>
                  </a:cubicBezTo>
                  <a:cubicBezTo>
                    <a:pt x="3779577" y="2922110"/>
                    <a:pt x="3766183" y="2916561"/>
                    <a:pt x="3756347" y="2906687"/>
                  </a:cubicBezTo>
                  <a:cubicBezTo>
                    <a:pt x="3746474" y="2896852"/>
                    <a:pt x="3740963" y="2883495"/>
                    <a:pt x="3740963" y="2869565"/>
                  </a:cubicBezTo>
                  <a:close/>
                  <a:moveTo>
                    <a:pt x="3836522" y="3372588"/>
                  </a:moveTo>
                  <a:cubicBezTo>
                    <a:pt x="3819339" y="3372588"/>
                    <a:pt x="3803878" y="3362217"/>
                    <a:pt x="3797295" y="3346373"/>
                  </a:cubicBezTo>
                  <a:cubicBezTo>
                    <a:pt x="3790713" y="3330491"/>
                    <a:pt x="3794348" y="3312236"/>
                    <a:pt x="3806480" y="3300066"/>
                  </a:cubicBezTo>
                  <a:cubicBezTo>
                    <a:pt x="3818650" y="3287934"/>
                    <a:pt x="3836905" y="3284298"/>
                    <a:pt x="3852787" y="3290843"/>
                  </a:cubicBezTo>
                  <a:cubicBezTo>
                    <a:pt x="3868669" y="3297425"/>
                    <a:pt x="3879002" y="3312924"/>
                    <a:pt x="3879002" y="3330108"/>
                  </a:cubicBezTo>
                  <a:cubicBezTo>
                    <a:pt x="3877548" y="3352457"/>
                    <a:pt x="3858949" y="3369832"/>
                    <a:pt x="3836523" y="3369794"/>
                  </a:cubicBezTo>
                  <a:close/>
                </a:path>
              </a:pathLst>
            </a:custGeom>
            <a:solidFill>
              <a:srgbClr val="FFA409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5" name="任意多边形: 形状 404">
              <a:extLst>
                <a:ext uri="{FF2B5EF4-FFF2-40B4-BE49-F238E27FC236}">
                  <a16:creationId xmlns:a16="http://schemas.microsoft.com/office/drawing/2014/main" id="{C08DADD2-628B-76EE-BA06-9AB855E26137}"/>
                </a:ext>
              </a:extLst>
            </p:cNvPr>
            <p:cNvSpPr/>
            <p:nvPr/>
          </p:nvSpPr>
          <p:spPr>
            <a:xfrm>
              <a:off x="9150037" y="4277483"/>
              <a:ext cx="995900" cy="759243"/>
            </a:xfrm>
            <a:custGeom>
              <a:avLst/>
              <a:gdLst>
                <a:gd name="connsiteX0" fmla="*/ 0 w 1667020"/>
                <a:gd name="connsiteY0" fmla="*/ 1236654 h 1270884"/>
                <a:gd name="connsiteX1" fmla="*/ 1655031 w 1667020"/>
                <a:gd name="connsiteY1" fmla="*/ 210501 h 1270884"/>
                <a:gd name="connsiteX2" fmla="*/ 169980 w 1667020"/>
                <a:gd name="connsiteY2" fmla="*/ 1131051 h 1270884"/>
                <a:gd name="connsiteX3" fmla="*/ 169980 w 1667020"/>
                <a:gd name="connsiteY3" fmla="*/ 1127147 h 1270884"/>
                <a:gd name="connsiteX4" fmla="*/ 1634359 w 1667020"/>
                <a:gd name="connsiteY4" fmla="*/ 176981 h 1270884"/>
                <a:gd name="connsiteX5" fmla="*/ 98 w 1667020"/>
                <a:gd name="connsiteY5" fmla="*/ 1236640 h 1270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67020" h="1270884">
                  <a:moveTo>
                    <a:pt x="0" y="1236654"/>
                  </a:moveTo>
                  <a:cubicBezTo>
                    <a:pt x="0" y="1236654"/>
                    <a:pt x="1831576" y="1561380"/>
                    <a:pt x="1655031" y="210501"/>
                  </a:cubicBezTo>
                  <a:lnTo>
                    <a:pt x="169980" y="1131051"/>
                  </a:lnTo>
                  <a:lnTo>
                    <a:pt x="169980" y="1127147"/>
                  </a:lnTo>
                  <a:lnTo>
                    <a:pt x="1634359" y="176981"/>
                  </a:lnTo>
                  <a:cubicBezTo>
                    <a:pt x="485742" y="-558608"/>
                    <a:pt x="98" y="1236640"/>
                    <a:pt x="98" y="1236640"/>
                  </a:cubicBezTo>
                  <a:close/>
                </a:path>
              </a:pathLst>
            </a:custGeom>
            <a:solidFill>
              <a:srgbClr val="01956D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D92E3175-8067-79E4-D34F-484934B4285F}"/>
              </a:ext>
            </a:extLst>
          </p:cNvPr>
          <p:cNvGrpSpPr/>
          <p:nvPr/>
        </p:nvGrpSpPr>
        <p:grpSpPr>
          <a:xfrm>
            <a:off x="-1906942" y="2124638"/>
            <a:ext cx="6731000" cy="5573094"/>
            <a:chOff x="-5472236" y="2866013"/>
            <a:chExt cx="5102323" cy="4224592"/>
          </a:xfrm>
        </p:grpSpPr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16664E7E-18CD-3FD1-9CB4-EF06DED5B94C}"/>
                </a:ext>
              </a:extLst>
            </p:cNvPr>
            <p:cNvSpPr/>
            <p:nvPr/>
          </p:nvSpPr>
          <p:spPr>
            <a:xfrm rot="20938960">
              <a:off x="-4730714" y="3456535"/>
              <a:ext cx="1588169" cy="2470932"/>
            </a:xfrm>
            <a:prstGeom prst="ellipse">
              <a:avLst/>
            </a:prstGeom>
            <a:solidFill>
              <a:srgbClr val="24CE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2E15723E-D4B7-593B-1150-6DF8995CC8A9}"/>
                </a:ext>
              </a:extLst>
            </p:cNvPr>
            <p:cNvSpPr/>
            <p:nvPr/>
          </p:nvSpPr>
          <p:spPr>
            <a:xfrm>
              <a:off x="-2624978" y="3122314"/>
              <a:ext cx="1682567" cy="2705876"/>
            </a:xfrm>
            <a:custGeom>
              <a:avLst/>
              <a:gdLst>
                <a:gd name="connsiteX0" fmla="*/ 941563 w 1682567"/>
                <a:gd name="connsiteY0" fmla="*/ 190 h 2705876"/>
                <a:gd name="connsiteX1" fmla="*/ 1036810 w 1682567"/>
                <a:gd name="connsiteY1" fmla="*/ 15521 h 2705876"/>
                <a:gd name="connsiteX2" fmla="*/ 1335193 w 1682567"/>
                <a:gd name="connsiteY2" fmla="*/ 804792 h 2705876"/>
                <a:gd name="connsiteX3" fmla="*/ 1681702 w 1682567"/>
                <a:gd name="connsiteY3" fmla="*/ 1247554 h 2705876"/>
                <a:gd name="connsiteX4" fmla="*/ 1258191 w 1682567"/>
                <a:gd name="connsiteY4" fmla="*/ 2287083 h 2705876"/>
                <a:gd name="connsiteX5" fmla="*/ 632549 w 1682567"/>
                <a:gd name="connsiteY5" fmla="*/ 2700969 h 2705876"/>
                <a:gd name="connsiteX6" fmla="*/ 151285 w 1682567"/>
                <a:gd name="connsiteY6" fmla="*/ 2046451 h 2705876"/>
                <a:gd name="connsiteX7" fmla="*/ 82856 w 1682567"/>
                <a:gd name="connsiteY7" fmla="*/ 1903125 h 2705876"/>
                <a:gd name="connsiteX8" fmla="*/ 69855 w 1682567"/>
                <a:gd name="connsiteY8" fmla="*/ 1866228 h 2705876"/>
                <a:gd name="connsiteX9" fmla="*/ 75769 w 1682567"/>
                <a:gd name="connsiteY9" fmla="*/ 1852998 h 2705876"/>
                <a:gd name="connsiteX10" fmla="*/ 110906 w 1682567"/>
                <a:gd name="connsiteY10" fmla="*/ 1674293 h 2705876"/>
                <a:gd name="connsiteX11" fmla="*/ 409876 w 1682567"/>
                <a:gd name="connsiteY11" fmla="*/ 1921788 h 2705876"/>
                <a:gd name="connsiteX12" fmla="*/ 701948 w 1682567"/>
                <a:gd name="connsiteY12" fmla="*/ 2578922 h 2705876"/>
                <a:gd name="connsiteX13" fmla="*/ 605737 w 1682567"/>
                <a:gd name="connsiteY13" fmla="*/ 1587255 h 2705876"/>
                <a:gd name="connsiteX14" fmla="*/ 1217412 w 1682567"/>
                <a:gd name="connsiteY14" fmla="*/ 1537772 h 2705876"/>
                <a:gd name="connsiteX15" fmla="*/ 616073 w 1682567"/>
                <a:gd name="connsiteY15" fmla="*/ 1414886 h 2705876"/>
                <a:gd name="connsiteX16" fmla="*/ 727741 w 1682567"/>
                <a:gd name="connsiteY16" fmla="*/ 989857 h 2705876"/>
                <a:gd name="connsiteX17" fmla="*/ 1177871 w 1682567"/>
                <a:gd name="connsiteY17" fmla="*/ 756028 h 2705876"/>
                <a:gd name="connsiteX18" fmla="*/ 738028 w 1682567"/>
                <a:gd name="connsiteY18" fmla="*/ 817490 h 2705876"/>
                <a:gd name="connsiteX19" fmla="*/ 847982 w 1682567"/>
                <a:gd name="connsiteY19" fmla="*/ 165441 h 2705876"/>
                <a:gd name="connsiteX20" fmla="*/ 463140 w 1682567"/>
                <a:gd name="connsiteY20" fmla="*/ 1059851 h 2705876"/>
                <a:gd name="connsiteX21" fmla="*/ 33594 w 1682567"/>
                <a:gd name="connsiteY21" fmla="*/ 873823 h 2705876"/>
                <a:gd name="connsiteX22" fmla="*/ 452804 w 1682567"/>
                <a:gd name="connsiteY22" fmla="*/ 1232262 h 2705876"/>
                <a:gd name="connsiteX23" fmla="*/ 420160 w 1682567"/>
                <a:gd name="connsiteY23" fmla="*/ 1749443 h 2705876"/>
                <a:gd name="connsiteX24" fmla="*/ 107455 w 1682567"/>
                <a:gd name="connsiteY24" fmla="*/ 1611176 h 2705876"/>
                <a:gd name="connsiteX25" fmla="*/ 96031 w 1682567"/>
                <a:gd name="connsiteY25" fmla="*/ 1536533 h 2705876"/>
                <a:gd name="connsiteX26" fmla="*/ 123293 w 1682567"/>
                <a:gd name="connsiteY26" fmla="*/ 1538089 h 2705876"/>
                <a:gd name="connsiteX27" fmla="*/ 324540 w 1682567"/>
                <a:gd name="connsiteY27" fmla="*/ 1545938 h 2705876"/>
                <a:gd name="connsiteX28" fmla="*/ 93534 w 1682567"/>
                <a:gd name="connsiteY28" fmla="*/ 1209053 h 2705876"/>
                <a:gd name="connsiteX29" fmla="*/ 74283 w 1682567"/>
                <a:gd name="connsiteY29" fmla="*/ 352405 h 2705876"/>
                <a:gd name="connsiteX30" fmla="*/ 941563 w 1682567"/>
                <a:gd name="connsiteY30" fmla="*/ 190 h 2705876"/>
                <a:gd name="connsiteX0" fmla="*/ 941563 w 1682567"/>
                <a:gd name="connsiteY0" fmla="*/ 190 h 2705876"/>
                <a:gd name="connsiteX1" fmla="*/ 1036810 w 1682567"/>
                <a:gd name="connsiteY1" fmla="*/ 15521 h 2705876"/>
                <a:gd name="connsiteX2" fmla="*/ 1335193 w 1682567"/>
                <a:gd name="connsiteY2" fmla="*/ 804792 h 2705876"/>
                <a:gd name="connsiteX3" fmla="*/ 1681702 w 1682567"/>
                <a:gd name="connsiteY3" fmla="*/ 1247554 h 2705876"/>
                <a:gd name="connsiteX4" fmla="*/ 1258191 w 1682567"/>
                <a:gd name="connsiteY4" fmla="*/ 2287083 h 2705876"/>
                <a:gd name="connsiteX5" fmla="*/ 632549 w 1682567"/>
                <a:gd name="connsiteY5" fmla="*/ 2700969 h 2705876"/>
                <a:gd name="connsiteX6" fmla="*/ 151285 w 1682567"/>
                <a:gd name="connsiteY6" fmla="*/ 2046451 h 2705876"/>
                <a:gd name="connsiteX7" fmla="*/ 82856 w 1682567"/>
                <a:gd name="connsiteY7" fmla="*/ 1903125 h 2705876"/>
                <a:gd name="connsiteX8" fmla="*/ 69855 w 1682567"/>
                <a:gd name="connsiteY8" fmla="*/ 1866228 h 2705876"/>
                <a:gd name="connsiteX9" fmla="*/ 75769 w 1682567"/>
                <a:gd name="connsiteY9" fmla="*/ 1852998 h 2705876"/>
                <a:gd name="connsiteX10" fmla="*/ 110906 w 1682567"/>
                <a:gd name="connsiteY10" fmla="*/ 1674293 h 2705876"/>
                <a:gd name="connsiteX11" fmla="*/ 409876 w 1682567"/>
                <a:gd name="connsiteY11" fmla="*/ 1921788 h 2705876"/>
                <a:gd name="connsiteX12" fmla="*/ 701948 w 1682567"/>
                <a:gd name="connsiteY12" fmla="*/ 2578922 h 2705876"/>
                <a:gd name="connsiteX13" fmla="*/ 605737 w 1682567"/>
                <a:gd name="connsiteY13" fmla="*/ 1587255 h 2705876"/>
                <a:gd name="connsiteX14" fmla="*/ 1217412 w 1682567"/>
                <a:gd name="connsiteY14" fmla="*/ 1537772 h 2705876"/>
                <a:gd name="connsiteX15" fmla="*/ 616073 w 1682567"/>
                <a:gd name="connsiteY15" fmla="*/ 1414886 h 2705876"/>
                <a:gd name="connsiteX16" fmla="*/ 727741 w 1682567"/>
                <a:gd name="connsiteY16" fmla="*/ 989857 h 2705876"/>
                <a:gd name="connsiteX17" fmla="*/ 1177871 w 1682567"/>
                <a:gd name="connsiteY17" fmla="*/ 756028 h 2705876"/>
                <a:gd name="connsiteX18" fmla="*/ 738028 w 1682567"/>
                <a:gd name="connsiteY18" fmla="*/ 817490 h 2705876"/>
                <a:gd name="connsiteX19" fmla="*/ 463140 w 1682567"/>
                <a:gd name="connsiteY19" fmla="*/ 1059851 h 2705876"/>
                <a:gd name="connsiteX20" fmla="*/ 33594 w 1682567"/>
                <a:gd name="connsiteY20" fmla="*/ 873823 h 2705876"/>
                <a:gd name="connsiteX21" fmla="*/ 452804 w 1682567"/>
                <a:gd name="connsiteY21" fmla="*/ 1232262 h 2705876"/>
                <a:gd name="connsiteX22" fmla="*/ 420160 w 1682567"/>
                <a:gd name="connsiteY22" fmla="*/ 1749443 h 2705876"/>
                <a:gd name="connsiteX23" fmla="*/ 107455 w 1682567"/>
                <a:gd name="connsiteY23" fmla="*/ 1611176 h 2705876"/>
                <a:gd name="connsiteX24" fmla="*/ 96031 w 1682567"/>
                <a:gd name="connsiteY24" fmla="*/ 1536533 h 2705876"/>
                <a:gd name="connsiteX25" fmla="*/ 123293 w 1682567"/>
                <a:gd name="connsiteY25" fmla="*/ 1538089 h 2705876"/>
                <a:gd name="connsiteX26" fmla="*/ 324540 w 1682567"/>
                <a:gd name="connsiteY26" fmla="*/ 1545938 h 2705876"/>
                <a:gd name="connsiteX27" fmla="*/ 93534 w 1682567"/>
                <a:gd name="connsiteY27" fmla="*/ 1209053 h 2705876"/>
                <a:gd name="connsiteX28" fmla="*/ 74283 w 1682567"/>
                <a:gd name="connsiteY28" fmla="*/ 352405 h 2705876"/>
                <a:gd name="connsiteX29" fmla="*/ 941563 w 1682567"/>
                <a:gd name="connsiteY29" fmla="*/ 190 h 2705876"/>
                <a:gd name="connsiteX0" fmla="*/ 941563 w 1682567"/>
                <a:gd name="connsiteY0" fmla="*/ 190 h 2705876"/>
                <a:gd name="connsiteX1" fmla="*/ 1036810 w 1682567"/>
                <a:gd name="connsiteY1" fmla="*/ 15521 h 2705876"/>
                <a:gd name="connsiteX2" fmla="*/ 1335193 w 1682567"/>
                <a:gd name="connsiteY2" fmla="*/ 804792 h 2705876"/>
                <a:gd name="connsiteX3" fmla="*/ 1681702 w 1682567"/>
                <a:gd name="connsiteY3" fmla="*/ 1247554 h 2705876"/>
                <a:gd name="connsiteX4" fmla="*/ 1258191 w 1682567"/>
                <a:gd name="connsiteY4" fmla="*/ 2287083 h 2705876"/>
                <a:gd name="connsiteX5" fmla="*/ 632549 w 1682567"/>
                <a:gd name="connsiteY5" fmla="*/ 2700969 h 2705876"/>
                <a:gd name="connsiteX6" fmla="*/ 151285 w 1682567"/>
                <a:gd name="connsiteY6" fmla="*/ 2046451 h 2705876"/>
                <a:gd name="connsiteX7" fmla="*/ 82856 w 1682567"/>
                <a:gd name="connsiteY7" fmla="*/ 1903125 h 2705876"/>
                <a:gd name="connsiteX8" fmla="*/ 69855 w 1682567"/>
                <a:gd name="connsiteY8" fmla="*/ 1866228 h 2705876"/>
                <a:gd name="connsiteX9" fmla="*/ 75769 w 1682567"/>
                <a:gd name="connsiteY9" fmla="*/ 1852998 h 2705876"/>
                <a:gd name="connsiteX10" fmla="*/ 110906 w 1682567"/>
                <a:gd name="connsiteY10" fmla="*/ 1674293 h 2705876"/>
                <a:gd name="connsiteX11" fmla="*/ 409876 w 1682567"/>
                <a:gd name="connsiteY11" fmla="*/ 1921788 h 2705876"/>
                <a:gd name="connsiteX12" fmla="*/ 701948 w 1682567"/>
                <a:gd name="connsiteY12" fmla="*/ 2578922 h 2705876"/>
                <a:gd name="connsiteX13" fmla="*/ 605737 w 1682567"/>
                <a:gd name="connsiteY13" fmla="*/ 1587255 h 2705876"/>
                <a:gd name="connsiteX14" fmla="*/ 1217412 w 1682567"/>
                <a:gd name="connsiteY14" fmla="*/ 1537772 h 2705876"/>
                <a:gd name="connsiteX15" fmla="*/ 616073 w 1682567"/>
                <a:gd name="connsiteY15" fmla="*/ 1414886 h 2705876"/>
                <a:gd name="connsiteX16" fmla="*/ 727741 w 1682567"/>
                <a:gd name="connsiteY16" fmla="*/ 989857 h 2705876"/>
                <a:gd name="connsiteX17" fmla="*/ 738028 w 1682567"/>
                <a:gd name="connsiteY17" fmla="*/ 817490 h 2705876"/>
                <a:gd name="connsiteX18" fmla="*/ 463140 w 1682567"/>
                <a:gd name="connsiteY18" fmla="*/ 1059851 h 2705876"/>
                <a:gd name="connsiteX19" fmla="*/ 33594 w 1682567"/>
                <a:gd name="connsiteY19" fmla="*/ 873823 h 2705876"/>
                <a:gd name="connsiteX20" fmla="*/ 452804 w 1682567"/>
                <a:gd name="connsiteY20" fmla="*/ 1232262 h 2705876"/>
                <a:gd name="connsiteX21" fmla="*/ 420160 w 1682567"/>
                <a:gd name="connsiteY21" fmla="*/ 1749443 h 2705876"/>
                <a:gd name="connsiteX22" fmla="*/ 107455 w 1682567"/>
                <a:gd name="connsiteY22" fmla="*/ 1611176 h 2705876"/>
                <a:gd name="connsiteX23" fmla="*/ 96031 w 1682567"/>
                <a:gd name="connsiteY23" fmla="*/ 1536533 h 2705876"/>
                <a:gd name="connsiteX24" fmla="*/ 123293 w 1682567"/>
                <a:gd name="connsiteY24" fmla="*/ 1538089 h 2705876"/>
                <a:gd name="connsiteX25" fmla="*/ 324540 w 1682567"/>
                <a:gd name="connsiteY25" fmla="*/ 1545938 h 2705876"/>
                <a:gd name="connsiteX26" fmla="*/ 93534 w 1682567"/>
                <a:gd name="connsiteY26" fmla="*/ 1209053 h 2705876"/>
                <a:gd name="connsiteX27" fmla="*/ 74283 w 1682567"/>
                <a:gd name="connsiteY27" fmla="*/ 352405 h 2705876"/>
                <a:gd name="connsiteX28" fmla="*/ 941563 w 1682567"/>
                <a:gd name="connsiteY28" fmla="*/ 190 h 2705876"/>
                <a:gd name="connsiteX0" fmla="*/ 941563 w 1682567"/>
                <a:gd name="connsiteY0" fmla="*/ 190 h 2705876"/>
                <a:gd name="connsiteX1" fmla="*/ 1036810 w 1682567"/>
                <a:gd name="connsiteY1" fmla="*/ 15521 h 2705876"/>
                <a:gd name="connsiteX2" fmla="*/ 1335193 w 1682567"/>
                <a:gd name="connsiteY2" fmla="*/ 804792 h 2705876"/>
                <a:gd name="connsiteX3" fmla="*/ 1681702 w 1682567"/>
                <a:gd name="connsiteY3" fmla="*/ 1247554 h 2705876"/>
                <a:gd name="connsiteX4" fmla="*/ 1258191 w 1682567"/>
                <a:gd name="connsiteY4" fmla="*/ 2287083 h 2705876"/>
                <a:gd name="connsiteX5" fmla="*/ 632549 w 1682567"/>
                <a:gd name="connsiteY5" fmla="*/ 2700969 h 2705876"/>
                <a:gd name="connsiteX6" fmla="*/ 151285 w 1682567"/>
                <a:gd name="connsiteY6" fmla="*/ 2046451 h 2705876"/>
                <a:gd name="connsiteX7" fmla="*/ 82856 w 1682567"/>
                <a:gd name="connsiteY7" fmla="*/ 1903125 h 2705876"/>
                <a:gd name="connsiteX8" fmla="*/ 69855 w 1682567"/>
                <a:gd name="connsiteY8" fmla="*/ 1866228 h 2705876"/>
                <a:gd name="connsiteX9" fmla="*/ 75769 w 1682567"/>
                <a:gd name="connsiteY9" fmla="*/ 1852998 h 2705876"/>
                <a:gd name="connsiteX10" fmla="*/ 110906 w 1682567"/>
                <a:gd name="connsiteY10" fmla="*/ 1674293 h 2705876"/>
                <a:gd name="connsiteX11" fmla="*/ 409876 w 1682567"/>
                <a:gd name="connsiteY11" fmla="*/ 1921788 h 2705876"/>
                <a:gd name="connsiteX12" fmla="*/ 701948 w 1682567"/>
                <a:gd name="connsiteY12" fmla="*/ 2578922 h 2705876"/>
                <a:gd name="connsiteX13" fmla="*/ 605737 w 1682567"/>
                <a:gd name="connsiteY13" fmla="*/ 1587255 h 2705876"/>
                <a:gd name="connsiteX14" fmla="*/ 1217412 w 1682567"/>
                <a:gd name="connsiteY14" fmla="*/ 1537772 h 2705876"/>
                <a:gd name="connsiteX15" fmla="*/ 616073 w 1682567"/>
                <a:gd name="connsiteY15" fmla="*/ 1414886 h 2705876"/>
                <a:gd name="connsiteX16" fmla="*/ 738028 w 1682567"/>
                <a:gd name="connsiteY16" fmla="*/ 817490 h 2705876"/>
                <a:gd name="connsiteX17" fmla="*/ 463140 w 1682567"/>
                <a:gd name="connsiteY17" fmla="*/ 1059851 h 2705876"/>
                <a:gd name="connsiteX18" fmla="*/ 33594 w 1682567"/>
                <a:gd name="connsiteY18" fmla="*/ 873823 h 2705876"/>
                <a:gd name="connsiteX19" fmla="*/ 452804 w 1682567"/>
                <a:gd name="connsiteY19" fmla="*/ 1232262 h 2705876"/>
                <a:gd name="connsiteX20" fmla="*/ 420160 w 1682567"/>
                <a:gd name="connsiteY20" fmla="*/ 1749443 h 2705876"/>
                <a:gd name="connsiteX21" fmla="*/ 107455 w 1682567"/>
                <a:gd name="connsiteY21" fmla="*/ 1611176 h 2705876"/>
                <a:gd name="connsiteX22" fmla="*/ 96031 w 1682567"/>
                <a:gd name="connsiteY22" fmla="*/ 1536533 h 2705876"/>
                <a:gd name="connsiteX23" fmla="*/ 123293 w 1682567"/>
                <a:gd name="connsiteY23" fmla="*/ 1538089 h 2705876"/>
                <a:gd name="connsiteX24" fmla="*/ 324540 w 1682567"/>
                <a:gd name="connsiteY24" fmla="*/ 1545938 h 2705876"/>
                <a:gd name="connsiteX25" fmla="*/ 93534 w 1682567"/>
                <a:gd name="connsiteY25" fmla="*/ 1209053 h 2705876"/>
                <a:gd name="connsiteX26" fmla="*/ 74283 w 1682567"/>
                <a:gd name="connsiteY26" fmla="*/ 352405 h 2705876"/>
                <a:gd name="connsiteX27" fmla="*/ 941563 w 1682567"/>
                <a:gd name="connsiteY27" fmla="*/ 190 h 2705876"/>
                <a:gd name="connsiteX0" fmla="*/ 941563 w 1682567"/>
                <a:gd name="connsiteY0" fmla="*/ 190 h 2705876"/>
                <a:gd name="connsiteX1" fmla="*/ 1036810 w 1682567"/>
                <a:gd name="connsiteY1" fmla="*/ 15521 h 2705876"/>
                <a:gd name="connsiteX2" fmla="*/ 1335193 w 1682567"/>
                <a:gd name="connsiteY2" fmla="*/ 804792 h 2705876"/>
                <a:gd name="connsiteX3" fmla="*/ 1681702 w 1682567"/>
                <a:gd name="connsiteY3" fmla="*/ 1247554 h 2705876"/>
                <a:gd name="connsiteX4" fmla="*/ 1258191 w 1682567"/>
                <a:gd name="connsiteY4" fmla="*/ 2287083 h 2705876"/>
                <a:gd name="connsiteX5" fmla="*/ 632549 w 1682567"/>
                <a:gd name="connsiteY5" fmla="*/ 2700969 h 2705876"/>
                <a:gd name="connsiteX6" fmla="*/ 151285 w 1682567"/>
                <a:gd name="connsiteY6" fmla="*/ 2046451 h 2705876"/>
                <a:gd name="connsiteX7" fmla="*/ 82856 w 1682567"/>
                <a:gd name="connsiteY7" fmla="*/ 1903125 h 2705876"/>
                <a:gd name="connsiteX8" fmla="*/ 69855 w 1682567"/>
                <a:gd name="connsiteY8" fmla="*/ 1866228 h 2705876"/>
                <a:gd name="connsiteX9" fmla="*/ 75769 w 1682567"/>
                <a:gd name="connsiteY9" fmla="*/ 1852998 h 2705876"/>
                <a:gd name="connsiteX10" fmla="*/ 110906 w 1682567"/>
                <a:gd name="connsiteY10" fmla="*/ 1674293 h 2705876"/>
                <a:gd name="connsiteX11" fmla="*/ 409876 w 1682567"/>
                <a:gd name="connsiteY11" fmla="*/ 1921788 h 2705876"/>
                <a:gd name="connsiteX12" fmla="*/ 701948 w 1682567"/>
                <a:gd name="connsiteY12" fmla="*/ 2578922 h 2705876"/>
                <a:gd name="connsiteX13" fmla="*/ 605737 w 1682567"/>
                <a:gd name="connsiteY13" fmla="*/ 1587255 h 2705876"/>
                <a:gd name="connsiteX14" fmla="*/ 1217412 w 1682567"/>
                <a:gd name="connsiteY14" fmla="*/ 1537772 h 2705876"/>
                <a:gd name="connsiteX15" fmla="*/ 616073 w 1682567"/>
                <a:gd name="connsiteY15" fmla="*/ 1414886 h 2705876"/>
                <a:gd name="connsiteX16" fmla="*/ 463140 w 1682567"/>
                <a:gd name="connsiteY16" fmla="*/ 1059851 h 2705876"/>
                <a:gd name="connsiteX17" fmla="*/ 33594 w 1682567"/>
                <a:gd name="connsiteY17" fmla="*/ 873823 h 2705876"/>
                <a:gd name="connsiteX18" fmla="*/ 452804 w 1682567"/>
                <a:gd name="connsiteY18" fmla="*/ 1232262 h 2705876"/>
                <a:gd name="connsiteX19" fmla="*/ 420160 w 1682567"/>
                <a:gd name="connsiteY19" fmla="*/ 1749443 h 2705876"/>
                <a:gd name="connsiteX20" fmla="*/ 107455 w 1682567"/>
                <a:gd name="connsiteY20" fmla="*/ 1611176 h 2705876"/>
                <a:gd name="connsiteX21" fmla="*/ 96031 w 1682567"/>
                <a:gd name="connsiteY21" fmla="*/ 1536533 h 2705876"/>
                <a:gd name="connsiteX22" fmla="*/ 123293 w 1682567"/>
                <a:gd name="connsiteY22" fmla="*/ 1538089 h 2705876"/>
                <a:gd name="connsiteX23" fmla="*/ 324540 w 1682567"/>
                <a:gd name="connsiteY23" fmla="*/ 1545938 h 2705876"/>
                <a:gd name="connsiteX24" fmla="*/ 93534 w 1682567"/>
                <a:gd name="connsiteY24" fmla="*/ 1209053 h 2705876"/>
                <a:gd name="connsiteX25" fmla="*/ 74283 w 1682567"/>
                <a:gd name="connsiteY25" fmla="*/ 352405 h 2705876"/>
                <a:gd name="connsiteX26" fmla="*/ 941563 w 1682567"/>
                <a:gd name="connsiteY26" fmla="*/ 190 h 2705876"/>
                <a:gd name="connsiteX0" fmla="*/ 941563 w 1682567"/>
                <a:gd name="connsiteY0" fmla="*/ 190 h 2705876"/>
                <a:gd name="connsiteX1" fmla="*/ 1036810 w 1682567"/>
                <a:gd name="connsiteY1" fmla="*/ 15521 h 2705876"/>
                <a:gd name="connsiteX2" fmla="*/ 1335193 w 1682567"/>
                <a:gd name="connsiteY2" fmla="*/ 804792 h 2705876"/>
                <a:gd name="connsiteX3" fmla="*/ 1681702 w 1682567"/>
                <a:gd name="connsiteY3" fmla="*/ 1247554 h 2705876"/>
                <a:gd name="connsiteX4" fmla="*/ 1258191 w 1682567"/>
                <a:gd name="connsiteY4" fmla="*/ 2287083 h 2705876"/>
                <a:gd name="connsiteX5" fmla="*/ 632549 w 1682567"/>
                <a:gd name="connsiteY5" fmla="*/ 2700969 h 2705876"/>
                <a:gd name="connsiteX6" fmla="*/ 151285 w 1682567"/>
                <a:gd name="connsiteY6" fmla="*/ 2046451 h 2705876"/>
                <a:gd name="connsiteX7" fmla="*/ 82856 w 1682567"/>
                <a:gd name="connsiteY7" fmla="*/ 1903125 h 2705876"/>
                <a:gd name="connsiteX8" fmla="*/ 69855 w 1682567"/>
                <a:gd name="connsiteY8" fmla="*/ 1866228 h 2705876"/>
                <a:gd name="connsiteX9" fmla="*/ 75769 w 1682567"/>
                <a:gd name="connsiteY9" fmla="*/ 1852998 h 2705876"/>
                <a:gd name="connsiteX10" fmla="*/ 110906 w 1682567"/>
                <a:gd name="connsiteY10" fmla="*/ 1674293 h 2705876"/>
                <a:gd name="connsiteX11" fmla="*/ 409876 w 1682567"/>
                <a:gd name="connsiteY11" fmla="*/ 1921788 h 2705876"/>
                <a:gd name="connsiteX12" fmla="*/ 701948 w 1682567"/>
                <a:gd name="connsiteY12" fmla="*/ 2578922 h 2705876"/>
                <a:gd name="connsiteX13" fmla="*/ 605737 w 1682567"/>
                <a:gd name="connsiteY13" fmla="*/ 1587255 h 2705876"/>
                <a:gd name="connsiteX14" fmla="*/ 616073 w 1682567"/>
                <a:gd name="connsiteY14" fmla="*/ 1414886 h 2705876"/>
                <a:gd name="connsiteX15" fmla="*/ 463140 w 1682567"/>
                <a:gd name="connsiteY15" fmla="*/ 1059851 h 2705876"/>
                <a:gd name="connsiteX16" fmla="*/ 33594 w 1682567"/>
                <a:gd name="connsiteY16" fmla="*/ 873823 h 2705876"/>
                <a:gd name="connsiteX17" fmla="*/ 452804 w 1682567"/>
                <a:gd name="connsiteY17" fmla="*/ 1232262 h 2705876"/>
                <a:gd name="connsiteX18" fmla="*/ 420160 w 1682567"/>
                <a:gd name="connsiteY18" fmla="*/ 1749443 h 2705876"/>
                <a:gd name="connsiteX19" fmla="*/ 107455 w 1682567"/>
                <a:gd name="connsiteY19" fmla="*/ 1611176 h 2705876"/>
                <a:gd name="connsiteX20" fmla="*/ 96031 w 1682567"/>
                <a:gd name="connsiteY20" fmla="*/ 1536533 h 2705876"/>
                <a:gd name="connsiteX21" fmla="*/ 123293 w 1682567"/>
                <a:gd name="connsiteY21" fmla="*/ 1538089 h 2705876"/>
                <a:gd name="connsiteX22" fmla="*/ 324540 w 1682567"/>
                <a:gd name="connsiteY22" fmla="*/ 1545938 h 2705876"/>
                <a:gd name="connsiteX23" fmla="*/ 93534 w 1682567"/>
                <a:gd name="connsiteY23" fmla="*/ 1209053 h 2705876"/>
                <a:gd name="connsiteX24" fmla="*/ 74283 w 1682567"/>
                <a:gd name="connsiteY24" fmla="*/ 352405 h 2705876"/>
                <a:gd name="connsiteX25" fmla="*/ 941563 w 1682567"/>
                <a:gd name="connsiteY25" fmla="*/ 190 h 2705876"/>
                <a:gd name="connsiteX0" fmla="*/ 941563 w 1682567"/>
                <a:gd name="connsiteY0" fmla="*/ 190 h 2705876"/>
                <a:gd name="connsiteX1" fmla="*/ 1036810 w 1682567"/>
                <a:gd name="connsiteY1" fmla="*/ 15521 h 2705876"/>
                <a:gd name="connsiteX2" fmla="*/ 1335193 w 1682567"/>
                <a:gd name="connsiteY2" fmla="*/ 804792 h 2705876"/>
                <a:gd name="connsiteX3" fmla="*/ 1681702 w 1682567"/>
                <a:gd name="connsiteY3" fmla="*/ 1247554 h 2705876"/>
                <a:gd name="connsiteX4" fmla="*/ 1258191 w 1682567"/>
                <a:gd name="connsiteY4" fmla="*/ 2287083 h 2705876"/>
                <a:gd name="connsiteX5" fmla="*/ 632549 w 1682567"/>
                <a:gd name="connsiteY5" fmla="*/ 2700969 h 2705876"/>
                <a:gd name="connsiteX6" fmla="*/ 151285 w 1682567"/>
                <a:gd name="connsiteY6" fmla="*/ 2046451 h 2705876"/>
                <a:gd name="connsiteX7" fmla="*/ 82856 w 1682567"/>
                <a:gd name="connsiteY7" fmla="*/ 1903125 h 2705876"/>
                <a:gd name="connsiteX8" fmla="*/ 69855 w 1682567"/>
                <a:gd name="connsiteY8" fmla="*/ 1866228 h 2705876"/>
                <a:gd name="connsiteX9" fmla="*/ 75769 w 1682567"/>
                <a:gd name="connsiteY9" fmla="*/ 1852998 h 2705876"/>
                <a:gd name="connsiteX10" fmla="*/ 110906 w 1682567"/>
                <a:gd name="connsiteY10" fmla="*/ 1674293 h 2705876"/>
                <a:gd name="connsiteX11" fmla="*/ 409876 w 1682567"/>
                <a:gd name="connsiteY11" fmla="*/ 1921788 h 2705876"/>
                <a:gd name="connsiteX12" fmla="*/ 701948 w 1682567"/>
                <a:gd name="connsiteY12" fmla="*/ 2578922 h 2705876"/>
                <a:gd name="connsiteX13" fmla="*/ 616073 w 1682567"/>
                <a:gd name="connsiteY13" fmla="*/ 1414886 h 2705876"/>
                <a:gd name="connsiteX14" fmla="*/ 463140 w 1682567"/>
                <a:gd name="connsiteY14" fmla="*/ 1059851 h 2705876"/>
                <a:gd name="connsiteX15" fmla="*/ 33594 w 1682567"/>
                <a:gd name="connsiteY15" fmla="*/ 873823 h 2705876"/>
                <a:gd name="connsiteX16" fmla="*/ 452804 w 1682567"/>
                <a:gd name="connsiteY16" fmla="*/ 1232262 h 2705876"/>
                <a:gd name="connsiteX17" fmla="*/ 420160 w 1682567"/>
                <a:gd name="connsiteY17" fmla="*/ 1749443 h 2705876"/>
                <a:gd name="connsiteX18" fmla="*/ 107455 w 1682567"/>
                <a:gd name="connsiteY18" fmla="*/ 1611176 h 2705876"/>
                <a:gd name="connsiteX19" fmla="*/ 96031 w 1682567"/>
                <a:gd name="connsiteY19" fmla="*/ 1536533 h 2705876"/>
                <a:gd name="connsiteX20" fmla="*/ 123293 w 1682567"/>
                <a:gd name="connsiteY20" fmla="*/ 1538089 h 2705876"/>
                <a:gd name="connsiteX21" fmla="*/ 324540 w 1682567"/>
                <a:gd name="connsiteY21" fmla="*/ 1545938 h 2705876"/>
                <a:gd name="connsiteX22" fmla="*/ 93534 w 1682567"/>
                <a:gd name="connsiteY22" fmla="*/ 1209053 h 2705876"/>
                <a:gd name="connsiteX23" fmla="*/ 74283 w 1682567"/>
                <a:gd name="connsiteY23" fmla="*/ 352405 h 2705876"/>
                <a:gd name="connsiteX24" fmla="*/ 941563 w 1682567"/>
                <a:gd name="connsiteY24" fmla="*/ 190 h 2705876"/>
                <a:gd name="connsiteX0" fmla="*/ 941563 w 1682567"/>
                <a:gd name="connsiteY0" fmla="*/ 190 h 2705876"/>
                <a:gd name="connsiteX1" fmla="*/ 1036810 w 1682567"/>
                <a:gd name="connsiteY1" fmla="*/ 15521 h 2705876"/>
                <a:gd name="connsiteX2" fmla="*/ 1335193 w 1682567"/>
                <a:gd name="connsiteY2" fmla="*/ 804792 h 2705876"/>
                <a:gd name="connsiteX3" fmla="*/ 1681702 w 1682567"/>
                <a:gd name="connsiteY3" fmla="*/ 1247554 h 2705876"/>
                <a:gd name="connsiteX4" fmla="*/ 1258191 w 1682567"/>
                <a:gd name="connsiteY4" fmla="*/ 2287083 h 2705876"/>
                <a:gd name="connsiteX5" fmla="*/ 632549 w 1682567"/>
                <a:gd name="connsiteY5" fmla="*/ 2700969 h 2705876"/>
                <a:gd name="connsiteX6" fmla="*/ 151285 w 1682567"/>
                <a:gd name="connsiteY6" fmla="*/ 2046451 h 2705876"/>
                <a:gd name="connsiteX7" fmla="*/ 82856 w 1682567"/>
                <a:gd name="connsiteY7" fmla="*/ 1903125 h 2705876"/>
                <a:gd name="connsiteX8" fmla="*/ 69855 w 1682567"/>
                <a:gd name="connsiteY8" fmla="*/ 1866228 h 2705876"/>
                <a:gd name="connsiteX9" fmla="*/ 75769 w 1682567"/>
                <a:gd name="connsiteY9" fmla="*/ 1852998 h 2705876"/>
                <a:gd name="connsiteX10" fmla="*/ 110906 w 1682567"/>
                <a:gd name="connsiteY10" fmla="*/ 1674293 h 2705876"/>
                <a:gd name="connsiteX11" fmla="*/ 409876 w 1682567"/>
                <a:gd name="connsiteY11" fmla="*/ 1921788 h 2705876"/>
                <a:gd name="connsiteX12" fmla="*/ 616073 w 1682567"/>
                <a:gd name="connsiteY12" fmla="*/ 1414886 h 2705876"/>
                <a:gd name="connsiteX13" fmla="*/ 463140 w 1682567"/>
                <a:gd name="connsiteY13" fmla="*/ 1059851 h 2705876"/>
                <a:gd name="connsiteX14" fmla="*/ 33594 w 1682567"/>
                <a:gd name="connsiteY14" fmla="*/ 873823 h 2705876"/>
                <a:gd name="connsiteX15" fmla="*/ 452804 w 1682567"/>
                <a:gd name="connsiteY15" fmla="*/ 1232262 h 2705876"/>
                <a:gd name="connsiteX16" fmla="*/ 420160 w 1682567"/>
                <a:gd name="connsiteY16" fmla="*/ 1749443 h 2705876"/>
                <a:gd name="connsiteX17" fmla="*/ 107455 w 1682567"/>
                <a:gd name="connsiteY17" fmla="*/ 1611176 h 2705876"/>
                <a:gd name="connsiteX18" fmla="*/ 96031 w 1682567"/>
                <a:gd name="connsiteY18" fmla="*/ 1536533 h 2705876"/>
                <a:gd name="connsiteX19" fmla="*/ 123293 w 1682567"/>
                <a:gd name="connsiteY19" fmla="*/ 1538089 h 2705876"/>
                <a:gd name="connsiteX20" fmla="*/ 324540 w 1682567"/>
                <a:gd name="connsiteY20" fmla="*/ 1545938 h 2705876"/>
                <a:gd name="connsiteX21" fmla="*/ 93534 w 1682567"/>
                <a:gd name="connsiteY21" fmla="*/ 1209053 h 2705876"/>
                <a:gd name="connsiteX22" fmla="*/ 74283 w 1682567"/>
                <a:gd name="connsiteY22" fmla="*/ 352405 h 2705876"/>
                <a:gd name="connsiteX23" fmla="*/ 941563 w 1682567"/>
                <a:gd name="connsiteY23" fmla="*/ 190 h 2705876"/>
                <a:gd name="connsiteX0" fmla="*/ 941563 w 1682567"/>
                <a:gd name="connsiteY0" fmla="*/ 190 h 2705876"/>
                <a:gd name="connsiteX1" fmla="*/ 1036810 w 1682567"/>
                <a:gd name="connsiteY1" fmla="*/ 15521 h 2705876"/>
                <a:gd name="connsiteX2" fmla="*/ 1335193 w 1682567"/>
                <a:gd name="connsiteY2" fmla="*/ 804792 h 2705876"/>
                <a:gd name="connsiteX3" fmla="*/ 1681702 w 1682567"/>
                <a:gd name="connsiteY3" fmla="*/ 1247554 h 2705876"/>
                <a:gd name="connsiteX4" fmla="*/ 1258191 w 1682567"/>
                <a:gd name="connsiteY4" fmla="*/ 2287083 h 2705876"/>
                <a:gd name="connsiteX5" fmla="*/ 632549 w 1682567"/>
                <a:gd name="connsiteY5" fmla="*/ 2700969 h 2705876"/>
                <a:gd name="connsiteX6" fmla="*/ 151285 w 1682567"/>
                <a:gd name="connsiteY6" fmla="*/ 2046451 h 2705876"/>
                <a:gd name="connsiteX7" fmla="*/ 82856 w 1682567"/>
                <a:gd name="connsiteY7" fmla="*/ 1903125 h 2705876"/>
                <a:gd name="connsiteX8" fmla="*/ 69855 w 1682567"/>
                <a:gd name="connsiteY8" fmla="*/ 1866228 h 2705876"/>
                <a:gd name="connsiteX9" fmla="*/ 75769 w 1682567"/>
                <a:gd name="connsiteY9" fmla="*/ 1852998 h 2705876"/>
                <a:gd name="connsiteX10" fmla="*/ 110906 w 1682567"/>
                <a:gd name="connsiteY10" fmla="*/ 1674293 h 2705876"/>
                <a:gd name="connsiteX11" fmla="*/ 409876 w 1682567"/>
                <a:gd name="connsiteY11" fmla="*/ 1921788 h 2705876"/>
                <a:gd name="connsiteX12" fmla="*/ 463140 w 1682567"/>
                <a:gd name="connsiteY12" fmla="*/ 1059851 h 2705876"/>
                <a:gd name="connsiteX13" fmla="*/ 33594 w 1682567"/>
                <a:gd name="connsiteY13" fmla="*/ 873823 h 2705876"/>
                <a:gd name="connsiteX14" fmla="*/ 452804 w 1682567"/>
                <a:gd name="connsiteY14" fmla="*/ 1232262 h 2705876"/>
                <a:gd name="connsiteX15" fmla="*/ 420160 w 1682567"/>
                <a:gd name="connsiteY15" fmla="*/ 1749443 h 2705876"/>
                <a:gd name="connsiteX16" fmla="*/ 107455 w 1682567"/>
                <a:gd name="connsiteY16" fmla="*/ 1611176 h 2705876"/>
                <a:gd name="connsiteX17" fmla="*/ 96031 w 1682567"/>
                <a:gd name="connsiteY17" fmla="*/ 1536533 h 2705876"/>
                <a:gd name="connsiteX18" fmla="*/ 123293 w 1682567"/>
                <a:gd name="connsiteY18" fmla="*/ 1538089 h 2705876"/>
                <a:gd name="connsiteX19" fmla="*/ 324540 w 1682567"/>
                <a:gd name="connsiteY19" fmla="*/ 1545938 h 2705876"/>
                <a:gd name="connsiteX20" fmla="*/ 93534 w 1682567"/>
                <a:gd name="connsiteY20" fmla="*/ 1209053 h 2705876"/>
                <a:gd name="connsiteX21" fmla="*/ 74283 w 1682567"/>
                <a:gd name="connsiteY21" fmla="*/ 352405 h 2705876"/>
                <a:gd name="connsiteX22" fmla="*/ 941563 w 1682567"/>
                <a:gd name="connsiteY22" fmla="*/ 190 h 2705876"/>
                <a:gd name="connsiteX0" fmla="*/ 941563 w 1682567"/>
                <a:gd name="connsiteY0" fmla="*/ 190 h 2705876"/>
                <a:gd name="connsiteX1" fmla="*/ 1036810 w 1682567"/>
                <a:gd name="connsiteY1" fmla="*/ 15521 h 2705876"/>
                <a:gd name="connsiteX2" fmla="*/ 1335193 w 1682567"/>
                <a:gd name="connsiteY2" fmla="*/ 804792 h 2705876"/>
                <a:gd name="connsiteX3" fmla="*/ 1681702 w 1682567"/>
                <a:gd name="connsiteY3" fmla="*/ 1247554 h 2705876"/>
                <a:gd name="connsiteX4" fmla="*/ 1258191 w 1682567"/>
                <a:gd name="connsiteY4" fmla="*/ 2287083 h 2705876"/>
                <a:gd name="connsiteX5" fmla="*/ 632549 w 1682567"/>
                <a:gd name="connsiteY5" fmla="*/ 2700969 h 2705876"/>
                <a:gd name="connsiteX6" fmla="*/ 151285 w 1682567"/>
                <a:gd name="connsiteY6" fmla="*/ 2046451 h 2705876"/>
                <a:gd name="connsiteX7" fmla="*/ 82856 w 1682567"/>
                <a:gd name="connsiteY7" fmla="*/ 1903125 h 2705876"/>
                <a:gd name="connsiteX8" fmla="*/ 69855 w 1682567"/>
                <a:gd name="connsiteY8" fmla="*/ 1866228 h 2705876"/>
                <a:gd name="connsiteX9" fmla="*/ 75769 w 1682567"/>
                <a:gd name="connsiteY9" fmla="*/ 1852998 h 2705876"/>
                <a:gd name="connsiteX10" fmla="*/ 110906 w 1682567"/>
                <a:gd name="connsiteY10" fmla="*/ 1674293 h 2705876"/>
                <a:gd name="connsiteX11" fmla="*/ 409876 w 1682567"/>
                <a:gd name="connsiteY11" fmla="*/ 1921788 h 2705876"/>
                <a:gd name="connsiteX12" fmla="*/ 33594 w 1682567"/>
                <a:gd name="connsiteY12" fmla="*/ 873823 h 2705876"/>
                <a:gd name="connsiteX13" fmla="*/ 452804 w 1682567"/>
                <a:gd name="connsiteY13" fmla="*/ 1232262 h 2705876"/>
                <a:gd name="connsiteX14" fmla="*/ 420160 w 1682567"/>
                <a:gd name="connsiteY14" fmla="*/ 1749443 h 2705876"/>
                <a:gd name="connsiteX15" fmla="*/ 107455 w 1682567"/>
                <a:gd name="connsiteY15" fmla="*/ 1611176 h 2705876"/>
                <a:gd name="connsiteX16" fmla="*/ 96031 w 1682567"/>
                <a:gd name="connsiteY16" fmla="*/ 1536533 h 2705876"/>
                <a:gd name="connsiteX17" fmla="*/ 123293 w 1682567"/>
                <a:gd name="connsiteY17" fmla="*/ 1538089 h 2705876"/>
                <a:gd name="connsiteX18" fmla="*/ 324540 w 1682567"/>
                <a:gd name="connsiteY18" fmla="*/ 1545938 h 2705876"/>
                <a:gd name="connsiteX19" fmla="*/ 93534 w 1682567"/>
                <a:gd name="connsiteY19" fmla="*/ 1209053 h 2705876"/>
                <a:gd name="connsiteX20" fmla="*/ 74283 w 1682567"/>
                <a:gd name="connsiteY20" fmla="*/ 352405 h 2705876"/>
                <a:gd name="connsiteX21" fmla="*/ 941563 w 1682567"/>
                <a:gd name="connsiteY21" fmla="*/ 190 h 2705876"/>
                <a:gd name="connsiteX0" fmla="*/ 941563 w 1682567"/>
                <a:gd name="connsiteY0" fmla="*/ 190 h 2705876"/>
                <a:gd name="connsiteX1" fmla="*/ 1036810 w 1682567"/>
                <a:gd name="connsiteY1" fmla="*/ 15521 h 2705876"/>
                <a:gd name="connsiteX2" fmla="*/ 1335193 w 1682567"/>
                <a:gd name="connsiteY2" fmla="*/ 804792 h 2705876"/>
                <a:gd name="connsiteX3" fmla="*/ 1681702 w 1682567"/>
                <a:gd name="connsiteY3" fmla="*/ 1247554 h 2705876"/>
                <a:gd name="connsiteX4" fmla="*/ 1258191 w 1682567"/>
                <a:gd name="connsiteY4" fmla="*/ 2287083 h 2705876"/>
                <a:gd name="connsiteX5" fmla="*/ 632549 w 1682567"/>
                <a:gd name="connsiteY5" fmla="*/ 2700969 h 2705876"/>
                <a:gd name="connsiteX6" fmla="*/ 151285 w 1682567"/>
                <a:gd name="connsiteY6" fmla="*/ 2046451 h 2705876"/>
                <a:gd name="connsiteX7" fmla="*/ 82856 w 1682567"/>
                <a:gd name="connsiteY7" fmla="*/ 1903125 h 2705876"/>
                <a:gd name="connsiteX8" fmla="*/ 69855 w 1682567"/>
                <a:gd name="connsiteY8" fmla="*/ 1866228 h 2705876"/>
                <a:gd name="connsiteX9" fmla="*/ 75769 w 1682567"/>
                <a:gd name="connsiteY9" fmla="*/ 1852998 h 2705876"/>
                <a:gd name="connsiteX10" fmla="*/ 110906 w 1682567"/>
                <a:gd name="connsiteY10" fmla="*/ 1674293 h 2705876"/>
                <a:gd name="connsiteX11" fmla="*/ 409876 w 1682567"/>
                <a:gd name="connsiteY11" fmla="*/ 1921788 h 2705876"/>
                <a:gd name="connsiteX12" fmla="*/ 33594 w 1682567"/>
                <a:gd name="connsiteY12" fmla="*/ 873823 h 2705876"/>
                <a:gd name="connsiteX13" fmla="*/ 420160 w 1682567"/>
                <a:gd name="connsiteY13" fmla="*/ 1749443 h 2705876"/>
                <a:gd name="connsiteX14" fmla="*/ 107455 w 1682567"/>
                <a:gd name="connsiteY14" fmla="*/ 1611176 h 2705876"/>
                <a:gd name="connsiteX15" fmla="*/ 96031 w 1682567"/>
                <a:gd name="connsiteY15" fmla="*/ 1536533 h 2705876"/>
                <a:gd name="connsiteX16" fmla="*/ 123293 w 1682567"/>
                <a:gd name="connsiteY16" fmla="*/ 1538089 h 2705876"/>
                <a:gd name="connsiteX17" fmla="*/ 324540 w 1682567"/>
                <a:gd name="connsiteY17" fmla="*/ 1545938 h 2705876"/>
                <a:gd name="connsiteX18" fmla="*/ 93534 w 1682567"/>
                <a:gd name="connsiteY18" fmla="*/ 1209053 h 2705876"/>
                <a:gd name="connsiteX19" fmla="*/ 74283 w 1682567"/>
                <a:gd name="connsiteY19" fmla="*/ 352405 h 2705876"/>
                <a:gd name="connsiteX20" fmla="*/ 941563 w 1682567"/>
                <a:gd name="connsiteY20" fmla="*/ 190 h 2705876"/>
                <a:gd name="connsiteX0" fmla="*/ 941563 w 1682567"/>
                <a:gd name="connsiteY0" fmla="*/ 190 h 2705876"/>
                <a:gd name="connsiteX1" fmla="*/ 1036810 w 1682567"/>
                <a:gd name="connsiteY1" fmla="*/ 15521 h 2705876"/>
                <a:gd name="connsiteX2" fmla="*/ 1335193 w 1682567"/>
                <a:gd name="connsiteY2" fmla="*/ 804792 h 2705876"/>
                <a:gd name="connsiteX3" fmla="*/ 1681702 w 1682567"/>
                <a:gd name="connsiteY3" fmla="*/ 1247554 h 2705876"/>
                <a:gd name="connsiteX4" fmla="*/ 1258191 w 1682567"/>
                <a:gd name="connsiteY4" fmla="*/ 2287083 h 2705876"/>
                <a:gd name="connsiteX5" fmla="*/ 632549 w 1682567"/>
                <a:gd name="connsiteY5" fmla="*/ 2700969 h 2705876"/>
                <a:gd name="connsiteX6" fmla="*/ 151285 w 1682567"/>
                <a:gd name="connsiteY6" fmla="*/ 2046451 h 2705876"/>
                <a:gd name="connsiteX7" fmla="*/ 82856 w 1682567"/>
                <a:gd name="connsiteY7" fmla="*/ 1903125 h 2705876"/>
                <a:gd name="connsiteX8" fmla="*/ 69855 w 1682567"/>
                <a:gd name="connsiteY8" fmla="*/ 1866228 h 2705876"/>
                <a:gd name="connsiteX9" fmla="*/ 75769 w 1682567"/>
                <a:gd name="connsiteY9" fmla="*/ 1852998 h 2705876"/>
                <a:gd name="connsiteX10" fmla="*/ 110906 w 1682567"/>
                <a:gd name="connsiteY10" fmla="*/ 1674293 h 2705876"/>
                <a:gd name="connsiteX11" fmla="*/ 409876 w 1682567"/>
                <a:gd name="connsiteY11" fmla="*/ 1921788 h 2705876"/>
                <a:gd name="connsiteX12" fmla="*/ 420160 w 1682567"/>
                <a:gd name="connsiteY12" fmla="*/ 1749443 h 2705876"/>
                <a:gd name="connsiteX13" fmla="*/ 107455 w 1682567"/>
                <a:gd name="connsiteY13" fmla="*/ 1611176 h 2705876"/>
                <a:gd name="connsiteX14" fmla="*/ 96031 w 1682567"/>
                <a:gd name="connsiteY14" fmla="*/ 1536533 h 2705876"/>
                <a:gd name="connsiteX15" fmla="*/ 123293 w 1682567"/>
                <a:gd name="connsiteY15" fmla="*/ 1538089 h 2705876"/>
                <a:gd name="connsiteX16" fmla="*/ 324540 w 1682567"/>
                <a:gd name="connsiteY16" fmla="*/ 1545938 h 2705876"/>
                <a:gd name="connsiteX17" fmla="*/ 93534 w 1682567"/>
                <a:gd name="connsiteY17" fmla="*/ 1209053 h 2705876"/>
                <a:gd name="connsiteX18" fmla="*/ 74283 w 1682567"/>
                <a:gd name="connsiteY18" fmla="*/ 352405 h 2705876"/>
                <a:gd name="connsiteX19" fmla="*/ 941563 w 1682567"/>
                <a:gd name="connsiteY19" fmla="*/ 190 h 2705876"/>
                <a:gd name="connsiteX0" fmla="*/ 941563 w 1682567"/>
                <a:gd name="connsiteY0" fmla="*/ 190 h 2705876"/>
                <a:gd name="connsiteX1" fmla="*/ 1036810 w 1682567"/>
                <a:gd name="connsiteY1" fmla="*/ 15521 h 2705876"/>
                <a:gd name="connsiteX2" fmla="*/ 1335193 w 1682567"/>
                <a:gd name="connsiteY2" fmla="*/ 804792 h 2705876"/>
                <a:gd name="connsiteX3" fmla="*/ 1681702 w 1682567"/>
                <a:gd name="connsiteY3" fmla="*/ 1247554 h 2705876"/>
                <a:gd name="connsiteX4" fmla="*/ 1258191 w 1682567"/>
                <a:gd name="connsiteY4" fmla="*/ 2287083 h 2705876"/>
                <a:gd name="connsiteX5" fmla="*/ 632549 w 1682567"/>
                <a:gd name="connsiteY5" fmla="*/ 2700969 h 2705876"/>
                <a:gd name="connsiteX6" fmla="*/ 151285 w 1682567"/>
                <a:gd name="connsiteY6" fmla="*/ 2046451 h 2705876"/>
                <a:gd name="connsiteX7" fmla="*/ 82856 w 1682567"/>
                <a:gd name="connsiteY7" fmla="*/ 1903125 h 2705876"/>
                <a:gd name="connsiteX8" fmla="*/ 69855 w 1682567"/>
                <a:gd name="connsiteY8" fmla="*/ 1866228 h 2705876"/>
                <a:gd name="connsiteX9" fmla="*/ 75769 w 1682567"/>
                <a:gd name="connsiteY9" fmla="*/ 1852998 h 2705876"/>
                <a:gd name="connsiteX10" fmla="*/ 110906 w 1682567"/>
                <a:gd name="connsiteY10" fmla="*/ 1674293 h 2705876"/>
                <a:gd name="connsiteX11" fmla="*/ 409876 w 1682567"/>
                <a:gd name="connsiteY11" fmla="*/ 1921788 h 2705876"/>
                <a:gd name="connsiteX12" fmla="*/ 107455 w 1682567"/>
                <a:gd name="connsiteY12" fmla="*/ 1611176 h 2705876"/>
                <a:gd name="connsiteX13" fmla="*/ 96031 w 1682567"/>
                <a:gd name="connsiteY13" fmla="*/ 1536533 h 2705876"/>
                <a:gd name="connsiteX14" fmla="*/ 123293 w 1682567"/>
                <a:gd name="connsiteY14" fmla="*/ 1538089 h 2705876"/>
                <a:gd name="connsiteX15" fmla="*/ 324540 w 1682567"/>
                <a:gd name="connsiteY15" fmla="*/ 1545938 h 2705876"/>
                <a:gd name="connsiteX16" fmla="*/ 93534 w 1682567"/>
                <a:gd name="connsiteY16" fmla="*/ 1209053 h 2705876"/>
                <a:gd name="connsiteX17" fmla="*/ 74283 w 1682567"/>
                <a:gd name="connsiteY17" fmla="*/ 352405 h 2705876"/>
                <a:gd name="connsiteX18" fmla="*/ 941563 w 1682567"/>
                <a:gd name="connsiteY18" fmla="*/ 190 h 2705876"/>
                <a:gd name="connsiteX0" fmla="*/ 941563 w 1682567"/>
                <a:gd name="connsiteY0" fmla="*/ 190 h 2705876"/>
                <a:gd name="connsiteX1" fmla="*/ 1036810 w 1682567"/>
                <a:gd name="connsiteY1" fmla="*/ 15521 h 2705876"/>
                <a:gd name="connsiteX2" fmla="*/ 1335193 w 1682567"/>
                <a:gd name="connsiteY2" fmla="*/ 804792 h 2705876"/>
                <a:gd name="connsiteX3" fmla="*/ 1681702 w 1682567"/>
                <a:gd name="connsiteY3" fmla="*/ 1247554 h 2705876"/>
                <a:gd name="connsiteX4" fmla="*/ 1258191 w 1682567"/>
                <a:gd name="connsiteY4" fmla="*/ 2287083 h 2705876"/>
                <a:gd name="connsiteX5" fmla="*/ 632549 w 1682567"/>
                <a:gd name="connsiteY5" fmla="*/ 2700969 h 2705876"/>
                <a:gd name="connsiteX6" fmla="*/ 151285 w 1682567"/>
                <a:gd name="connsiteY6" fmla="*/ 2046451 h 2705876"/>
                <a:gd name="connsiteX7" fmla="*/ 82856 w 1682567"/>
                <a:gd name="connsiteY7" fmla="*/ 1903125 h 2705876"/>
                <a:gd name="connsiteX8" fmla="*/ 69855 w 1682567"/>
                <a:gd name="connsiteY8" fmla="*/ 1866228 h 2705876"/>
                <a:gd name="connsiteX9" fmla="*/ 75769 w 1682567"/>
                <a:gd name="connsiteY9" fmla="*/ 1852998 h 2705876"/>
                <a:gd name="connsiteX10" fmla="*/ 110906 w 1682567"/>
                <a:gd name="connsiteY10" fmla="*/ 1674293 h 2705876"/>
                <a:gd name="connsiteX11" fmla="*/ 107455 w 1682567"/>
                <a:gd name="connsiteY11" fmla="*/ 1611176 h 2705876"/>
                <a:gd name="connsiteX12" fmla="*/ 96031 w 1682567"/>
                <a:gd name="connsiteY12" fmla="*/ 1536533 h 2705876"/>
                <a:gd name="connsiteX13" fmla="*/ 123293 w 1682567"/>
                <a:gd name="connsiteY13" fmla="*/ 1538089 h 2705876"/>
                <a:gd name="connsiteX14" fmla="*/ 324540 w 1682567"/>
                <a:gd name="connsiteY14" fmla="*/ 1545938 h 2705876"/>
                <a:gd name="connsiteX15" fmla="*/ 93534 w 1682567"/>
                <a:gd name="connsiteY15" fmla="*/ 1209053 h 2705876"/>
                <a:gd name="connsiteX16" fmla="*/ 74283 w 1682567"/>
                <a:gd name="connsiteY16" fmla="*/ 352405 h 2705876"/>
                <a:gd name="connsiteX17" fmla="*/ 941563 w 1682567"/>
                <a:gd name="connsiteY17" fmla="*/ 190 h 2705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682567" h="2705876">
                  <a:moveTo>
                    <a:pt x="941563" y="190"/>
                  </a:moveTo>
                  <a:cubicBezTo>
                    <a:pt x="978256" y="1184"/>
                    <a:pt x="1010541" y="6096"/>
                    <a:pt x="1036810" y="15521"/>
                  </a:cubicBezTo>
                  <a:cubicBezTo>
                    <a:pt x="1246962" y="90919"/>
                    <a:pt x="1227711" y="599453"/>
                    <a:pt x="1335193" y="804792"/>
                  </a:cubicBezTo>
                  <a:cubicBezTo>
                    <a:pt x="1442675" y="1010131"/>
                    <a:pt x="1699348" y="997297"/>
                    <a:pt x="1681702" y="1247554"/>
                  </a:cubicBezTo>
                  <a:cubicBezTo>
                    <a:pt x="1664056" y="1497811"/>
                    <a:pt x="1433050" y="2044847"/>
                    <a:pt x="1258191" y="2287083"/>
                  </a:cubicBezTo>
                  <a:cubicBezTo>
                    <a:pt x="1083332" y="2529319"/>
                    <a:pt x="817033" y="2741074"/>
                    <a:pt x="632549" y="2700969"/>
                  </a:cubicBezTo>
                  <a:cubicBezTo>
                    <a:pt x="448065" y="2660864"/>
                    <a:pt x="253954" y="2235748"/>
                    <a:pt x="151285" y="2046451"/>
                  </a:cubicBezTo>
                  <a:cubicBezTo>
                    <a:pt x="125618" y="1999127"/>
                    <a:pt x="102557" y="1950600"/>
                    <a:pt x="82856" y="1903125"/>
                  </a:cubicBezTo>
                  <a:lnTo>
                    <a:pt x="69855" y="1866228"/>
                  </a:lnTo>
                  <a:lnTo>
                    <a:pt x="75769" y="1852998"/>
                  </a:lnTo>
                  <a:cubicBezTo>
                    <a:pt x="98076" y="1793192"/>
                    <a:pt x="110906" y="1733556"/>
                    <a:pt x="110906" y="1674293"/>
                  </a:cubicBezTo>
                  <a:cubicBezTo>
                    <a:pt x="116187" y="1633989"/>
                    <a:pt x="109934" y="1634136"/>
                    <a:pt x="107455" y="1611176"/>
                  </a:cubicBezTo>
                  <a:lnTo>
                    <a:pt x="96031" y="1536533"/>
                  </a:lnTo>
                  <a:lnTo>
                    <a:pt x="123293" y="1538089"/>
                  </a:lnTo>
                  <a:cubicBezTo>
                    <a:pt x="209488" y="1548695"/>
                    <a:pt x="316519" y="1583036"/>
                    <a:pt x="324540" y="1545938"/>
                  </a:cubicBezTo>
                  <a:cubicBezTo>
                    <a:pt x="337374" y="1486582"/>
                    <a:pt x="135243" y="1407975"/>
                    <a:pt x="93534" y="1209053"/>
                  </a:cubicBezTo>
                  <a:cubicBezTo>
                    <a:pt x="51824" y="1010131"/>
                    <a:pt x="-82930" y="551327"/>
                    <a:pt x="74283" y="352405"/>
                  </a:cubicBezTo>
                  <a:cubicBezTo>
                    <a:pt x="211845" y="178348"/>
                    <a:pt x="684711" y="-6763"/>
                    <a:pt x="941563" y="190"/>
                  </a:cubicBezTo>
                  <a:close/>
                </a:path>
              </a:pathLst>
            </a:custGeom>
            <a:solidFill>
              <a:srgbClr val="24CE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6E2B75E4-929D-86BE-4456-AB8E993E3C87}"/>
                </a:ext>
              </a:extLst>
            </p:cNvPr>
            <p:cNvSpPr/>
            <p:nvPr/>
          </p:nvSpPr>
          <p:spPr>
            <a:xfrm>
              <a:off x="-5472236" y="2866013"/>
              <a:ext cx="5102323" cy="4224592"/>
            </a:xfrm>
            <a:custGeom>
              <a:avLst/>
              <a:gdLst>
                <a:gd name="connsiteX0" fmla="*/ 3765691 w 5102323"/>
                <a:gd name="connsiteY0" fmla="*/ 142 h 4224592"/>
                <a:gd name="connsiteX1" fmla="*/ 3123096 w 5102323"/>
                <a:gd name="connsiteY1" fmla="*/ 346638 h 4224592"/>
                <a:gd name="connsiteX2" fmla="*/ 2516594 w 5102323"/>
                <a:gd name="connsiteY2" fmla="*/ 447323 h 4224592"/>
                <a:gd name="connsiteX3" fmla="*/ 2806952 w 5102323"/>
                <a:gd name="connsiteY3" fmla="*/ 1452706 h 4224592"/>
                <a:gd name="connsiteX4" fmla="*/ 2954713 w 5102323"/>
                <a:gd name="connsiteY4" fmla="*/ 1867478 h 4224592"/>
                <a:gd name="connsiteX5" fmla="*/ 3267418 w 5102323"/>
                <a:gd name="connsiteY5" fmla="*/ 2005745 h 4224592"/>
                <a:gd name="connsiteX6" fmla="*/ 3300062 w 5102323"/>
                <a:gd name="connsiteY6" fmla="*/ 1488564 h 4224592"/>
                <a:gd name="connsiteX7" fmla="*/ 2880852 w 5102323"/>
                <a:gd name="connsiteY7" fmla="*/ 1130125 h 4224592"/>
                <a:gd name="connsiteX8" fmla="*/ 3310398 w 5102323"/>
                <a:gd name="connsiteY8" fmla="*/ 1316153 h 4224592"/>
                <a:gd name="connsiteX9" fmla="*/ 3695240 w 5102323"/>
                <a:gd name="connsiteY9" fmla="*/ 421743 h 4224592"/>
                <a:gd name="connsiteX10" fmla="*/ 3585286 w 5102323"/>
                <a:gd name="connsiteY10" fmla="*/ 1073792 h 4224592"/>
                <a:gd name="connsiteX11" fmla="*/ 4025129 w 5102323"/>
                <a:gd name="connsiteY11" fmla="*/ 1012330 h 4224592"/>
                <a:gd name="connsiteX12" fmla="*/ 3574999 w 5102323"/>
                <a:gd name="connsiteY12" fmla="*/ 1246159 h 4224592"/>
                <a:gd name="connsiteX13" fmla="*/ 3463331 w 5102323"/>
                <a:gd name="connsiteY13" fmla="*/ 1671188 h 4224592"/>
                <a:gd name="connsiteX14" fmla="*/ 4064670 w 5102323"/>
                <a:gd name="connsiteY14" fmla="*/ 1794074 h 4224592"/>
                <a:gd name="connsiteX15" fmla="*/ 3452995 w 5102323"/>
                <a:gd name="connsiteY15" fmla="*/ 1843557 h 4224592"/>
                <a:gd name="connsiteX16" fmla="*/ 3549206 w 5102323"/>
                <a:gd name="connsiteY16" fmla="*/ 2835224 h 4224592"/>
                <a:gd name="connsiteX17" fmla="*/ 3257134 w 5102323"/>
                <a:gd name="connsiteY17" fmla="*/ 2178090 h 4224592"/>
                <a:gd name="connsiteX18" fmla="*/ 2958164 w 5102323"/>
                <a:gd name="connsiteY18" fmla="*/ 1930595 h 4224592"/>
                <a:gd name="connsiteX19" fmla="*/ 2831026 w 5102323"/>
                <a:gd name="connsiteY19" fmla="*/ 2289033 h 4224592"/>
                <a:gd name="connsiteX20" fmla="*/ 2678103 w 5102323"/>
                <a:gd name="connsiteY20" fmla="*/ 2476786 h 4224592"/>
                <a:gd name="connsiteX21" fmla="*/ 2779484 w 5102323"/>
                <a:gd name="connsiteY21" fmla="*/ 2536526 h 4224592"/>
                <a:gd name="connsiteX22" fmla="*/ 3016565 w 5102323"/>
                <a:gd name="connsiteY22" fmla="*/ 2966640 h 4224592"/>
                <a:gd name="connsiteX23" fmla="*/ 2806955 w 5102323"/>
                <a:gd name="connsiteY23" fmla="*/ 3577698 h 4224592"/>
                <a:gd name="connsiteX24" fmla="*/ 2372285 w 5102323"/>
                <a:gd name="connsiteY24" fmla="*/ 2966640 h 4224592"/>
                <a:gd name="connsiteX25" fmla="*/ 2463330 w 5102323"/>
                <a:gd name="connsiteY25" fmla="*/ 2527993 h 4224592"/>
                <a:gd name="connsiteX26" fmla="*/ 2848171 w 5102323"/>
                <a:gd name="connsiteY26" fmla="*/ 1930592 h 4224592"/>
                <a:gd name="connsiteX27" fmla="*/ 2695248 w 5102323"/>
                <a:gd name="connsiteY27" fmla="*/ 1471429 h 4224592"/>
                <a:gd name="connsiteX28" fmla="*/ 2573244 w 5102323"/>
                <a:gd name="connsiteY28" fmla="*/ 674304 h 4224592"/>
                <a:gd name="connsiteX29" fmla="*/ 1583635 w 5102323"/>
                <a:gd name="connsiteY29" fmla="*/ 455818 h 4224592"/>
                <a:gd name="connsiteX30" fmla="*/ 1040697 w 5102323"/>
                <a:gd name="connsiteY30" fmla="*/ 244151 h 4224592"/>
                <a:gd name="connsiteX31" fmla="*/ 374070 w 5102323"/>
                <a:gd name="connsiteY31" fmla="*/ 565047 h 4224592"/>
                <a:gd name="connsiteX32" fmla="*/ 386087 w 5102323"/>
                <a:gd name="connsiteY32" fmla="*/ 1415066 h 4224592"/>
                <a:gd name="connsiteX33" fmla="*/ 1245 w 5102323"/>
                <a:gd name="connsiteY33" fmla="*/ 2237801 h 4224592"/>
                <a:gd name="connsiteX34" fmla="*/ 868900 w 5102323"/>
                <a:gd name="connsiteY34" fmla="*/ 2912001 h 4224592"/>
                <a:gd name="connsiteX35" fmla="*/ 1858509 w 5102323"/>
                <a:gd name="connsiteY35" fmla="*/ 3459916 h 4224592"/>
                <a:gd name="connsiteX36" fmla="*/ 2178063 w 5102323"/>
                <a:gd name="connsiteY36" fmla="*/ 3263630 h 4224592"/>
                <a:gd name="connsiteX37" fmla="*/ 2738185 w 5102323"/>
                <a:gd name="connsiteY37" fmla="*/ 4224593 h 4224592"/>
                <a:gd name="connsiteX38" fmla="*/ 3080085 w 5102323"/>
                <a:gd name="connsiteY38" fmla="*/ 4154597 h 4224592"/>
                <a:gd name="connsiteX39" fmla="*/ 3279399 w 5102323"/>
                <a:gd name="connsiteY39" fmla="*/ 3195320 h 4224592"/>
                <a:gd name="connsiteX40" fmla="*/ 3617861 w 5102323"/>
                <a:gd name="connsiteY40" fmla="*/ 3296005 h 4224592"/>
                <a:gd name="connsiteX41" fmla="*/ 4408216 w 5102323"/>
                <a:gd name="connsiteY41" fmla="*/ 2495471 h 4224592"/>
                <a:gd name="connsiteX42" fmla="*/ 5102324 w 5102323"/>
                <a:gd name="connsiteY42" fmla="*/ 1657394 h 4224592"/>
                <a:gd name="connsiteX43" fmla="*/ 4500985 w 5102323"/>
                <a:gd name="connsiteY43" fmla="*/ 954145 h 4224592"/>
                <a:gd name="connsiteX44" fmla="*/ 4287937 w 5102323"/>
                <a:gd name="connsiteY44" fmla="*/ 167278 h 4224592"/>
                <a:gd name="connsiteX45" fmla="*/ 3765631 w 5102323"/>
                <a:gd name="connsiteY45" fmla="*/ 1 h 4224592"/>
                <a:gd name="connsiteX46" fmla="*/ 1045906 w 5102323"/>
                <a:gd name="connsiteY46" fmla="*/ 713610 h 4224592"/>
                <a:gd name="connsiteX47" fmla="*/ 1650683 w 5102323"/>
                <a:gd name="connsiteY47" fmla="*/ 1478286 h 4224592"/>
                <a:gd name="connsiteX48" fmla="*/ 2090526 w 5102323"/>
                <a:gd name="connsiteY48" fmla="*/ 1205191 h 4224592"/>
                <a:gd name="connsiteX49" fmla="*/ 1705685 w 5102323"/>
                <a:gd name="connsiteY49" fmla="*/ 1642163 h 4224592"/>
                <a:gd name="connsiteX50" fmla="*/ 1870629 w 5102323"/>
                <a:gd name="connsiteY50" fmla="*/ 2133745 h 4224592"/>
                <a:gd name="connsiteX51" fmla="*/ 2200519 w 5102323"/>
                <a:gd name="connsiteY51" fmla="*/ 1860649 h 4224592"/>
                <a:gd name="connsiteX52" fmla="*/ 1925621 w 5102323"/>
                <a:gd name="connsiteY52" fmla="*/ 2297622 h 4224592"/>
                <a:gd name="connsiteX53" fmla="*/ 1815667 w 5102323"/>
                <a:gd name="connsiteY53" fmla="*/ 3007689 h 4224592"/>
                <a:gd name="connsiteX54" fmla="*/ 1650723 w 5102323"/>
                <a:gd name="connsiteY54" fmla="*/ 2024546 h 4224592"/>
                <a:gd name="connsiteX55" fmla="*/ 1045945 w 5102323"/>
                <a:gd name="connsiteY55" fmla="*/ 2133764 h 4224592"/>
                <a:gd name="connsiteX56" fmla="*/ 1595731 w 5102323"/>
                <a:gd name="connsiteY56" fmla="*/ 1860669 h 4224592"/>
                <a:gd name="connsiteX57" fmla="*/ 1375795 w 5102323"/>
                <a:gd name="connsiteY57" fmla="*/ 1478316 h 4224592"/>
                <a:gd name="connsiteX58" fmla="*/ 880961 w 5102323"/>
                <a:gd name="connsiteY58" fmla="*/ 1369097 h 4224592"/>
                <a:gd name="connsiteX59" fmla="*/ 1320804 w 5102323"/>
                <a:gd name="connsiteY59" fmla="*/ 1314486 h 4224592"/>
                <a:gd name="connsiteX60" fmla="*/ 1045906 w 5102323"/>
                <a:gd name="connsiteY60" fmla="*/ 713647 h 4224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5102323" h="4224592">
                  <a:moveTo>
                    <a:pt x="3765691" y="142"/>
                  </a:moveTo>
                  <a:cubicBezTo>
                    <a:pt x="3480045" y="640"/>
                    <a:pt x="3226201" y="141819"/>
                    <a:pt x="3123096" y="346638"/>
                  </a:cubicBezTo>
                  <a:cubicBezTo>
                    <a:pt x="2932816" y="315142"/>
                    <a:pt x="2706179" y="338410"/>
                    <a:pt x="2516594" y="447323"/>
                  </a:cubicBezTo>
                  <a:cubicBezTo>
                    <a:pt x="2792403" y="685707"/>
                    <a:pt x="2853988" y="1132477"/>
                    <a:pt x="2806952" y="1452706"/>
                  </a:cubicBezTo>
                  <a:cubicBezTo>
                    <a:pt x="2888697" y="1577424"/>
                    <a:pt x="2942388" y="1719453"/>
                    <a:pt x="2954713" y="1867478"/>
                  </a:cubicBezTo>
                  <a:cubicBezTo>
                    <a:pt x="3063363" y="1928021"/>
                    <a:pt x="3172160" y="1994801"/>
                    <a:pt x="3267418" y="2005745"/>
                  </a:cubicBezTo>
                  <a:lnTo>
                    <a:pt x="3300062" y="1488564"/>
                  </a:lnTo>
                  <a:cubicBezTo>
                    <a:pt x="3112270" y="1425456"/>
                    <a:pt x="2990805" y="1239344"/>
                    <a:pt x="2880852" y="1130125"/>
                  </a:cubicBezTo>
                  <a:cubicBezTo>
                    <a:pt x="3082839" y="1246006"/>
                    <a:pt x="3136842" y="1305827"/>
                    <a:pt x="3310398" y="1316153"/>
                  </a:cubicBezTo>
                  <a:cubicBezTo>
                    <a:pt x="3345453" y="1024081"/>
                    <a:pt x="3525514" y="636594"/>
                    <a:pt x="3695240" y="421743"/>
                  </a:cubicBezTo>
                  <a:cubicBezTo>
                    <a:pt x="3631711" y="608310"/>
                    <a:pt x="3567230" y="795837"/>
                    <a:pt x="3585286" y="1073792"/>
                  </a:cubicBezTo>
                  <a:lnTo>
                    <a:pt x="4025129" y="1012330"/>
                  </a:lnTo>
                  <a:lnTo>
                    <a:pt x="3574999" y="1246159"/>
                  </a:lnTo>
                  <a:cubicBezTo>
                    <a:pt x="3497234" y="1379948"/>
                    <a:pt x="3473736" y="1498739"/>
                    <a:pt x="3463331" y="1671188"/>
                  </a:cubicBezTo>
                  <a:cubicBezTo>
                    <a:pt x="3622652" y="1628785"/>
                    <a:pt x="3862682" y="1678230"/>
                    <a:pt x="4064670" y="1794074"/>
                  </a:cubicBezTo>
                  <a:cubicBezTo>
                    <a:pt x="3823797" y="1745088"/>
                    <a:pt x="3598120" y="1748417"/>
                    <a:pt x="3452995" y="1843557"/>
                  </a:cubicBezTo>
                  <a:cubicBezTo>
                    <a:pt x="3417940" y="2135630"/>
                    <a:pt x="3435391" y="2413173"/>
                    <a:pt x="3549206" y="2835224"/>
                  </a:cubicBezTo>
                  <a:cubicBezTo>
                    <a:pt x="3439184" y="2638321"/>
                    <a:pt x="3328271" y="2441888"/>
                    <a:pt x="3257134" y="2178090"/>
                  </a:cubicBezTo>
                  <a:cubicBezTo>
                    <a:pt x="3155528" y="2119805"/>
                    <a:pt x="3047073" y="2032358"/>
                    <a:pt x="2958164" y="1930595"/>
                  </a:cubicBezTo>
                  <a:cubicBezTo>
                    <a:pt x="2958164" y="2049121"/>
                    <a:pt x="2906844" y="2169136"/>
                    <a:pt x="2831026" y="2289033"/>
                  </a:cubicBezTo>
                  <a:cubicBezTo>
                    <a:pt x="2789274" y="2355088"/>
                    <a:pt x="2736155" y="2417621"/>
                    <a:pt x="2678103" y="2476786"/>
                  </a:cubicBezTo>
                  <a:cubicBezTo>
                    <a:pt x="2710671" y="2497069"/>
                    <a:pt x="2744846" y="2516663"/>
                    <a:pt x="2779484" y="2536526"/>
                  </a:cubicBezTo>
                  <a:cubicBezTo>
                    <a:pt x="2829120" y="2687314"/>
                    <a:pt x="2910785" y="2839169"/>
                    <a:pt x="3016565" y="2966640"/>
                  </a:cubicBezTo>
                  <a:cubicBezTo>
                    <a:pt x="2922458" y="3170930"/>
                    <a:pt x="2853227" y="3375024"/>
                    <a:pt x="2806955" y="3577698"/>
                  </a:cubicBezTo>
                  <a:cubicBezTo>
                    <a:pt x="2678985" y="3355733"/>
                    <a:pt x="2532135" y="3148651"/>
                    <a:pt x="2372285" y="2966640"/>
                  </a:cubicBezTo>
                  <a:cubicBezTo>
                    <a:pt x="2432216" y="2826531"/>
                    <a:pt x="2463330" y="2673108"/>
                    <a:pt x="2463330" y="2527993"/>
                  </a:cubicBezTo>
                  <a:cubicBezTo>
                    <a:pt x="2683080" y="2368064"/>
                    <a:pt x="2848171" y="2095076"/>
                    <a:pt x="2848171" y="1930592"/>
                  </a:cubicBezTo>
                  <a:cubicBezTo>
                    <a:pt x="2848171" y="1766069"/>
                    <a:pt x="2793560" y="1603612"/>
                    <a:pt x="2695248" y="1471429"/>
                  </a:cubicBezTo>
                  <a:cubicBezTo>
                    <a:pt x="2738570" y="1221259"/>
                    <a:pt x="2738187" y="948468"/>
                    <a:pt x="2573244" y="674304"/>
                  </a:cubicBezTo>
                  <a:cubicBezTo>
                    <a:pt x="2298346" y="290452"/>
                    <a:pt x="1913465" y="291951"/>
                    <a:pt x="1583635" y="455818"/>
                  </a:cubicBezTo>
                  <a:cubicBezTo>
                    <a:pt x="1446171" y="346139"/>
                    <a:pt x="1253745" y="250882"/>
                    <a:pt x="1040697" y="244151"/>
                  </a:cubicBezTo>
                  <a:cubicBezTo>
                    <a:pt x="827648" y="237420"/>
                    <a:pt x="593967" y="319237"/>
                    <a:pt x="374070" y="565047"/>
                  </a:cubicBezTo>
                  <a:cubicBezTo>
                    <a:pt x="154134" y="892751"/>
                    <a:pt x="276136" y="1140893"/>
                    <a:pt x="386087" y="1415066"/>
                  </a:cubicBezTo>
                  <a:cubicBezTo>
                    <a:pt x="56197" y="1579551"/>
                    <a:pt x="-10472" y="1875375"/>
                    <a:pt x="1245" y="2237801"/>
                  </a:cubicBezTo>
                  <a:cubicBezTo>
                    <a:pt x="-10465" y="2640091"/>
                    <a:pt x="484058" y="2912001"/>
                    <a:pt x="868900" y="2912001"/>
                  </a:cubicBezTo>
                  <a:cubicBezTo>
                    <a:pt x="978853" y="3241009"/>
                    <a:pt x="1473677" y="3569135"/>
                    <a:pt x="1858509" y="3459916"/>
                  </a:cubicBezTo>
                  <a:cubicBezTo>
                    <a:pt x="1982698" y="3424669"/>
                    <a:pt x="2090084" y="3354597"/>
                    <a:pt x="2178063" y="3263630"/>
                  </a:cubicBezTo>
                  <a:cubicBezTo>
                    <a:pt x="2426783" y="3546905"/>
                    <a:pt x="2632827" y="3910624"/>
                    <a:pt x="2738185" y="4224593"/>
                  </a:cubicBezTo>
                  <a:lnTo>
                    <a:pt x="3080085" y="4154597"/>
                  </a:lnTo>
                  <a:cubicBezTo>
                    <a:pt x="3023867" y="3852111"/>
                    <a:pt x="3167495" y="3413267"/>
                    <a:pt x="3279399" y="3195320"/>
                  </a:cubicBezTo>
                  <a:cubicBezTo>
                    <a:pt x="3392448" y="3249013"/>
                    <a:pt x="3512659" y="3294516"/>
                    <a:pt x="3617861" y="3296005"/>
                  </a:cubicBezTo>
                  <a:cubicBezTo>
                    <a:pt x="4002702" y="3296005"/>
                    <a:pt x="4388200" y="2858690"/>
                    <a:pt x="4408216" y="2495471"/>
                  </a:cubicBezTo>
                  <a:cubicBezTo>
                    <a:pt x="4773081" y="2367109"/>
                    <a:pt x="5102324" y="1985098"/>
                    <a:pt x="5102324" y="1657394"/>
                  </a:cubicBezTo>
                  <a:cubicBezTo>
                    <a:pt x="5102324" y="1329689"/>
                    <a:pt x="4882691" y="1056858"/>
                    <a:pt x="4500985" y="954145"/>
                  </a:cubicBezTo>
                  <a:cubicBezTo>
                    <a:pt x="4552803" y="674505"/>
                    <a:pt x="4496775" y="346301"/>
                    <a:pt x="4287937" y="167278"/>
                  </a:cubicBezTo>
                  <a:cubicBezTo>
                    <a:pt x="4118857" y="50055"/>
                    <a:pt x="3937042" y="-302"/>
                    <a:pt x="3765631" y="1"/>
                  </a:cubicBezTo>
                  <a:close/>
                  <a:moveTo>
                    <a:pt x="1045906" y="713610"/>
                  </a:moveTo>
                  <a:cubicBezTo>
                    <a:pt x="1265842" y="877486"/>
                    <a:pt x="1540740" y="1205191"/>
                    <a:pt x="1650683" y="1478286"/>
                  </a:cubicBezTo>
                  <a:cubicBezTo>
                    <a:pt x="1815628" y="1423675"/>
                    <a:pt x="1925581" y="1369068"/>
                    <a:pt x="2090526" y="1205191"/>
                  </a:cubicBezTo>
                  <a:cubicBezTo>
                    <a:pt x="1980573" y="1369068"/>
                    <a:pt x="1870590" y="1532896"/>
                    <a:pt x="1705685" y="1642163"/>
                  </a:cubicBezTo>
                  <a:lnTo>
                    <a:pt x="1870629" y="2133745"/>
                  </a:lnTo>
                  <a:cubicBezTo>
                    <a:pt x="1980582" y="2090537"/>
                    <a:pt x="2090565" y="1959003"/>
                    <a:pt x="2200519" y="1860649"/>
                  </a:cubicBezTo>
                  <a:cubicBezTo>
                    <a:pt x="2145525" y="2024526"/>
                    <a:pt x="2035574" y="2188354"/>
                    <a:pt x="1925621" y="2297622"/>
                  </a:cubicBezTo>
                  <a:cubicBezTo>
                    <a:pt x="1925621" y="2570717"/>
                    <a:pt x="1870626" y="2789203"/>
                    <a:pt x="1815667" y="3007689"/>
                  </a:cubicBezTo>
                  <a:cubicBezTo>
                    <a:pt x="1815667" y="2570717"/>
                    <a:pt x="1760673" y="2297622"/>
                    <a:pt x="1650723" y="2024546"/>
                  </a:cubicBezTo>
                  <a:cubicBezTo>
                    <a:pt x="1485778" y="1969935"/>
                    <a:pt x="1265881" y="2024546"/>
                    <a:pt x="1045945" y="2133764"/>
                  </a:cubicBezTo>
                  <a:cubicBezTo>
                    <a:pt x="1210890" y="1969887"/>
                    <a:pt x="1430786" y="1860669"/>
                    <a:pt x="1595731" y="1860669"/>
                  </a:cubicBezTo>
                  <a:cubicBezTo>
                    <a:pt x="1540737" y="1696792"/>
                    <a:pt x="1485778" y="1587574"/>
                    <a:pt x="1375795" y="1478316"/>
                  </a:cubicBezTo>
                  <a:lnTo>
                    <a:pt x="880961" y="1369097"/>
                  </a:lnTo>
                  <a:lnTo>
                    <a:pt x="1320804" y="1314486"/>
                  </a:lnTo>
                  <a:cubicBezTo>
                    <a:pt x="1265809" y="1041391"/>
                    <a:pt x="1155859" y="877514"/>
                    <a:pt x="1045906" y="713647"/>
                  </a:cubicBezTo>
                  <a:close/>
                </a:path>
              </a:pathLst>
            </a:custGeom>
            <a:solidFill>
              <a:srgbClr val="009639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51" name="文本框 450">
            <a:extLst>
              <a:ext uri="{FF2B5EF4-FFF2-40B4-BE49-F238E27FC236}">
                <a16:creationId xmlns:a16="http://schemas.microsoft.com/office/drawing/2014/main" id="{4D41990D-0826-7617-C17E-B039C6C81056}"/>
              </a:ext>
            </a:extLst>
          </p:cNvPr>
          <p:cNvSpPr txBox="1"/>
          <p:nvPr/>
        </p:nvSpPr>
        <p:spPr>
          <a:xfrm>
            <a:off x="75678" y="3823493"/>
            <a:ext cx="549347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>
                <a:solidFill>
                  <a:schemeClr val="bg1"/>
                </a:solidFill>
                <a:latin typeface="Jumble" panose="02000503000000020004" pitchFamily="2" charset="0"/>
              </a:rPr>
              <a:t>POWERPOINT TEMPLET </a:t>
            </a:r>
            <a:endParaRPr lang="zh-CN" altLang="en-US" sz="5400">
              <a:solidFill>
                <a:schemeClr val="bg1"/>
              </a:solidFill>
              <a:latin typeface="Jumble" panose="02000503000000020004" pitchFamily="2" charset="0"/>
            </a:endParaRPr>
          </a:p>
        </p:txBody>
      </p:sp>
      <p:sp>
        <p:nvSpPr>
          <p:cNvPr id="452" name="文本框 451">
            <a:extLst>
              <a:ext uri="{FF2B5EF4-FFF2-40B4-BE49-F238E27FC236}">
                <a16:creationId xmlns:a16="http://schemas.microsoft.com/office/drawing/2014/main" id="{575438AD-692A-23C1-F5C9-D7CC43B3D3D6}"/>
              </a:ext>
            </a:extLst>
          </p:cNvPr>
          <p:cNvSpPr txBox="1"/>
          <p:nvPr/>
        </p:nvSpPr>
        <p:spPr>
          <a:xfrm>
            <a:off x="8818491" y="1388442"/>
            <a:ext cx="3110540" cy="40811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400" b="1">
                <a:solidFill>
                  <a:schemeClr val="bg1"/>
                </a:solidFill>
                <a:latin typeface="Dreaming Outloud Pro" panose="03050502040302030504" pitchFamily="66" charset="0"/>
                <a:cs typeface="Dreaming Outloud Pro" panose="03050502040302030504" pitchFamily="66" charset="0"/>
              </a:rPr>
              <a:t>Fusce est. Vivamus a tellus. Pellentesque habitant morbi tristique senectus et netus et malesuada fames ac turpis egestas. Proin pharetra nonummy pede.</a:t>
            </a:r>
            <a:endParaRPr lang="zh-CN" altLang="en-US" sz="2400" b="1">
              <a:solidFill>
                <a:schemeClr val="bg1"/>
              </a:solidFill>
              <a:latin typeface="Dreaming Outloud Pro" panose="03050502040302030504" pitchFamily="66" charset="0"/>
              <a:cs typeface="Dreaming Outloud Pro" panose="03050502040302030504" pitchFamily="66" charset="0"/>
            </a:endParaRPr>
          </a:p>
        </p:txBody>
      </p:sp>
      <p:pic>
        <p:nvPicPr>
          <p:cNvPr id="454" name="图片 453" descr="图片包含 游戏机, 水果, 食物&#10;&#10;描述已自动生成">
            <a:extLst>
              <a:ext uri="{FF2B5EF4-FFF2-40B4-BE49-F238E27FC236}">
                <a16:creationId xmlns:a16="http://schemas.microsoft.com/office/drawing/2014/main" id="{7FC39614-483E-59BD-F861-4A78AC9AEBD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85587" y="1355014"/>
            <a:ext cx="3036291" cy="3036291"/>
          </a:xfrm>
          <a:prstGeom prst="rect">
            <a:avLst/>
          </a:prstGeom>
        </p:spPr>
      </p:pic>
      <p:pic>
        <p:nvPicPr>
          <p:cNvPr id="458" name="图片 457" descr="绿色的水果&#10;&#10;描述已自动生成">
            <a:extLst>
              <a:ext uri="{FF2B5EF4-FFF2-40B4-BE49-F238E27FC236}">
                <a16:creationId xmlns:a16="http://schemas.microsoft.com/office/drawing/2014/main" id="{1BE33572-DE37-2696-D53B-213105C2E9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92372" y="2947866"/>
            <a:ext cx="1826465" cy="1826465"/>
          </a:xfrm>
          <a:prstGeom prst="rect">
            <a:avLst/>
          </a:prstGeom>
        </p:spPr>
      </p:pic>
      <p:pic>
        <p:nvPicPr>
          <p:cNvPr id="460" name="图片 459" descr="图片包含 游戏机, 碗&#10;&#10;描述已自动生成">
            <a:extLst>
              <a:ext uri="{FF2B5EF4-FFF2-40B4-BE49-F238E27FC236}">
                <a16:creationId xmlns:a16="http://schemas.microsoft.com/office/drawing/2014/main" id="{142E813B-1B3D-AE57-EE85-25B46CC759E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45983">
            <a:off x="5934097" y="4135690"/>
            <a:ext cx="1859277" cy="1818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27182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533</TotalTime>
  <Words>379</Words>
  <Application>Microsoft Office PowerPoint</Application>
  <PresentationFormat>宽屏</PresentationFormat>
  <Paragraphs>33</Paragraphs>
  <Slides>13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等线</vt:lpstr>
      <vt:lpstr>Jumble</vt:lpstr>
      <vt:lpstr>微软雅黑</vt:lpstr>
      <vt:lpstr>阿里巴巴普惠体 2.0 55 Regular</vt:lpstr>
      <vt:lpstr>Arial</vt:lpstr>
      <vt:lpstr>阿里巴巴普惠体 2.0 65 Medium</vt:lpstr>
      <vt:lpstr>Dreaming Outloud Pro</vt:lpstr>
      <vt:lpstr>HarmonyOS Sans SC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夏日果蔬缤纷ppt模板</dc:title>
  <dc:creator>yvonne 忘吃药的晓公子</dc:creator>
  <cp:keywords>51PPT模板网</cp:keywords>
  <dc:description>51PPT模板网，幻灯片演示模板及素材免费下载！_x000d_
51PPT模板网 唯一访问网址：www.51pptmoban.com</dc:description>
  <cp:lastModifiedBy>Power user</cp:lastModifiedBy>
  <cp:revision>21</cp:revision>
  <dcterms:created xsi:type="dcterms:W3CDTF">2023-05-17T22:19:47Z</dcterms:created>
  <dcterms:modified xsi:type="dcterms:W3CDTF">2023-05-21T14:37:10Z</dcterms:modified>
</cp:coreProperties>
</file>